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59" r:id="rId6"/>
    <p:sldId id="260" r:id="rId7"/>
    <p:sldId id="269" r:id="rId8"/>
    <p:sldId id="261" r:id="rId9"/>
    <p:sldId id="268" r:id="rId10"/>
    <p:sldId id="258" r:id="rId11"/>
    <p:sldId id="262" r:id="rId12"/>
    <p:sldId id="266" r:id="rId13"/>
    <p:sldId id="263" r:id="rId14"/>
    <p:sldId id="264" r:id="rId15"/>
    <p:sldId id="267" r:id="rId1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501F0-67C8-C3D2-E51C-EB3CBDC25F97}" v="1007" dt="2024-11-06T19:14:42.240"/>
    <p1510:client id="{BDDF0830-91AB-C5EB-FB4B-162DA0E5EA37}" v="780" dt="2024-11-06T20:08:25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Bøgvad" userId="S::jb@skymadesimple.io::3ccd7f20-6c69-4d4e-9e13-bfb9a34adc45" providerId="AD" clId="Web-{200501F0-67C8-C3D2-E51C-EB3CBDC25F97}"/>
    <pc:docChg chg="addSld delSld modSld sldOrd">
      <pc:chgData name="Jonas Bøgvad" userId="S::jb@skymadesimple.io::3ccd7f20-6c69-4d4e-9e13-bfb9a34adc45" providerId="AD" clId="Web-{200501F0-67C8-C3D2-E51C-EB3CBDC25F97}" dt="2024-11-06T19:14:42.240" v="778" actId="20577"/>
      <pc:docMkLst>
        <pc:docMk/>
      </pc:docMkLst>
      <pc:sldChg chg="addSp delSp modSp delAnim">
        <pc:chgData name="Jonas Bøgvad" userId="S::jb@skymadesimple.io::3ccd7f20-6c69-4d4e-9e13-bfb9a34adc45" providerId="AD" clId="Web-{200501F0-67C8-C3D2-E51C-EB3CBDC25F97}" dt="2024-11-06T18:22:53.452" v="165" actId="20577"/>
        <pc:sldMkLst>
          <pc:docMk/>
          <pc:sldMk cId="682217843" sldId="258"/>
        </pc:sldMkLst>
        <pc:spChg chg="del mod">
          <ac:chgData name="Jonas Bøgvad" userId="S::jb@skymadesimple.io::3ccd7f20-6c69-4d4e-9e13-bfb9a34adc45" providerId="AD" clId="Web-{200501F0-67C8-C3D2-E51C-EB3CBDC25F97}" dt="2024-11-06T18:07:16.631" v="2"/>
          <ac:spMkLst>
            <pc:docMk/>
            <pc:sldMk cId="682217843" sldId="258"/>
            <ac:spMk id="3" creationId="{BD49FF97-5C06-E0EA-0200-94B4F970DE7A}"/>
          </ac:spMkLst>
        </pc:spChg>
        <pc:spChg chg="add mod">
          <ac:chgData name="Jonas Bøgvad" userId="S::jb@skymadesimple.io::3ccd7f20-6c69-4d4e-9e13-bfb9a34adc45" providerId="AD" clId="Web-{200501F0-67C8-C3D2-E51C-EB3CBDC25F97}" dt="2024-11-06T18:22:53.452" v="165" actId="20577"/>
          <ac:spMkLst>
            <pc:docMk/>
            <pc:sldMk cId="682217843" sldId="258"/>
            <ac:spMk id="5" creationId="{F55F43C5-F4A7-1D00-3AF3-7628C99EEC61}"/>
          </ac:spMkLst>
        </pc:spChg>
      </pc:sldChg>
      <pc:sldChg chg="addSp delSp modSp new ord modNotes">
        <pc:chgData name="Jonas Bøgvad" userId="S::jb@skymadesimple.io::3ccd7f20-6c69-4d4e-9e13-bfb9a34adc45" providerId="AD" clId="Web-{200501F0-67C8-C3D2-E51C-EB3CBDC25F97}" dt="2024-11-06T18:51:35.313" v="744" actId="20577"/>
        <pc:sldMkLst>
          <pc:docMk/>
          <pc:sldMk cId="506622292" sldId="261"/>
        </pc:sldMkLst>
        <pc:spChg chg="mod">
          <ac:chgData name="Jonas Bøgvad" userId="S::jb@skymadesimple.io::3ccd7f20-6c69-4d4e-9e13-bfb9a34adc45" providerId="AD" clId="Web-{200501F0-67C8-C3D2-E51C-EB3CBDC25F97}" dt="2024-11-06T18:08:05.038" v="24" actId="20577"/>
          <ac:spMkLst>
            <pc:docMk/>
            <pc:sldMk cId="506622292" sldId="261"/>
            <ac:spMk id="2" creationId="{9FBE1610-FA0E-542B-E321-148014107CD3}"/>
          </ac:spMkLst>
        </pc:spChg>
        <pc:spChg chg="mod">
          <ac:chgData name="Jonas Bøgvad" userId="S::jb@skymadesimple.io::3ccd7f20-6c69-4d4e-9e13-bfb9a34adc45" providerId="AD" clId="Web-{200501F0-67C8-C3D2-E51C-EB3CBDC25F97}" dt="2024-11-06T18:51:35.313" v="744" actId="20577"/>
          <ac:spMkLst>
            <pc:docMk/>
            <pc:sldMk cId="506622292" sldId="261"/>
            <ac:spMk id="3" creationId="{C4F3A929-A2B7-17A8-5599-0AE9B79E2431}"/>
          </ac:spMkLst>
        </pc:spChg>
        <pc:spChg chg="add del mod">
          <ac:chgData name="Jonas Bøgvad" userId="S::jb@skymadesimple.io::3ccd7f20-6c69-4d4e-9e13-bfb9a34adc45" providerId="AD" clId="Web-{200501F0-67C8-C3D2-E51C-EB3CBDC25F97}" dt="2024-11-06T18:12:48.811" v="71"/>
          <ac:spMkLst>
            <pc:docMk/>
            <pc:sldMk cId="506622292" sldId="261"/>
            <ac:spMk id="4" creationId="{77E243C9-87C6-F42B-FE76-65ECD3DD5027}"/>
          </ac:spMkLst>
        </pc:spChg>
        <pc:spChg chg="add mod">
          <ac:chgData name="Jonas Bøgvad" userId="S::jb@skymadesimple.io::3ccd7f20-6c69-4d4e-9e13-bfb9a34adc45" providerId="AD" clId="Web-{200501F0-67C8-C3D2-E51C-EB3CBDC25F97}" dt="2024-11-06T18:30:33.386" v="330" actId="20577"/>
          <ac:spMkLst>
            <pc:docMk/>
            <pc:sldMk cId="506622292" sldId="261"/>
            <ac:spMk id="6" creationId="{5CFD50E5-A362-B3B4-BAE6-46BB79692E45}"/>
          </ac:spMkLst>
        </pc:spChg>
        <pc:picChg chg="add mod">
          <ac:chgData name="Jonas Bøgvad" userId="S::jb@skymadesimple.io::3ccd7f20-6c69-4d4e-9e13-bfb9a34adc45" providerId="AD" clId="Web-{200501F0-67C8-C3D2-E51C-EB3CBDC25F97}" dt="2024-11-06T18:36:18.130" v="388" actId="1076"/>
          <ac:picMkLst>
            <pc:docMk/>
            <pc:sldMk cId="506622292" sldId="261"/>
            <ac:picMk id="7" creationId="{9933FA22-43A3-7B85-3DF5-2390B4DB996A}"/>
          </ac:picMkLst>
        </pc:picChg>
        <pc:picChg chg="add del mod">
          <ac:chgData name="Jonas Bøgvad" userId="S::jb@skymadesimple.io::3ccd7f20-6c69-4d4e-9e13-bfb9a34adc45" providerId="AD" clId="Web-{200501F0-67C8-C3D2-E51C-EB3CBDC25F97}" dt="2024-11-06T18:36:46.271" v="397"/>
          <ac:picMkLst>
            <pc:docMk/>
            <pc:sldMk cId="506622292" sldId="261"/>
            <ac:picMk id="8" creationId="{C3CC3B25-C7AE-680A-499F-9D442E847FD0}"/>
          </ac:picMkLst>
        </pc:picChg>
      </pc:sldChg>
      <pc:sldChg chg="del">
        <pc:chgData name="Jonas Bøgvad" userId="S::jb@skymadesimple.io::3ccd7f20-6c69-4d4e-9e13-bfb9a34adc45" providerId="AD" clId="Web-{200501F0-67C8-C3D2-E51C-EB3CBDC25F97}" dt="2024-11-06T18:07:07.177" v="0"/>
        <pc:sldMkLst>
          <pc:docMk/>
          <pc:sldMk cId="1253088876" sldId="261"/>
        </pc:sldMkLst>
      </pc:sldChg>
      <pc:sldChg chg="addSp delSp modSp new">
        <pc:chgData name="Jonas Bøgvad" userId="S::jb@skymadesimple.io::3ccd7f20-6c69-4d4e-9e13-bfb9a34adc45" providerId="AD" clId="Web-{200501F0-67C8-C3D2-E51C-EB3CBDC25F97}" dt="2024-11-06T19:14:42.240" v="778" actId="20577"/>
        <pc:sldMkLst>
          <pc:docMk/>
          <pc:sldMk cId="4164116229" sldId="262"/>
        </pc:sldMkLst>
        <pc:spChg chg="del mod">
          <ac:chgData name="Jonas Bøgvad" userId="S::jb@skymadesimple.io::3ccd7f20-6c69-4d4e-9e13-bfb9a34adc45" providerId="AD" clId="Web-{200501F0-67C8-C3D2-E51C-EB3CBDC25F97}" dt="2024-11-06T18:15:23.175" v="127"/>
          <ac:spMkLst>
            <pc:docMk/>
            <pc:sldMk cId="4164116229" sldId="262"/>
            <ac:spMk id="2" creationId="{0A858376-E703-84D2-A53B-CC86BCD39B73}"/>
          </ac:spMkLst>
        </pc:spChg>
        <pc:spChg chg="mod">
          <ac:chgData name="Jonas Bøgvad" userId="S::jb@skymadesimple.io::3ccd7f20-6c69-4d4e-9e13-bfb9a34adc45" providerId="AD" clId="Web-{200501F0-67C8-C3D2-E51C-EB3CBDC25F97}" dt="2024-11-06T19:14:42.240" v="778" actId="20577"/>
          <ac:spMkLst>
            <pc:docMk/>
            <pc:sldMk cId="4164116229" sldId="262"/>
            <ac:spMk id="3" creationId="{AA33A261-DAAF-C79D-62E9-2580D38A4F84}"/>
          </ac:spMkLst>
        </pc:spChg>
        <pc:spChg chg="add mod">
          <ac:chgData name="Jonas Bøgvad" userId="S::jb@skymadesimple.io::3ccd7f20-6c69-4d4e-9e13-bfb9a34adc45" providerId="AD" clId="Web-{200501F0-67C8-C3D2-E51C-EB3CBDC25F97}" dt="2024-11-06T18:22:13.311" v="152" actId="20577"/>
          <ac:spMkLst>
            <pc:docMk/>
            <pc:sldMk cId="4164116229" sldId="262"/>
            <ac:spMk id="5" creationId="{9ABC46B5-CF71-3FEB-AB4C-024E32731323}"/>
          </ac:spMkLst>
        </pc:spChg>
      </pc:sldChg>
      <pc:sldChg chg="addSp delSp modSp new ord">
        <pc:chgData name="Jonas Bøgvad" userId="S::jb@skymadesimple.io::3ccd7f20-6c69-4d4e-9e13-bfb9a34adc45" providerId="AD" clId="Web-{200501F0-67C8-C3D2-E51C-EB3CBDC25F97}" dt="2024-11-06T18:52:26.689" v="762" actId="20577"/>
        <pc:sldMkLst>
          <pc:docMk/>
          <pc:sldMk cId="2313160701" sldId="263"/>
        </pc:sldMkLst>
        <pc:spChg chg="del mod">
          <ac:chgData name="Jonas Bøgvad" userId="S::jb@skymadesimple.io::3ccd7f20-6c69-4d4e-9e13-bfb9a34adc45" providerId="AD" clId="Web-{200501F0-67C8-C3D2-E51C-EB3CBDC25F97}" dt="2024-11-06T18:14:37.252" v="108"/>
          <ac:spMkLst>
            <pc:docMk/>
            <pc:sldMk cId="2313160701" sldId="263"/>
            <ac:spMk id="2" creationId="{A9ADB525-5411-4974-3C86-274E15970914}"/>
          </ac:spMkLst>
        </pc:spChg>
        <pc:spChg chg="mod">
          <ac:chgData name="Jonas Bøgvad" userId="S::jb@skymadesimple.io::3ccd7f20-6c69-4d4e-9e13-bfb9a34adc45" providerId="AD" clId="Web-{200501F0-67C8-C3D2-E51C-EB3CBDC25F97}" dt="2024-11-06T18:24:03.798" v="195" actId="20577"/>
          <ac:spMkLst>
            <pc:docMk/>
            <pc:sldMk cId="2313160701" sldId="263"/>
            <ac:spMk id="3" creationId="{E41922EB-6A80-B4F0-1049-DC5C1E8A3B2F}"/>
          </ac:spMkLst>
        </pc:spChg>
        <pc:spChg chg="add mod">
          <ac:chgData name="Jonas Bøgvad" userId="S::jb@skymadesimple.io::3ccd7f20-6c69-4d4e-9e13-bfb9a34adc45" providerId="AD" clId="Web-{200501F0-67C8-C3D2-E51C-EB3CBDC25F97}" dt="2024-11-06T18:52:26.689" v="762" actId="20577"/>
          <ac:spMkLst>
            <pc:docMk/>
            <pc:sldMk cId="2313160701" sldId="263"/>
            <ac:spMk id="5" creationId="{F7FC72C6-C8F4-9EC0-BFBF-6ED7CEEABC5D}"/>
          </ac:spMkLst>
        </pc:spChg>
      </pc:sldChg>
      <pc:sldChg chg="modSp new">
        <pc:chgData name="Jonas Bøgvad" userId="S::jb@skymadesimple.io::3ccd7f20-6c69-4d4e-9e13-bfb9a34adc45" providerId="AD" clId="Web-{200501F0-67C8-C3D2-E51C-EB3CBDC25F97}" dt="2024-11-06T18:23:56.985" v="194" actId="20577"/>
        <pc:sldMkLst>
          <pc:docMk/>
          <pc:sldMk cId="1916537821" sldId="264"/>
        </pc:sldMkLst>
        <pc:spChg chg="mod">
          <ac:chgData name="Jonas Bøgvad" userId="S::jb@skymadesimple.io::3ccd7f20-6c69-4d4e-9e13-bfb9a34adc45" providerId="AD" clId="Web-{200501F0-67C8-C3D2-E51C-EB3CBDC25F97}" dt="2024-11-06T18:16:33.427" v="138" actId="20577"/>
          <ac:spMkLst>
            <pc:docMk/>
            <pc:sldMk cId="1916537821" sldId="264"/>
            <ac:spMk id="2" creationId="{F1646E12-29B1-8EBD-F409-4E666542F2FA}"/>
          </ac:spMkLst>
        </pc:spChg>
        <pc:spChg chg="mod">
          <ac:chgData name="Jonas Bøgvad" userId="S::jb@skymadesimple.io::3ccd7f20-6c69-4d4e-9e13-bfb9a34adc45" providerId="AD" clId="Web-{200501F0-67C8-C3D2-E51C-EB3CBDC25F97}" dt="2024-11-06T18:23:56.985" v="194" actId="20577"/>
          <ac:spMkLst>
            <pc:docMk/>
            <pc:sldMk cId="1916537821" sldId="264"/>
            <ac:spMk id="3" creationId="{1F8ACEB3-FEAF-E299-FDAB-AA65E6981302}"/>
          </ac:spMkLst>
        </pc:spChg>
      </pc:sldChg>
      <pc:sldChg chg="modSp new del">
        <pc:chgData name="Jonas Bøgvad" userId="S::jb@skymadesimple.io::3ccd7f20-6c69-4d4e-9e13-bfb9a34adc45" providerId="AD" clId="Web-{200501F0-67C8-C3D2-E51C-EB3CBDC25F97}" dt="2024-11-06T18:23:17.422" v="168"/>
        <pc:sldMkLst>
          <pc:docMk/>
          <pc:sldMk cId="1480864093" sldId="265"/>
        </pc:sldMkLst>
        <pc:spChg chg="mod">
          <ac:chgData name="Jonas Bøgvad" userId="S::jb@skymadesimple.io::3ccd7f20-6c69-4d4e-9e13-bfb9a34adc45" providerId="AD" clId="Web-{200501F0-67C8-C3D2-E51C-EB3CBDC25F97}" dt="2024-11-06T18:23:09.203" v="166" actId="20577"/>
          <ac:spMkLst>
            <pc:docMk/>
            <pc:sldMk cId="1480864093" sldId="265"/>
            <ac:spMk id="2" creationId="{63E12EE5-3ED4-8E3B-42FE-BD2DF32BF004}"/>
          </ac:spMkLst>
        </pc:spChg>
      </pc:sldChg>
      <pc:sldChg chg="addSp delSp modSp add replId">
        <pc:chgData name="Jonas Bøgvad" userId="S::jb@skymadesimple.io::3ccd7f20-6c69-4d4e-9e13-bfb9a34adc45" providerId="AD" clId="Web-{200501F0-67C8-C3D2-E51C-EB3CBDC25F97}" dt="2024-11-06T18:50:09.873" v="674" actId="20577"/>
        <pc:sldMkLst>
          <pc:docMk/>
          <pc:sldMk cId="3627802727" sldId="266"/>
        </pc:sldMkLst>
        <pc:spChg chg="add del mod">
          <ac:chgData name="Jonas Bøgvad" userId="S::jb@skymadesimple.io::3ccd7f20-6c69-4d4e-9e13-bfb9a34adc45" providerId="AD" clId="Web-{200501F0-67C8-C3D2-E51C-EB3CBDC25F97}" dt="2024-11-06T18:23:49.188" v="192"/>
          <ac:spMkLst>
            <pc:docMk/>
            <pc:sldMk cId="3627802727" sldId="266"/>
            <ac:spMk id="2" creationId="{37B191C2-0E18-2DE5-BA8D-04B5C42118B5}"/>
          </ac:spMkLst>
        </pc:spChg>
        <pc:spChg chg="del mod">
          <ac:chgData name="Jonas Bøgvad" userId="S::jb@skymadesimple.io::3ccd7f20-6c69-4d4e-9e13-bfb9a34adc45" providerId="AD" clId="Web-{200501F0-67C8-C3D2-E51C-EB3CBDC25F97}" dt="2024-11-06T18:23:44.391" v="184"/>
          <ac:spMkLst>
            <pc:docMk/>
            <pc:sldMk cId="3627802727" sldId="266"/>
            <ac:spMk id="3" creationId="{AA33A261-DAAF-C79D-62E9-2580D38A4F84}"/>
          </ac:spMkLst>
        </pc:spChg>
        <pc:spChg chg="add del mod">
          <ac:chgData name="Jonas Bøgvad" userId="S::jb@skymadesimple.io::3ccd7f20-6c69-4d4e-9e13-bfb9a34adc45" providerId="AD" clId="Web-{200501F0-67C8-C3D2-E51C-EB3CBDC25F97}" dt="2024-11-06T18:24:54.940" v="245"/>
          <ac:spMkLst>
            <pc:docMk/>
            <pc:sldMk cId="3627802727" sldId="266"/>
            <ac:spMk id="4" creationId="{EEEA1256-4645-14B2-8117-30554FC58F19}"/>
          </ac:spMkLst>
        </pc:spChg>
        <pc:spChg chg="mod">
          <ac:chgData name="Jonas Bøgvad" userId="S::jb@skymadesimple.io::3ccd7f20-6c69-4d4e-9e13-bfb9a34adc45" providerId="AD" clId="Web-{200501F0-67C8-C3D2-E51C-EB3CBDC25F97}" dt="2024-11-06T18:23:32.813" v="176" actId="20577"/>
          <ac:spMkLst>
            <pc:docMk/>
            <pc:sldMk cId="3627802727" sldId="266"/>
            <ac:spMk id="5" creationId="{9ABC46B5-CF71-3FEB-AB4C-024E32731323}"/>
          </ac:spMkLst>
        </pc:spChg>
        <pc:spChg chg="add mod">
          <ac:chgData name="Jonas Bøgvad" userId="S::jb@skymadesimple.io::3ccd7f20-6c69-4d4e-9e13-bfb9a34adc45" providerId="AD" clId="Web-{200501F0-67C8-C3D2-E51C-EB3CBDC25F97}" dt="2024-11-06T18:50:09.873" v="674" actId="20577"/>
          <ac:spMkLst>
            <pc:docMk/>
            <pc:sldMk cId="3627802727" sldId="266"/>
            <ac:spMk id="6" creationId="{FD6E253A-772A-2F54-D700-FE12F02DAC5F}"/>
          </ac:spMkLst>
        </pc:spChg>
      </pc:sldChg>
      <pc:sldChg chg="modSp add replId modNotes">
        <pc:chgData name="Jonas Bøgvad" userId="S::jb@skymadesimple.io::3ccd7f20-6c69-4d4e-9e13-bfb9a34adc45" providerId="AD" clId="Web-{200501F0-67C8-C3D2-E51C-EB3CBDC25F97}" dt="2024-11-06T18:49:56.138" v="655"/>
        <pc:sldMkLst>
          <pc:docMk/>
          <pc:sldMk cId="1554582983" sldId="267"/>
        </pc:sldMkLst>
        <pc:spChg chg="mod">
          <ac:chgData name="Jonas Bøgvad" userId="S::jb@skymadesimple.io::3ccd7f20-6c69-4d4e-9e13-bfb9a34adc45" providerId="AD" clId="Web-{200501F0-67C8-C3D2-E51C-EB3CBDC25F97}" dt="2024-11-06T18:35:06.175" v="384" actId="20577"/>
          <ac:spMkLst>
            <pc:docMk/>
            <pc:sldMk cId="1554582983" sldId="267"/>
            <ac:spMk id="2" creationId="{F1646E12-29B1-8EBD-F409-4E666542F2FA}"/>
          </ac:spMkLst>
        </pc:spChg>
        <pc:spChg chg="mod">
          <ac:chgData name="Jonas Bøgvad" userId="S::jb@skymadesimple.io::3ccd7f20-6c69-4d4e-9e13-bfb9a34adc45" providerId="AD" clId="Web-{200501F0-67C8-C3D2-E51C-EB3CBDC25F97}" dt="2024-11-06T18:49:46.310" v="654" actId="20577"/>
          <ac:spMkLst>
            <pc:docMk/>
            <pc:sldMk cId="1554582983" sldId="267"/>
            <ac:spMk id="3" creationId="{1F8ACEB3-FEAF-E299-FDAB-AA65E6981302}"/>
          </ac:spMkLst>
        </pc:spChg>
      </pc:sldChg>
      <pc:sldChg chg="addSp delSp modSp new modNotes">
        <pc:chgData name="Jonas Bøgvad" userId="S::jb@skymadesimple.io::3ccd7f20-6c69-4d4e-9e13-bfb9a34adc45" providerId="AD" clId="Web-{200501F0-67C8-C3D2-E51C-EB3CBDC25F97}" dt="2024-11-06T18:38:58.900" v="416" actId="1076"/>
        <pc:sldMkLst>
          <pc:docMk/>
          <pc:sldMk cId="1601469576" sldId="268"/>
        </pc:sldMkLst>
        <pc:spChg chg="mod">
          <ac:chgData name="Jonas Bøgvad" userId="S::jb@skymadesimple.io::3ccd7f20-6c69-4d4e-9e13-bfb9a34adc45" providerId="AD" clId="Web-{200501F0-67C8-C3D2-E51C-EB3CBDC25F97}" dt="2024-11-06T18:36:44.896" v="396" actId="20577"/>
          <ac:spMkLst>
            <pc:docMk/>
            <pc:sldMk cId="1601469576" sldId="268"/>
            <ac:spMk id="2" creationId="{9F1EBCBB-335A-B610-3C2E-D74767664AB6}"/>
          </ac:spMkLst>
        </pc:spChg>
        <pc:spChg chg="del">
          <ac:chgData name="Jonas Bøgvad" userId="S::jb@skymadesimple.io::3ccd7f20-6c69-4d4e-9e13-bfb9a34adc45" providerId="AD" clId="Web-{200501F0-67C8-C3D2-E51C-EB3CBDC25F97}" dt="2024-11-06T18:36:47.959" v="398"/>
          <ac:spMkLst>
            <pc:docMk/>
            <pc:sldMk cId="1601469576" sldId="268"/>
            <ac:spMk id="3" creationId="{2B9A567C-76E3-557E-AEC4-5142F0BF6A20}"/>
          </ac:spMkLst>
        </pc:spChg>
        <pc:picChg chg="add mod ord">
          <ac:chgData name="Jonas Bøgvad" userId="S::jb@skymadesimple.io::3ccd7f20-6c69-4d4e-9e13-bfb9a34adc45" providerId="AD" clId="Web-{200501F0-67C8-C3D2-E51C-EB3CBDC25F97}" dt="2024-11-06T18:38:56.072" v="415" actId="1076"/>
          <ac:picMkLst>
            <pc:docMk/>
            <pc:sldMk cId="1601469576" sldId="268"/>
            <ac:picMk id="4" creationId="{3BFD1113-3874-5724-79A7-61AE4B898A92}"/>
          </ac:picMkLst>
        </pc:picChg>
        <pc:picChg chg="add del mod">
          <ac:chgData name="Jonas Bøgvad" userId="S::jb@skymadesimple.io::3ccd7f20-6c69-4d4e-9e13-bfb9a34adc45" providerId="AD" clId="Web-{200501F0-67C8-C3D2-E51C-EB3CBDC25F97}" dt="2024-11-06T18:36:50.068" v="401"/>
          <ac:picMkLst>
            <pc:docMk/>
            <pc:sldMk cId="1601469576" sldId="268"/>
            <ac:picMk id="5" creationId="{2354B719-C3D3-34AD-DFDF-E3971ADB75A3}"/>
          </ac:picMkLst>
        </pc:picChg>
        <pc:picChg chg="add del mod">
          <ac:chgData name="Jonas Bøgvad" userId="S::jb@skymadesimple.io::3ccd7f20-6c69-4d4e-9e13-bfb9a34adc45" providerId="AD" clId="Web-{200501F0-67C8-C3D2-E51C-EB3CBDC25F97}" dt="2024-11-06T18:38:14.039" v="406"/>
          <ac:picMkLst>
            <pc:docMk/>
            <pc:sldMk cId="1601469576" sldId="268"/>
            <ac:picMk id="6" creationId="{F7618FAD-F13C-3BB5-FF97-D6F5AB6065C4}"/>
          </ac:picMkLst>
        </pc:picChg>
        <pc:picChg chg="add mod">
          <ac:chgData name="Jonas Bøgvad" userId="S::jb@skymadesimple.io::3ccd7f20-6c69-4d4e-9e13-bfb9a34adc45" providerId="AD" clId="Web-{200501F0-67C8-C3D2-E51C-EB3CBDC25F97}" dt="2024-11-06T18:38:58.900" v="416" actId="1076"/>
          <ac:picMkLst>
            <pc:docMk/>
            <pc:sldMk cId="1601469576" sldId="268"/>
            <ac:picMk id="7" creationId="{30988AE5-1B59-5BCA-4E94-DF1DD707E023}"/>
          </ac:picMkLst>
        </pc:picChg>
      </pc:sldChg>
      <pc:sldChg chg="addSp delSp modSp new">
        <pc:chgData name="Jonas Bøgvad" userId="S::jb@skymadesimple.io::3ccd7f20-6c69-4d4e-9e13-bfb9a34adc45" providerId="AD" clId="Web-{200501F0-67C8-C3D2-E51C-EB3CBDC25F97}" dt="2024-11-06T18:51:11.781" v="739" actId="20577"/>
        <pc:sldMkLst>
          <pc:docMk/>
          <pc:sldMk cId="294337260" sldId="269"/>
        </pc:sldMkLst>
        <pc:spChg chg="mod">
          <ac:chgData name="Jonas Bøgvad" userId="S::jb@skymadesimple.io::3ccd7f20-6c69-4d4e-9e13-bfb9a34adc45" providerId="AD" clId="Web-{200501F0-67C8-C3D2-E51C-EB3CBDC25F97}" dt="2024-11-06T18:41:51.342" v="461" actId="20577"/>
          <ac:spMkLst>
            <pc:docMk/>
            <pc:sldMk cId="294337260" sldId="269"/>
            <ac:spMk id="2" creationId="{6A8BBA16-533E-600C-E297-E4F3F501F719}"/>
          </ac:spMkLst>
        </pc:spChg>
        <pc:spChg chg="del">
          <ac:chgData name="Jonas Bøgvad" userId="S::jb@skymadesimple.io::3ccd7f20-6c69-4d4e-9e13-bfb9a34adc45" providerId="AD" clId="Web-{200501F0-67C8-C3D2-E51C-EB3CBDC25F97}" dt="2024-11-06T18:41:41.623" v="442"/>
          <ac:spMkLst>
            <pc:docMk/>
            <pc:sldMk cId="294337260" sldId="269"/>
            <ac:spMk id="3" creationId="{365FAB86-4507-778C-9638-075490352A91}"/>
          </ac:spMkLst>
        </pc:spChg>
        <pc:spChg chg="add mod">
          <ac:chgData name="Jonas Bøgvad" userId="S::jb@skymadesimple.io::3ccd7f20-6c69-4d4e-9e13-bfb9a34adc45" providerId="AD" clId="Web-{200501F0-67C8-C3D2-E51C-EB3CBDC25F97}" dt="2024-11-06T18:51:11.781" v="739" actId="20577"/>
          <ac:spMkLst>
            <pc:docMk/>
            <pc:sldMk cId="294337260" sldId="269"/>
            <ac:spMk id="5" creationId="{4793F2FC-F98C-A64E-7B0A-F80EDEC5A583}"/>
          </ac:spMkLst>
        </pc:spChg>
        <pc:picChg chg="add mod ord">
          <ac:chgData name="Jonas Bøgvad" userId="S::jb@skymadesimple.io::3ccd7f20-6c69-4d4e-9e13-bfb9a34adc45" providerId="AD" clId="Web-{200501F0-67C8-C3D2-E51C-EB3CBDC25F97}" dt="2024-11-06T18:41:54.998" v="463" actId="1076"/>
          <ac:picMkLst>
            <pc:docMk/>
            <pc:sldMk cId="294337260" sldId="269"/>
            <ac:picMk id="4" creationId="{5F6CC22D-6E7D-D993-DFA0-F15E94E21913}"/>
          </ac:picMkLst>
        </pc:picChg>
      </pc:sldChg>
    </pc:docChg>
  </pc:docChgLst>
  <pc:docChgLst>
    <pc:chgData name="Lewis Barry" userId="S::lewis_conditionalaccess.uk#ext#@skymadesimple.onmicrosoft.com::08a6dc3f-54fa-46a3-bfa6-325ce4f367de" providerId="AD" clId="Web-{DB998EC9-BCFE-6C91-544C-F22ECF0CB006}"/>
    <pc:docChg chg="addSld modSld">
      <pc:chgData name="Lewis Barry" userId="S::lewis_conditionalaccess.uk#ext#@skymadesimple.onmicrosoft.com::08a6dc3f-54fa-46a3-bfa6-325ce4f367de" providerId="AD" clId="Web-{DB998EC9-BCFE-6C91-544C-F22ECF0CB006}" dt="2024-08-07T17:13:40.616" v="104" actId="20577"/>
      <pc:docMkLst>
        <pc:docMk/>
      </pc:docMkLst>
      <pc:sldChg chg="modSp">
        <pc:chgData name="Lewis Barry" userId="S::lewis_conditionalaccess.uk#ext#@skymadesimple.onmicrosoft.com::08a6dc3f-54fa-46a3-bfa6-325ce4f367de" providerId="AD" clId="Web-{DB998EC9-BCFE-6C91-544C-F22ECF0CB006}" dt="2024-08-07T17:13:40.616" v="104" actId="20577"/>
        <pc:sldMkLst>
          <pc:docMk/>
          <pc:sldMk cId="682217843" sldId="258"/>
        </pc:sldMkLst>
        <pc:spChg chg="mod">
          <ac:chgData name="Lewis Barry" userId="S::lewis_conditionalaccess.uk#ext#@skymadesimple.onmicrosoft.com::08a6dc3f-54fa-46a3-bfa6-325ce4f367de" providerId="AD" clId="Web-{DB998EC9-BCFE-6C91-544C-F22ECF0CB006}" dt="2024-08-07T17:13:40.616" v="104" actId="20577"/>
          <ac:spMkLst>
            <pc:docMk/>
            <pc:sldMk cId="682217843" sldId="258"/>
            <ac:spMk id="3" creationId="{BD49FF97-5C06-E0EA-0200-94B4F970DE7A}"/>
          </ac:spMkLst>
        </pc:spChg>
      </pc:sldChg>
      <pc:sldChg chg="modSp new">
        <pc:chgData name="Lewis Barry" userId="S::lewis_conditionalaccess.uk#ext#@skymadesimple.onmicrosoft.com::08a6dc3f-54fa-46a3-bfa6-325ce4f367de" providerId="AD" clId="Web-{DB998EC9-BCFE-6C91-544C-F22ECF0CB006}" dt="2024-08-07T17:13:26.835" v="90" actId="20577"/>
        <pc:sldMkLst>
          <pc:docMk/>
          <pc:sldMk cId="1301944577" sldId="264"/>
        </pc:sldMkLst>
        <pc:spChg chg="mod">
          <ac:chgData name="Lewis Barry" userId="S::lewis_conditionalaccess.uk#ext#@skymadesimple.onmicrosoft.com::08a6dc3f-54fa-46a3-bfa6-325ce4f367de" providerId="AD" clId="Web-{DB998EC9-BCFE-6C91-544C-F22ECF0CB006}" dt="2024-08-07T17:11:19.989" v="40" actId="20577"/>
          <ac:spMkLst>
            <pc:docMk/>
            <pc:sldMk cId="1301944577" sldId="264"/>
            <ac:spMk id="2" creationId="{4821FE79-82AF-3920-3E75-8F7C9873E6FD}"/>
          </ac:spMkLst>
        </pc:spChg>
        <pc:spChg chg="mod">
          <ac:chgData name="Lewis Barry" userId="S::lewis_conditionalaccess.uk#ext#@skymadesimple.onmicrosoft.com::08a6dc3f-54fa-46a3-bfa6-325ce4f367de" providerId="AD" clId="Web-{DB998EC9-BCFE-6C91-544C-F22ECF0CB006}" dt="2024-08-07T17:13:26.835" v="90" actId="20577"/>
          <ac:spMkLst>
            <pc:docMk/>
            <pc:sldMk cId="1301944577" sldId="264"/>
            <ac:spMk id="3" creationId="{BDD4AD2E-153F-FF1C-8579-72FDC6C01E09}"/>
          </ac:spMkLst>
        </pc:spChg>
      </pc:sldChg>
      <pc:sldChg chg="modSp new">
        <pc:chgData name="Lewis Barry" userId="S::lewis_conditionalaccess.uk#ext#@skymadesimple.onmicrosoft.com::08a6dc3f-54fa-46a3-bfa6-325ce4f367de" providerId="AD" clId="Web-{DB998EC9-BCFE-6C91-544C-F22ECF0CB006}" dt="2024-08-07T17:13:03.881" v="88" actId="20577"/>
        <pc:sldMkLst>
          <pc:docMk/>
          <pc:sldMk cId="3655533379" sldId="265"/>
        </pc:sldMkLst>
        <pc:spChg chg="mod">
          <ac:chgData name="Lewis Barry" userId="S::lewis_conditionalaccess.uk#ext#@skymadesimple.onmicrosoft.com::08a6dc3f-54fa-46a3-bfa6-325ce4f367de" providerId="AD" clId="Web-{DB998EC9-BCFE-6C91-544C-F22ECF0CB006}" dt="2024-08-07T17:13:03.178" v="87" actId="20577"/>
          <ac:spMkLst>
            <pc:docMk/>
            <pc:sldMk cId="3655533379" sldId="265"/>
            <ac:spMk id="2" creationId="{122DAD49-2DD9-3495-CC90-76A22C2CA84E}"/>
          </ac:spMkLst>
        </pc:spChg>
        <pc:spChg chg="mod">
          <ac:chgData name="Lewis Barry" userId="S::lewis_conditionalaccess.uk#ext#@skymadesimple.onmicrosoft.com::08a6dc3f-54fa-46a3-bfa6-325ce4f367de" providerId="AD" clId="Web-{DB998EC9-BCFE-6C91-544C-F22ECF0CB006}" dt="2024-08-07T17:13:03.881" v="88" actId="20577"/>
          <ac:spMkLst>
            <pc:docMk/>
            <pc:sldMk cId="3655533379" sldId="265"/>
            <ac:spMk id="3" creationId="{2A88AD47-5587-793E-1A75-01C12E182E9E}"/>
          </ac:spMkLst>
        </pc:spChg>
      </pc:sldChg>
    </pc:docChg>
  </pc:docChgLst>
  <pc:docChgLst>
    <pc:chgData name="Jonas Bøgvad" userId="S::jb@skymadesimple.io::3ccd7f20-6c69-4d4e-9e13-bfb9a34adc45" providerId="AD" clId="Web-{BDDF0830-91AB-C5EB-FB4B-162DA0E5EA37}"/>
    <pc:docChg chg="modSld">
      <pc:chgData name="Jonas Bøgvad" userId="S::jb@skymadesimple.io::3ccd7f20-6c69-4d4e-9e13-bfb9a34adc45" providerId="AD" clId="Web-{BDDF0830-91AB-C5EB-FB4B-162DA0E5EA37}" dt="2024-11-06T20:08:25.716" v="693" actId="20577"/>
      <pc:docMkLst>
        <pc:docMk/>
      </pc:docMkLst>
      <pc:sldChg chg="modSp">
        <pc:chgData name="Jonas Bøgvad" userId="S::jb@skymadesimple.io::3ccd7f20-6c69-4d4e-9e13-bfb9a34adc45" providerId="AD" clId="Web-{BDDF0830-91AB-C5EB-FB4B-162DA0E5EA37}" dt="2024-11-06T19:25:42.662" v="135" actId="20577"/>
        <pc:sldMkLst>
          <pc:docMk/>
          <pc:sldMk cId="4164116229" sldId="262"/>
        </pc:sldMkLst>
        <pc:spChg chg="mod">
          <ac:chgData name="Jonas Bøgvad" userId="S::jb@skymadesimple.io::3ccd7f20-6c69-4d4e-9e13-bfb9a34adc45" providerId="AD" clId="Web-{BDDF0830-91AB-C5EB-FB4B-162DA0E5EA37}" dt="2024-11-06T19:25:42.662" v="135" actId="20577"/>
          <ac:spMkLst>
            <pc:docMk/>
            <pc:sldMk cId="4164116229" sldId="262"/>
            <ac:spMk id="3" creationId="{AA33A261-DAAF-C79D-62E9-2580D38A4F84}"/>
          </ac:spMkLst>
        </pc:spChg>
      </pc:sldChg>
      <pc:sldChg chg="modSp">
        <pc:chgData name="Jonas Bøgvad" userId="S::jb@skymadesimple.io::3ccd7f20-6c69-4d4e-9e13-bfb9a34adc45" providerId="AD" clId="Web-{BDDF0830-91AB-C5EB-FB4B-162DA0E5EA37}" dt="2024-11-06T19:53:02.430" v="515" actId="20577"/>
        <pc:sldMkLst>
          <pc:docMk/>
          <pc:sldMk cId="2313160701" sldId="263"/>
        </pc:sldMkLst>
        <pc:spChg chg="mod">
          <ac:chgData name="Jonas Bøgvad" userId="S::jb@skymadesimple.io::3ccd7f20-6c69-4d4e-9e13-bfb9a34adc45" providerId="AD" clId="Web-{BDDF0830-91AB-C5EB-FB4B-162DA0E5EA37}" dt="2024-11-06T19:53:02.430" v="515" actId="20577"/>
          <ac:spMkLst>
            <pc:docMk/>
            <pc:sldMk cId="2313160701" sldId="263"/>
            <ac:spMk id="3" creationId="{E41922EB-6A80-B4F0-1049-DC5C1E8A3B2F}"/>
          </ac:spMkLst>
        </pc:spChg>
      </pc:sldChg>
      <pc:sldChg chg="modSp">
        <pc:chgData name="Jonas Bøgvad" userId="S::jb@skymadesimple.io::3ccd7f20-6c69-4d4e-9e13-bfb9a34adc45" providerId="AD" clId="Web-{BDDF0830-91AB-C5EB-FB4B-162DA0E5EA37}" dt="2024-11-06T20:00:13.923" v="577" actId="20577"/>
        <pc:sldMkLst>
          <pc:docMk/>
          <pc:sldMk cId="1916537821" sldId="264"/>
        </pc:sldMkLst>
        <pc:spChg chg="mod">
          <ac:chgData name="Jonas Bøgvad" userId="S::jb@skymadesimple.io::3ccd7f20-6c69-4d4e-9e13-bfb9a34adc45" providerId="AD" clId="Web-{BDDF0830-91AB-C5EB-FB4B-162DA0E5EA37}" dt="2024-11-06T20:00:13.923" v="577" actId="20577"/>
          <ac:spMkLst>
            <pc:docMk/>
            <pc:sldMk cId="1916537821" sldId="264"/>
            <ac:spMk id="3" creationId="{1F8ACEB3-FEAF-E299-FDAB-AA65E6981302}"/>
          </ac:spMkLst>
        </pc:spChg>
      </pc:sldChg>
      <pc:sldChg chg="addSp modSp">
        <pc:chgData name="Jonas Bøgvad" userId="S::jb@skymadesimple.io::3ccd7f20-6c69-4d4e-9e13-bfb9a34adc45" providerId="AD" clId="Web-{BDDF0830-91AB-C5EB-FB4B-162DA0E5EA37}" dt="2024-11-06T20:00:32.111" v="584" actId="14100"/>
        <pc:sldMkLst>
          <pc:docMk/>
          <pc:sldMk cId="3627802727" sldId="266"/>
        </pc:sldMkLst>
        <pc:spChg chg="mod">
          <ac:chgData name="Jonas Bøgvad" userId="S::jb@skymadesimple.io::3ccd7f20-6c69-4d4e-9e13-bfb9a34adc45" providerId="AD" clId="Web-{BDDF0830-91AB-C5EB-FB4B-162DA0E5EA37}" dt="2024-11-06T20:00:20.564" v="581" actId="20577"/>
          <ac:spMkLst>
            <pc:docMk/>
            <pc:sldMk cId="3627802727" sldId="266"/>
            <ac:spMk id="6" creationId="{FD6E253A-772A-2F54-D700-FE12F02DAC5F}"/>
          </ac:spMkLst>
        </pc:spChg>
        <pc:picChg chg="add mod">
          <ac:chgData name="Jonas Bøgvad" userId="S::jb@skymadesimple.io::3ccd7f20-6c69-4d4e-9e13-bfb9a34adc45" providerId="AD" clId="Web-{BDDF0830-91AB-C5EB-FB4B-162DA0E5EA37}" dt="2024-11-06T20:00:32.111" v="584" actId="14100"/>
          <ac:picMkLst>
            <pc:docMk/>
            <pc:sldMk cId="3627802727" sldId="266"/>
            <ac:picMk id="2" creationId="{6C49C118-30E2-5592-E89D-4414A10462E4}"/>
          </ac:picMkLst>
        </pc:picChg>
      </pc:sldChg>
      <pc:sldChg chg="modSp">
        <pc:chgData name="Jonas Bøgvad" userId="S::jb@skymadesimple.io::3ccd7f20-6c69-4d4e-9e13-bfb9a34adc45" providerId="AD" clId="Web-{BDDF0830-91AB-C5EB-FB4B-162DA0E5EA37}" dt="2024-11-06T20:08:25.716" v="693" actId="20577"/>
        <pc:sldMkLst>
          <pc:docMk/>
          <pc:sldMk cId="1554582983" sldId="267"/>
        </pc:sldMkLst>
        <pc:spChg chg="mod">
          <ac:chgData name="Jonas Bøgvad" userId="S::jb@skymadesimple.io::3ccd7f20-6c69-4d4e-9e13-bfb9a34adc45" providerId="AD" clId="Web-{BDDF0830-91AB-C5EB-FB4B-162DA0E5EA37}" dt="2024-11-06T20:08:25.716" v="693" actId="20577"/>
          <ac:spMkLst>
            <pc:docMk/>
            <pc:sldMk cId="1554582983" sldId="267"/>
            <ac:spMk id="3" creationId="{1F8ACEB3-FEAF-E299-FDAB-AA65E6981302}"/>
          </ac:spMkLst>
        </pc:spChg>
      </pc:sldChg>
    </pc:docChg>
  </pc:docChgLst>
  <pc:docChgLst>
    <pc:chgData name="Jonas Bøgvad" userId="S::jb@skymadesimple.io::3ccd7f20-6c69-4d4e-9e13-bfb9a34adc45" providerId="AD" clId="Web-{46A23F08-2B47-312D-7DDF-987014B2D847}"/>
    <pc:docChg chg="modSld">
      <pc:chgData name="Jonas Bøgvad" userId="S::jb@skymadesimple.io::3ccd7f20-6c69-4d4e-9e13-bfb9a34adc45" providerId="AD" clId="Web-{46A23F08-2B47-312D-7DDF-987014B2D847}" dt="2024-06-05T17:47:29.205" v="9" actId="20577"/>
      <pc:docMkLst>
        <pc:docMk/>
      </pc:docMkLst>
      <pc:sldChg chg="modSp">
        <pc:chgData name="Jonas Bøgvad" userId="S::jb@skymadesimple.io::3ccd7f20-6c69-4d4e-9e13-bfb9a34adc45" providerId="AD" clId="Web-{46A23F08-2B47-312D-7DDF-987014B2D847}" dt="2024-06-05T17:47:29.205" v="9" actId="20577"/>
        <pc:sldMkLst>
          <pc:docMk/>
          <pc:sldMk cId="682217843" sldId="258"/>
        </pc:sldMkLst>
        <pc:spChg chg="mod">
          <ac:chgData name="Jonas Bøgvad" userId="S::jb@skymadesimple.io::3ccd7f20-6c69-4d4e-9e13-bfb9a34adc45" providerId="AD" clId="Web-{46A23F08-2B47-312D-7DDF-987014B2D847}" dt="2024-06-05T17:47:29.205" v="9" actId="20577"/>
          <ac:spMkLst>
            <pc:docMk/>
            <pc:sldMk cId="682217843" sldId="258"/>
            <ac:spMk id="3" creationId="{BD49FF97-5C06-E0EA-0200-94B4F970DE7A}"/>
          </ac:spMkLst>
        </pc:spChg>
      </pc:sldChg>
    </pc:docChg>
  </pc:docChgLst>
  <pc:docChgLst>
    <pc:chgData name="Lewis Barry" userId="S::lewis_conditionalaccess.uk#ext#@skymadesimple.onmicrosoft.com::08a6dc3f-54fa-46a3-bfa6-325ce4f367de" providerId="AD" clId="Web-{4B3BC9D9-2F38-3AFF-9002-043BB5AD40DA}"/>
    <pc:docChg chg="addSld modSld">
      <pc:chgData name="Lewis Barry" userId="S::lewis_conditionalaccess.uk#ext#@skymadesimple.onmicrosoft.com::08a6dc3f-54fa-46a3-bfa6-325ce4f367de" providerId="AD" clId="Web-{4B3BC9D9-2F38-3AFF-9002-043BB5AD40DA}" dt="2024-08-07T08:23:47.917" v="61"/>
      <pc:docMkLst>
        <pc:docMk/>
      </pc:docMkLst>
      <pc:sldChg chg="modSp">
        <pc:chgData name="Lewis Barry" userId="S::lewis_conditionalaccess.uk#ext#@skymadesimple.onmicrosoft.com::08a6dc3f-54fa-46a3-bfa6-325ce4f367de" providerId="AD" clId="Web-{4B3BC9D9-2F38-3AFF-9002-043BB5AD40DA}" dt="2024-08-07T08:23:13.525" v="55" actId="20577"/>
        <pc:sldMkLst>
          <pc:docMk/>
          <pc:sldMk cId="682217843" sldId="258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23:13.525" v="55" actId="20577"/>
          <ac:spMkLst>
            <pc:docMk/>
            <pc:sldMk cId="682217843" sldId="258"/>
            <ac:spMk id="3" creationId="{BD49FF97-5C06-E0EA-0200-94B4F970DE7A}"/>
          </ac:spMkLst>
        </pc:spChg>
      </pc:sldChg>
      <pc:sldChg chg="modSp new">
        <pc:chgData name="Lewis Barry" userId="S::lewis_conditionalaccess.uk#ext#@skymadesimple.onmicrosoft.com::08a6dc3f-54fa-46a3-bfa6-325ce4f367de" providerId="AD" clId="Web-{4B3BC9D9-2F38-3AFF-9002-043BB5AD40DA}" dt="2024-08-07T08:18:16.213" v="27" actId="20577"/>
        <pc:sldMkLst>
          <pc:docMk/>
          <pc:sldMk cId="1681911196" sldId="261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18:11.119" v="24" actId="20577"/>
          <ac:spMkLst>
            <pc:docMk/>
            <pc:sldMk cId="1681911196" sldId="261"/>
            <ac:spMk id="2" creationId="{5C6F9DEA-31AB-E4CC-743B-B69C31CFBF3E}"/>
          </ac:spMkLst>
        </pc:spChg>
        <pc:spChg chg="mod">
          <ac:chgData name="Lewis Barry" userId="S::lewis_conditionalaccess.uk#ext#@skymadesimple.onmicrosoft.com::08a6dc3f-54fa-46a3-bfa6-325ce4f367de" providerId="AD" clId="Web-{4B3BC9D9-2F38-3AFF-9002-043BB5AD40DA}" dt="2024-08-07T08:18:16.213" v="27" actId="20577"/>
          <ac:spMkLst>
            <pc:docMk/>
            <pc:sldMk cId="1681911196" sldId="261"/>
            <ac:spMk id="3" creationId="{4D119EAD-A2E5-B73D-9B4F-33EC68ED1845}"/>
          </ac:spMkLst>
        </pc:spChg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2:44.612" v="44" actId="1076"/>
        <pc:sldMkLst>
          <pc:docMk/>
          <pc:sldMk cId="3226727601" sldId="262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21:29.219" v="31" actId="20577"/>
          <ac:spMkLst>
            <pc:docMk/>
            <pc:sldMk cId="3226727601" sldId="262"/>
            <ac:spMk id="2" creationId="{6D77784C-CE30-AE91-AEA4-44FEC4F11AB6}"/>
          </ac:spMkLst>
        </pc:spChg>
        <pc:spChg chg="del">
          <ac:chgData name="Lewis Barry" userId="S::lewis_conditionalaccess.uk#ext#@skymadesimple.onmicrosoft.com::08a6dc3f-54fa-46a3-bfa6-325ce4f367de" providerId="AD" clId="Web-{4B3BC9D9-2F38-3AFF-9002-043BB5AD40DA}" dt="2024-08-07T08:21:30.547" v="32"/>
          <ac:spMkLst>
            <pc:docMk/>
            <pc:sldMk cId="3226727601" sldId="262"/>
            <ac:spMk id="3" creationId="{FF0CDA8D-6D42-0DEA-7817-3A46398ECE65}"/>
          </ac:spMkLst>
        </pc:spChg>
        <pc:spChg chg="add mod">
          <ac:chgData name="Lewis Barry" userId="S::lewis_conditionalaccess.uk#ext#@skymadesimple.onmicrosoft.com::08a6dc3f-54fa-46a3-bfa6-325ce4f367de" providerId="AD" clId="Web-{4B3BC9D9-2F38-3AFF-9002-043BB5AD40DA}" dt="2024-08-07T08:22:39.456" v="43" actId="14100"/>
          <ac:spMkLst>
            <pc:docMk/>
            <pc:sldMk cId="3226727601" sldId="262"/>
            <ac:spMk id="5" creationId="{4377E914-6588-83EF-F0FC-3927BEA241F0}"/>
          </ac:spMkLst>
        </pc:spChg>
        <pc:picChg chg="add mod">
          <ac:chgData name="Lewis Barry" userId="S::lewis_conditionalaccess.uk#ext#@skymadesimple.onmicrosoft.com::08a6dc3f-54fa-46a3-bfa6-325ce4f367de" providerId="AD" clId="Web-{4B3BC9D9-2F38-3AFF-9002-043BB5AD40DA}" dt="2024-08-07T08:22:44.612" v="44" actId="1076"/>
          <ac:picMkLst>
            <pc:docMk/>
            <pc:sldMk cId="3226727601" sldId="262"/>
            <ac:picMk id="4" creationId="{1E5D2B9D-CC55-B242-F4D7-B78490787B5C}"/>
          </ac:picMkLst>
        </pc:picChg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3:47.917" v="61"/>
        <pc:sldMkLst>
          <pc:docMk/>
          <pc:sldMk cId="1256630491" sldId="263"/>
        </pc:sldMkLst>
        <pc:spChg chg="mod">
          <ac:chgData name="Lewis Barry" userId="S::lewis_conditionalaccess.uk#ext#@skymadesimple.onmicrosoft.com::08a6dc3f-54fa-46a3-bfa6-325ce4f367de" providerId="AD" clId="Web-{4B3BC9D9-2F38-3AFF-9002-043BB5AD40DA}" dt="2024-08-07T08:23:44.526" v="60" actId="20577"/>
          <ac:spMkLst>
            <pc:docMk/>
            <pc:sldMk cId="1256630491" sldId="263"/>
            <ac:spMk id="2" creationId="{62E2D667-364B-0FAE-2108-64F639E18D63}"/>
          </ac:spMkLst>
        </pc:spChg>
        <pc:spChg chg="del">
          <ac:chgData name="Lewis Barry" userId="S::lewis_conditionalaccess.uk#ext#@skymadesimple.onmicrosoft.com::08a6dc3f-54fa-46a3-bfa6-325ce4f367de" providerId="AD" clId="Web-{4B3BC9D9-2F38-3AFF-9002-043BB5AD40DA}" dt="2024-08-07T08:23:47.917" v="61"/>
          <ac:spMkLst>
            <pc:docMk/>
            <pc:sldMk cId="1256630491" sldId="263"/>
            <ac:spMk id="3" creationId="{D174736D-6128-5BE9-7C1F-AED7A86A9EAE}"/>
          </ac:spMkLst>
        </pc:spChg>
        <pc:picChg chg="add mod ord">
          <ac:chgData name="Lewis Barry" userId="S::lewis_conditionalaccess.uk#ext#@skymadesimple.onmicrosoft.com::08a6dc3f-54fa-46a3-bfa6-325ce4f367de" providerId="AD" clId="Web-{4B3BC9D9-2F38-3AFF-9002-043BB5AD40DA}" dt="2024-08-07T08:23:47.917" v="61"/>
          <ac:picMkLst>
            <pc:docMk/>
            <pc:sldMk cId="1256630491" sldId="263"/>
            <ac:picMk id="4" creationId="{9EB486F8-AA59-C492-FD5B-3DF98FFD4FC6}"/>
          </ac:picMkLst>
        </pc:picChg>
      </pc:sldChg>
    </pc:docChg>
  </pc:docChgLst>
  <pc:docChgLst>
    <pc:chgData name="Jonas Bøgvad" userId="S::jb@skymadesimple.io::3ccd7f20-6c69-4d4e-9e13-bfb9a34adc45" providerId="AD" clId="Web-{A8C590F8-D989-E91A-8313-D30AD9C9DF28}"/>
    <pc:docChg chg="addSld delSld modSld">
      <pc:chgData name="Jonas Bøgvad" userId="S::jb@skymadesimple.io::3ccd7f20-6c69-4d4e-9e13-bfb9a34adc45" providerId="AD" clId="Web-{A8C590F8-D989-E91A-8313-D30AD9C9DF28}" dt="2024-10-02T18:06:49.669" v="35" actId="1076"/>
      <pc:docMkLst>
        <pc:docMk/>
      </pc:docMkLst>
      <pc:sldChg chg="delSp modSp">
        <pc:chgData name="Jonas Bøgvad" userId="S::jb@skymadesimple.io::3ccd7f20-6c69-4d4e-9e13-bfb9a34adc45" providerId="AD" clId="Web-{A8C590F8-D989-E91A-8313-D30AD9C9DF28}" dt="2024-10-02T17:48:42.773" v="13"/>
        <pc:sldMkLst>
          <pc:docMk/>
          <pc:sldMk cId="682217843" sldId="258"/>
        </pc:sldMkLst>
        <pc:spChg chg="mod">
          <ac:chgData name="Jonas Bøgvad" userId="S::jb@skymadesimple.io::3ccd7f20-6c69-4d4e-9e13-bfb9a34adc45" providerId="AD" clId="Web-{A8C590F8-D989-E91A-8313-D30AD9C9DF28}" dt="2024-10-02T17:48:38.444" v="12" actId="20577"/>
          <ac:spMkLst>
            <pc:docMk/>
            <pc:sldMk cId="682217843" sldId="258"/>
            <ac:spMk id="3" creationId="{BD49FF97-5C06-E0EA-0200-94B4F970DE7A}"/>
          </ac:spMkLst>
        </pc:spChg>
        <pc:spChg chg="del">
          <ac:chgData name="Jonas Bøgvad" userId="S::jb@skymadesimple.io::3ccd7f20-6c69-4d4e-9e13-bfb9a34adc45" providerId="AD" clId="Web-{A8C590F8-D989-E91A-8313-D30AD9C9DF28}" dt="2024-10-02T17:48:42.773" v="13"/>
          <ac:spMkLst>
            <pc:docMk/>
            <pc:sldMk cId="682217843" sldId="258"/>
            <ac:spMk id="4" creationId="{4958B35A-AA68-3D14-FCF3-8C08E6F24689}"/>
          </ac:spMkLst>
        </pc:spChg>
      </pc:sldChg>
      <pc:sldChg chg="addSp delSp modSp new">
        <pc:chgData name="Jonas Bøgvad" userId="S::jb@skymadesimple.io::3ccd7f20-6c69-4d4e-9e13-bfb9a34adc45" providerId="AD" clId="Web-{A8C590F8-D989-E91A-8313-D30AD9C9DF28}" dt="2024-10-02T18:06:49.669" v="35" actId="1076"/>
        <pc:sldMkLst>
          <pc:docMk/>
          <pc:sldMk cId="1253088876" sldId="261"/>
        </pc:sldMkLst>
        <pc:spChg chg="mod">
          <ac:chgData name="Jonas Bøgvad" userId="S::jb@skymadesimple.io::3ccd7f20-6c69-4d4e-9e13-bfb9a34adc45" providerId="AD" clId="Web-{A8C590F8-D989-E91A-8313-D30AD9C9DF28}" dt="2024-10-02T17:53:45.330" v="25" actId="20577"/>
          <ac:spMkLst>
            <pc:docMk/>
            <pc:sldMk cId="1253088876" sldId="261"/>
            <ac:spMk id="2" creationId="{479D5B54-F7C8-0DF3-43DF-ADE5C1762FA4}"/>
          </ac:spMkLst>
        </pc:spChg>
        <pc:spChg chg="del">
          <ac:chgData name="Jonas Bøgvad" userId="S::jb@skymadesimple.io::3ccd7f20-6c69-4d4e-9e13-bfb9a34adc45" providerId="AD" clId="Web-{A8C590F8-D989-E91A-8313-D30AD9C9DF28}" dt="2024-10-02T17:53:22.767" v="15"/>
          <ac:spMkLst>
            <pc:docMk/>
            <pc:sldMk cId="1253088876" sldId="261"/>
            <ac:spMk id="3" creationId="{F41A2EEC-777E-DD9D-3657-8DA42F10A6E5}"/>
          </ac:spMkLst>
        </pc:spChg>
        <pc:spChg chg="add mod">
          <ac:chgData name="Jonas Bøgvad" userId="S::jb@skymadesimple.io::3ccd7f20-6c69-4d4e-9e13-bfb9a34adc45" providerId="AD" clId="Web-{A8C590F8-D989-E91A-8313-D30AD9C9DF28}" dt="2024-10-02T17:59:08.403" v="32" actId="20577"/>
          <ac:spMkLst>
            <pc:docMk/>
            <pc:sldMk cId="1253088876" sldId="261"/>
            <ac:spMk id="5" creationId="{3375B72E-EEEB-D596-B80A-A1E7A887C234}"/>
          </ac:spMkLst>
        </pc:spChg>
        <pc:spChg chg="add del mod">
          <ac:chgData name="Jonas Bøgvad" userId="S::jb@skymadesimple.io::3ccd7f20-6c69-4d4e-9e13-bfb9a34adc45" providerId="AD" clId="Web-{A8C590F8-D989-E91A-8313-D30AD9C9DF28}" dt="2024-10-02T18:06:47.919" v="34"/>
          <ac:spMkLst>
            <pc:docMk/>
            <pc:sldMk cId="1253088876" sldId="261"/>
            <ac:spMk id="7" creationId="{76FB9F73-DD00-CFE2-90FF-641D0F0140D7}"/>
          </ac:spMkLst>
        </pc:spChg>
        <pc:picChg chg="add del mod ord">
          <ac:chgData name="Jonas Bøgvad" userId="S::jb@skymadesimple.io::3ccd7f20-6c69-4d4e-9e13-bfb9a34adc45" providerId="AD" clId="Web-{A8C590F8-D989-E91A-8313-D30AD9C9DF28}" dt="2024-10-02T18:06:47.060" v="33"/>
          <ac:picMkLst>
            <pc:docMk/>
            <pc:sldMk cId="1253088876" sldId="261"/>
            <ac:picMk id="4" creationId="{09E4CD5B-6D32-ABAC-D993-59DBAF81EB0D}"/>
          </ac:picMkLst>
        </pc:picChg>
        <pc:picChg chg="add mod ord">
          <ac:chgData name="Jonas Bøgvad" userId="S::jb@skymadesimple.io::3ccd7f20-6c69-4d4e-9e13-bfb9a34adc45" providerId="AD" clId="Web-{A8C590F8-D989-E91A-8313-D30AD9C9DF28}" dt="2024-10-02T18:06:49.669" v="35" actId="1076"/>
          <ac:picMkLst>
            <pc:docMk/>
            <pc:sldMk cId="1253088876" sldId="261"/>
            <ac:picMk id="8" creationId="{5BC473B6-A60C-C571-2E9D-ED9ED4859E7D}"/>
          </ac:picMkLst>
        </pc:picChg>
      </pc:sldChg>
      <pc:sldChg chg="del">
        <pc:chgData name="Jonas Bøgvad" userId="S::jb@skymadesimple.io::3ccd7f20-6c69-4d4e-9e13-bfb9a34adc45" providerId="AD" clId="Web-{A8C590F8-D989-E91A-8313-D30AD9C9DF28}" dt="2024-10-02T17:47:15.441" v="4"/>
        <pc:sldMkLst>
          <pc:docMk/>
          <pc:sldMk cId="4017609921" sldId="261"/>
        </pc:sldMkLst>
      </pc:sldChg>
      <pc:sldChg chg="del">
        <pc:chgData name="Jonas Bøgvad" userId="S::jb@skymadesimple.io::3ccd7f20-6c69-4d4e-9e13-bfb9a34adc45" providerId="AD" clId="Web-{A8C590F8-D989-E91A-8313-D30AD9C9DF28}" dt="2024-10-02T17:47:16.988" v="5"/>
        <pc:sldMkLst>
          <pc:docMk/>
          <pc:sldMk cId="3908627248" sldId="263"/>
        </pc:sldMkLst>
      </pc:sldChg>
      <pc:sldChg chg="del">
        <pc:chgData name="Jonas Bøgvad" userId="S::jb@skymadesimple.io::3ccd7f20-6c69-4d4e-9e13-bfb9a34adc45" providerId="AD" clId="Web-{A8C590F8-D989-E91A-8313-D30AD9C9DF28}" dt="2024-10-02T17:47:17.770" v="6"/>
        <pc:sldMkLst>
          <pc:docMk/>
          <pc:sldMk cId="2389847502" sldId="264"/>
        </pc:sldMkLst>
      </pc:sldChg>
    </pc:docChg>
  </pc:docChgLst>
  <pc:docChgLst>
    <pc:chgData name="Jonas Bøgvad" userId="3ccd7f20-6c69-4d4e-9e13-bfb9a34adc45" providerId="ADAL" clId="{F02C63D4-EC92-4A11-BDEA-86DF51646379}"/>
    <pc:docChg chg="undo custSel addSld delSld modSld sldOrd">
      <pc:chgData name="Jonas Bøgvad" userId="3ccd7f20-6c69-4d4e-9e13-bfb9a34adc45" providerId="ADAL" clId="{F02C63D4-EC92-4A11-BDEA-86DF51646379}" dt="2024-05-01T17:51:12.113" v="1046"/>
      <pc:docMkLst>
        <pc:docMk/>
      </pc:docMkLst>
      <pc:sldChg chg="delSp mod">
        <pc:chgData name="Jonas Bøgvad" userId="3ccd7f20-6c69-4d4e-9e13-bfb9a34adc45" providerId="ADAL" clId="{F02C63D4-EC92-4A11-BDEA-86DF51646379}" dt="2024-02-07T19:57:36.582" v="849" actId="478"/>
        <pc:sldMkLst>
          <pc:docMk/>
          <pc:sldMk cId="2353948092" sldId="257"/>
        </pc:sldMkLst>
        <pc:spChg chg="del">
          <ac:chgData name="Jonas Bøgvad" userId="3ccd7f20-6c69-4d4e-9e13-bfb9a34adc45" providerId="ADAL" clId="{F02C63D4-EC92-4A11-BDEA-86DF51646379}" dt="2024-02-07T19:57:29.764" v="848" actId="478"/>
          <ac:spMkLst>
            <pc:docMk/>
            <pc:sldMk cId="2353948092" sldId="257"/>
            <ac:spMk id="2" creationId="{162A7CC9-7E4A-6F14-78CE-7DD37F5201A3}"/>
          </ac:spMkLst>
        </pc:spChg>
        <pc:spChg chg="del">
          <ac:chgData name="Jonas Bøgvad" userId="3ccd7f20-6c69-4d4e-9e13-bfb9a34adc45" providerId="ADAL" clId="{F02C63D4-EC92-4A11-BDEA-86DF51646379}" dt="2024-02-07T19:57:36.582" v="849" actId="478"/>
          <ac:spMkLst>
            <pc:docMk/>
            <pc:sldMk cId="2353948092" sldId="257"/>
            <ac:spMk id="3" creationId="{F8F3559D-12C4-FCBA-77A1-C177B282A962}"/>
          </ac:spMkLst>
        </pc:spChg>
      </pc:sldChg>
      <pc:sldChg chg="addSp delSp modSp mod ord modAnim">
        <pc:chgData name="Jonas Bøgvad" userId="3ccd7f20-6c69-4d4e-9e13-bfb9a34adc45" providerId="ADAL" clId="{F02C63D4-EC92-4A11-BDEA-86DF51646379}" dt="2024-05-01T17:51:12.113" v="1046"/>
        <pc:sldMkLst>
          <pc:docMk/>
          <pc:sldMk cId="682217843" sldId="258"/>
        </pc:sldMkLst>
        <pc:spChg chg="mod">
          <ac:chgData name="Jonas Bøgvad" userId="3ccd7f20-6c69-4d4e-9e13-bfb9a34adc45" providerId="ADAL" clId="{F02C63D4-EC92-4A11-BDEA-86DF51646379}" dt="2024-05-01T17:51:12.113" v="1046"/>
          <ac:spMkLst>
            <pc:docMk/>
            <pc:sldMk cId="682217843" sldId="258"/>
            <ac:spMk id="3" creationId="{BD49FF97-5C06-E0EA-0200-94B4F970DE7A}"/>
          </ac:spMkLst>
        </pc:spChg>
        <pc:spChg chg="add mod">
          <ac:chgData name="Jonas Bøgvad" userId="3ccd7f20-6c69-4d4e-9e13-bfb9a34adc45" providerId="ADAL" clId="{F02C63D4-EC92-4A11-BDEA-86DF51646379}" dt="2024-04-03T17:38:05.590" v="880" actId="27636"/>
          <ac:spMkLst>
            <pc:docMk/>
            <pc:sldMk cId="682217843" sldId="258"/>
            <ac:spMk id="4" creationId="{4958B35A-AA68-3D14-FCF3-8C08E6F24689}"/>
          </ac:spMkLst>
        </pc:spChg>
        <pc:picChg chg="add del mod">
          <ac:chgData name="Jonas Bøgvad" userId="3ccd7f20-6c69-4d4e-9e13-bfb9a34adc45" providerId="ADAL" clId="{F02C63D4-EC92-4A11-BDEA-86DF51646379}" dt="2024-02-07T18:25:17.798" v="48" actId="478"/>
          <ac:picMkLst>
            <pc:docMk/>
            <pc:sldMk cId="682217843" sldId="258"/>
            <ac:picMk id="5" creationId="{344A4E36-4CE4-6C0A-4915-05E8118F50F7}"/>
          </ac:picMkLst>
        </pc:picChg>
      </pc:sldChg>
      <pc:sldChg chg="modSp mod">
        <pc:chgData name="Jonas Bøgvad" userId="3ccd7f20-6c69-4d4e-9e13-bfb9a34adc45" providerId="ADAL" clId="{F02C63D4-EC92-4A11-BDEA-86DF51646379}" dt="2024-02-07T18:34:44.247" v="281" actId="20577"/>
        <pc:sldMkLst>
          <pc:docMk/>
          <pc:sldMk cId="492833178" sldId="259"/>
        </pc:sldMkLst>
        <pc:spChg chg="mod">
          <ac:chgData name="Jonas Bøgvad" userId="3ccd7f20-6c69-4d4e-9e13-bfb9a34adc45" providerId="ADAL" clId="{F02C63D4-EC92-4A11-BDEA-86DF51646379}" dt="2024-02-07T18:34:44.247" v="281" actId="20577"/>
          <ac:spMkLst>
            <pc:docMk/>
            <pc:sldMk cId="492833178" sldId="259"/>
            <ac:spMk id="3" creationId="{46F59C2A-4971-2683-6221-8B8E44B41671}"/>
          </ac:spMkLst>
        </pc:spChg>
      </pc:sldChg>
      <pc:sldChg chg="addSp delSp modSp new mod ord">
        <pc:chgData name="Jonas Bøgvad" userId="3ccd7f20-6c69-4d4e-9e13-bfb9a34adc45" providerId="ADAL" clId="{F02C63D4-EC92-4A11-BDEA-86DF51646379}" dt="2024-04-03T17:48:36.053" v="959" actId="313"/>
        <pc:sldMkLst>
          <pc:docMk/>
          <pc:sldMk cId="1978232947" sldId="260"/>
        </pc:sldMkLst>
        <pc:spChg chg="mod">
          <ac:chgData name="Jonas Bøgvad" userId="3ccd7f20-6c69-4d4e-9e13-bfb9a34adc45" providerId="ADAL" clId="{F02C63D4-EC92-4A11-BDEA-86DF51646379}" dt="2024-02-07T18:54:10.343" v="565" actId="20577"/>
          <ac:spMkLst>
            <pc:docMk/>
            <pc:sldMk cId="1978232947" sldId="260"/>
            <ac:spMk id="2" creationId="{1B91A668-C6D8-C9C0-6F45-7CD940B4A730}"/>
          </ac:spMkLst>
        </pc:spChg>
        <pc:spChg chg="mod">
          <ac:chgData name="Jonas Bøgvad" userId="3ccd7f20-6c69-4d4e-9e13-bfb9a34adc45" providerId="ADAL" clId="{F02C63D4-EC92-4A11-BDEA-86DF51646379}" dt="2024-04-03T17:48:36.053" v="959" actId="313"/>
          <ac:spMkLst>
            <pc:docMk/>
            <pc:sldMk cId="1978232947" sldId="260"/>
            <ac:spMk id="3" creationId="{0CBDD425-2C60-781C-2618-DDBF7BF3FF5A}"/>
          </ac:spMkLst>
        </pc:spChg>
        <pc:picChg chg="add del mod">
          <ac:chgData name="Jonas Bøgvad" userId="3ccd7f20-6c69-4d4e-9e13-bfb9a34adc45" providerId="ADAL" clId="{F02C63D4-EC92-4A11-BDEA-86DF51646379}" dt="2024-04-03T17:47:48.415" v="942" actId="478"/>
          <ac:picMkLst>
            <pc:docMk/>
            <pc:sldMk cId="1978232947" sldId="260"/>
            <ac:picMk id="5" creationId="{1828E798-4558-F6FF-163A-B9DEF1EB0B21}"/>
          </ac:picMkLst>
        </pc:picChg>
        <pc:picChg chg="add mod">
          <ac:chgData name="Jonas Bøgvad" userId="3ccd7f20-6c69-4d4e-9e13-bfb9a34adc45" providerId="ADAL" clId="{F02C63D4-EC92-4A11-BDEA-86DF51646379}" dt="2024-04-03T17:47:45.458" v="941" actId="1076"/>
          <ac:picMkLst>
            <pc:docMk/>
            <pc:sldMk cId="1978232947" sldId="260"/>
            <ac:picMk id="6" creationId="{1ACD0A91-383C-DA42-683E-D5A4EF7E63A8}"/>
          </ac:picMkLst>
        </pc:picChg>
        <pc:picChg chg="add del mod">
          <ac:chgData name="Jonas Bøgvad" userId="3ccd7f20-6c69-4d4e-9e13-bfb9a34adc45" providerId="ADAL" clId="{F02C63D4-EC92-4A11-BDEA-86DF51646379}" dt="2024-04-03T17:48:20.653" v="946" actId="478"/>
          <ac:picMkLst>
            <pc:docMk/>
            <pc:sldMk cId="1978232947" sldId="260"/>
            <ac:picMk id="8" creationId="{F6637EEE-96AC-B1CE-09F7-7BC78DD5EDED}"/>
          </ac:picMkLst>
        </pc:picChg>
        <pc:picChg chg="add mod">
          <ac:chgData name="Jonas Bøgvad" userId="3ccd7f20-6c69-4d4e-9e13-bfb9a34adc45" providerId="ADAL" clId="{F02C63D4-EC92-4A11-BDEA-86DF51646379}" dt="2024-04-03T17:48:25.181" v="949" actId="1076"/>
          <ac:picMkLst>
            <pc:docMk/>
            <pc:sldMk cId="1978232947" sldId="260"/>
            <ac:picMk id="10" creationId="{787FD9DE-3839-6A32-5CF4-8C0823FEBFFE}"/>
          </ac:picMkLst>
        </pc:picChg>
      </pc:sldChg>
      <pc:sldChg chg="del mod modShow">
        <pc:chgData name="Jonas Bøgvad" userId="3ccd7f20-6c69-4d4e-9e13-bfb9a34adc45" providerId="ADAL" clId="{F02C63D4-EC92-4A11-BDEA-86DF51646379}" dt="2024-02-07T18:34:50.718" v="283" actId="47"/>
        <pc:sldMkLst>
          <pc:docMk/>
          <pc:sldMk cId="3087349582" sldId="260"/>
        </pc:sldMkLst>
      </pc:sldChg>
      <pc:sldChg chg="del">
        <pc:chgData name="Jonas Bøgvad" userId="3ccd7f20-6c69-4d4e-9e13-bfb9a34adc45" providerId="ADAL" clId="{F02C63D4-EC92-4A11-BDEA-86DF51646379}" dt="2024-02-07T18:25:05.882" v="46" actId="47"/>
        <pc:sldMkLst>
          <pc:docMk/>
          <pc:sldMk cId="772047044" sldId="261"/>
        </pc:sldMkLst>
      </pc:sldChg>
      <pc:sldChg chg="del">
        <pc:chgData name="Jonas Bøgvad" userId="3ccd7f20-6c69-4d4e-9e13-bfb9a34adc45" providerId="ADAL" clId="{F02C63D4-EC92-4A11-BDEA-86DF51646379}" dt="2024-02-07T18:25:06.975" v="47" actId="47"/>
        <pc:sldMkLst>
          <pc:docMk/>
          <pc:sldMk cId="3935997734" sldId="262"/>
        </pc:sldMkLst>
      </pc:sldChg>
      <pc:sldChg chg="del">
        <pc:chgData name="Jonas Bøgvad" userId="3ccd7f20-6c69-4d4e-9e13-bfb9a34adc45" providerId="ADAL" clId="{F02C63D4-EC92-4A11-BDEA-86DF51646379}" dt="2024-02-07T18:25:04.374" v="45" actId="47"/>
        <pc:sldMkLst>
          <pc:docMk/>
          <pc:sldMk cId="3559356164" sldId="263"/>
        </pc:sldMkLst>
      </pc:sldChg>
      <pc:sldChg chg="del">
        <pc:chgData name="Jonas Bøgvad" userId="3ccd7f20-6c69-4d4e-9e13-bfb9a34adc45" providerId="ADAL" clId="{F02C63D4-EC92-4A11-BDEA-86DF51646379}" dt="2024-02-07T18:34:48.665" v="282" actId="47"/>
        <pc:sldMkLst>
          <pc:docMk/>
          <pc:sldMk cId="4282192753" sldId="264"/>
        </pc:sldMkLst>
      </pc:sldChg>
    </pc:docChg>
  </pc:docChgLst>
  <pc:docChgLst>
    <pc:chgData name="Lewis Barry" userId="S::lewis_conditionalaccess.uk#ext#@skymadesimple.onmicrosoft.com::08a6dc3f-54fa-46a3-bfa6-325ce4f367de" providerId="AD" clId="Web-{B4A9863A-B76F-9ECD-74C3-2F7A394960FD}"/>
    <pc:docChg chg="modSld">
      <pc:chgData name="Lewis Barry" userId="S::lewis_conditionalaccess.uk#ext#@skymadesimple.onmicrosoft.com::08a6dc3f-54fa-46a3-bfa6-325ce4f367de" providerId="AD" clId="Web-{B4A9863A-B76F-9ECD-74C3-2F7A394960FD}" dt="2024-06-05T16:38:52.045" v="15" actId="20577"/>
      <pc:docMkLst>
        <pc:docMk/>
      </pc:docMkLst>
      <pc:sldChg chg="modSp">
        <pc:chgData name="Lewis Barry" userId="S::lewis_conditionalaccess.uk#ext#@skymadesimple.onmicrosoft.com::08a6dc3f-54fa-46a3-bfa6-325ce4f367de" providerId="AD" clId="Web-{B4A9863A-B76F-9ECD-74C3-2F7A394960FD}" dt="2024-06-05T16:38:52.045" v="15" actId="20577"/>
        <pc:sldMkLst>
          <pc:docMk/>
          <pc:sldMk cId="682217843" sldId="258"/>
        </pc:sldMkLst>
        <pc:spChg chg="mod">
          <ac:chgData name="Lewis Barry" userId="S::lewis_conditionalaccess.uk#ext#@skymadesimple.onmicrosoft.com::08a6dc3f-54fa-46a3-bfa6-325ce4f367de" providerId="AD" clId="Web-{B4A9863A-B76F-9ECD-74C3-2F7A394960FD}" dt="2024-06-05T16:38:52.045" v="15" actId="20577"/>
          <ac:spMkLst>
            <pc:docMk/>
            <pc:sldMk cId="682217843" sldId="258"/>
            <ac:spMk id="3" creationId="{BD49FF97-5C06-E0EA-0200-94B4F970DE7A}"/>
          </ac:spMkLst>
        </pc:spChg>
      </pc:sldChg>
    </pc:docChg>
  </pc:docChgLst>
  <pc:docChgLst>
    <pc:chgData name="Jonas Bøgvad" userId="S::jb@skymadesimple.io::3ccd7f20-6c69-4d4e-9e13-bfb9a34adc45" providerId="AD" clId="Web-{C68F72A5-E849-D27C-41E9-79328816D849}"/>
    <pc:docChg chg="addSld delSld modSld sldOrd">
      <pc:chgData name="Jonas Bøgvad" userId="S::jb@skymadesimple.io::3ccd7f20-6c69-4d4e-9e13-bfb9a34adc45" providerId="AD" clId="Web-{C68F72A5-E849-D27C-41E9-79328816D849}" dt="2024-09-04T18:31:37.313" v="103" actId="1076"/>
      <pc:docMkLst>
        <pc:docMk/>
      </pc:docMkLst>
      <pc:sldChg chg="modSp">
        <pc:chgData name="Jonas Bøgvad" userId="S::jb@skymadesimple.io::3ccd7f20-6c69-4d4e-9e13-bfb9a34adc45" providerId="AD" clId="Web-{C68F72A5-E849-D27C-41E9-79328816D849}" dt="2024-09-04T17:57:25.313" v="24" actId="20577"/>
        <pc:sldMkLst>
          <pc:docMk/>
          <pc:sldMk cId="682217843" sldId="258"/>
        </pc:sldMkLst>
        <pc:spChg chg="mod">
          <ac:chgData name="Jonas Bøgvad" userId="S::jb@skymadesimple.io::3ccd7f20-6c69-4d4e-9e13-bfb9a34adc45" providerId="AD" clId="Web-{C68F72A5-E849-D27C-41E9-79328816D849}" dt="2024-09-04T17:57:25.313" v="24" actId="20577"/>
          <ac:spMkLst>
            <pc:docMk/>
            <pc:sldMk cId="682217843" sldId="258"/>
            <ac:spMk id="3" creationId="{BD49FF97-5C06-E0EA-0200-94B4F970DE7A}"/>
          </ac:spMkLst>
        </pc:spChg>
      </pc:sldChg>
      <pc:sldChg chg="ord">
        <pc:chgData name="Jonas Bøgvad" userId="S::jb@skymadesimple.io::3ccd7f20-6c69-4d4e-9e13-bfb9a34adc45" providerId="AD" clId="Web-{C68F72A5-E849-D27C-41E9-79328816D849}" dt="2024-09-04T17:57:34.563" v="30"/>
        <pc:sldMkLst>
          <pc:docMk/>
          <pc:sldMk cId="1978232947" sldId="260"/>
        </pc:sldMkLst>
      </pc:sldChg>
      <pc:sldChg chg="del">
        <pc:chgData name="Jonas Bøgvad" userId="S::jb@skymadesimple.io::3ccd7f20-6c69-4d4e-9e13-bfb9a34adc45" providerId="AD" clId="Web-{C68F72A5-E849-D27C-41E9-79328816D849}" dt="2024-09-04T17:57:27.141" v="27"/>
        <pc:sldMkLst>
          <pc:docMk/>
          <pc:sldMk cId="1681911196" sldId="261"/>
        </pc:sldMkLst>
      </pc:sldChg>
      <pc:sldChg chg="addSp delSp modSp add ord replId">
        <pc:chgData name="Jonas Bøgvad" userId="S::jb@skymadesimple.io::3ccd7f20-6c69-4d4e-9e13-bfb9a34adc45" providerId="AD" clId="Web-{C68F72A5-E849-D27C-41E9-79328816D849}" dt="2024-09-04T17:59:51.208" v="62" actId="1076"/>
        <pc:sldMkLst>
          <pc:docMk/>
          <pc:sldMk cId="4017609921" sldId="261"/>
        </pc:sldMkLst>
        <pc:spChg chg="mod">
          <ac:chgData name="Jonas Bøgvad" userId="S::jb@skymadesimple.io::3ccd7f20-6c69-4d4e-9e13-bfb9a34adc45" providerId="AD" clId="Web-{C68F72A5-E849-D27C-41E9-79328816D849}" dt="2024-09-04T17:58:55.769" v="53" actId="20577"/>
          <ac:spMkLst>
            <pc:docMk/>
            <pc:sldMk cId="4017609921" sldId="261"/>
            <ac:spMk id="2" creationId="{4DA07B37-DB1C-F97B-EA39-FEB9615B9AAE}"/>
          </ac:spMkLst>
        </pc:spChg>
        <pc:spChg chg="mod">
          <ac:chgData name="Jonas Bøgvad" userId="S::jb@skymadesimple.io::3ccd7f20-6c69-4d4e-9e13-bfb9a34adc45" providerId="AD" clId="Web-{C68F72A5-E849-D27C-41E9-79328816D849}" dt="2024-09-04T17:59:21.942" v="58" actId="14100"/>
          <ac:spMkLst>
            <pc:docMk/>
            <pc:sldMk cId="4017609921" sldId="261"/>
            <ac:spMk id="3" creationId="{BD49FF97-5C06-E0EA-0200-94B4F970DE7A}"/>
          </ac:spMkLst>
        </pc:spChg>
        <pc:picChg chg="add del mod">
          <ac:chgData name="Jonas Bøgvad" userId="S::jb@skymadesimple.io::3ccd7f20-6c69-4d4e-9e13-bfb9a34adc45" providerId="AD" clId="Web-{C68F72A5-E849-D27C-41E9-79328816D849}" dt="2024-09-04T17:58:59.253" v="54"/>
          <ac:picMkLst>
            <pc:docMk/>
            <pc:sldMk cId="4017609921" sldId="261"/>
            <ac:picMk id="5" creationId="{D192AC45-3D09-9D20-DF1F-70E478200C69}"/>
          </ac:picMkLst>
        </pc:picChg>
        <pc:picChg chg="add mod">
          <ac:chgData name="Jonas Bøgvad" userId="S::jb@skymadesimple.io::3ccd7f20-6c69-4d4e-9e13-bfb9a34adc45" providerId="AD" clId="Web-{C68F72A5-E849-D27C-41E9-79328816D849}" dt="2024-09-04T17:59:51.208" v="62" actId="1076"/>
          <ac:picMkLst>
            <pc:docMk/>
            <pc:sldMk cId="4017609921" sldId="261"/>
            <ac:picMk id="6" creationId="{7E4002B2-72F9-A874-132E-1EC46716E3BE}"/>
          </ac:picMkLst>
        </pc:picChg>
      </pc:sldChg>
      <pc:sldChg chg="del">
        <pc:chgData name="Jonas Bøgvad" userId="S::jb@skymadesimple.io::3ccd7f20-6c69-4d4e-9e13-bfb9a34adc45" providerId="AD" clId="Web-{C68F72A5-E849-D27C-41E9-79328816D849}" dt="2024-09-04T17:57:29.501" v="28"/>
        <pc:sldMkLst>
          <pc:docMk/>
          <pc:sldMk cId="3226727601" sldId="262"/>
        </pc:sldMkLst>
      </pc:sldChg>
      <pc:sldChg chg="add del replId">
        <pc:chgData name="Jonas Bøgvad" userId="S::jb@skymadesimple.io::3ccd7f20-6c69-4d4e-9e13-bfb9a34adc45" providerId="AD" clId="Web-{C68F72A5-E849-D27C-41E9-79328816D849}" dt="2024-09-04T18:04:45.501" v="92"/>
        <pc:sldMkLst>
          <pc:docMk/>
          <pc:sldMk cId="3692066205" sldId="262"/>
        </pc:sldMkLst>
      </pc:sldChg>
      <pc:sldChg chg="del">
        <pc:chgData name="Jonas Bøgvad" userId="S::jb@skymadesimple.io::3ccd7f20-6c69-4d4e-9e13-bfb9a34adc45" providerId="AD" clId="Web-{C68F72A5-E849-D27C-41E9-79328816D849}" dt="2024-09-04T17:57:30.516" v="29"/>
        <pc:sldMkLst>
          <pc:docMk/>
          <pc:sldMk cId="1256630491" sldId="263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31:37.313" v="103" actId="1076"/>
        <pc:sldMkLst>
          <pc:docMk/>
          <pc:sldMk cId="3908627248" sldId="263"/>
        </pc:sldMkLst>
        <pc:spChg chg="mod">
          <ac:chgData name="Jonas Bøgvad" userId="S::jb@skymadesimple.io::3ccd7f20-6c69-4d4e-9e13-bfb9a34adc45" providerId="AD" clId="Web-{C68F72A5-E849-D27C-41E9-79328816D849}" dt="2024-09-04T18:28:41.973" v="94" actId="20577"/>
          <ac:spMkLst>
            <pc:docMk/>
            <pc:sldMk cId="3908627248" sldId="263"/>
            <ac:spMk id="2" creationId="{4DA07B37-DB1C-F97B-EA39-FEB9615B9AAE}"/>
          </ac:spMkLst>
        </pc:spChg>
        <pc:spChg chg="del mod">
          <ac:chgData name="Jonas Bøgvad" userId="S::jb@skymadesimple.io::3ccd7f20-6c69-4d4e-9e13-bfb9a34adc45" providerId="AD" clId="Web-{C68F72A5-E849-D27C-41E9-79328816D849}" dt="2024-09-04T18:28:42.911" v="95"/>
          <ac:spMkLst>
            <pc:docMk/>
            <pc:sldMk cId="3908627248" sldId="263"/>
            <ac:spMk id="3" creationId="{BD49FF97-5C06-E0EA-0200-94B4F970DE7A}"/>
          </ac:spMkLst>
        </pc:spChg>
        <pc:picChg chg="add mod ord">
          <ac:chgData name="Jonas Bøgvad" userId="S::jb@skymadesimple.io::3ccd7f20-6c69-4d4e-9e13-bfb9a34adc45" providerId="AD" clId="Web-{C68F72A5-E849-D27C-41E9-79328816D849}" dt="2024-09-04T18:31:37.313" v="103" actId="1076"/>
          <ac:picMkLst>
            <pc:docMk/>
            <pc:sldMk cId="3908627248" sldId="263"/>
            <ac:picMk id="5" creationId="{D83EE932-32A1-76D7-6710-14C604CBFFB8}"/>
          </ac:picMkLst>
        </pc:picChg>
        <pc:picChg chg="del">
          <ac:chgData name="Jonas Bøgvad" userId="S::jb@skymadesimple.io::3ccd7f20-6c69-4d4e-9e13-bfb9a34adc45" providerId="AD" clId="Web-{C68F72A5-E849-D27C-41E9-79328816D849}" dt="2024-09-04T18:03:05.652" v="74"/>
          <ac:picMkLst>
            <pc:docMk/>
            <pc:sldMk cId="3908627248" sldId="263"/>
            <ac:picMk id="6" creationId="{7E4002B2-72F9-A874-132E-1EC46716E3BE}"/>
          </ac:picMkLst>
        </pc:picChg>
      </pc:sldChg>
      <pc:sldChg chg="del">
        <pc:chgData name="Jonas Bøgvad" userId="S::jb@skymadesimple.io::3ccd7f20-6c69-4d4e-9e13-bfb9a34adc45" providerId="AD" clId="Web-{C68F72A5-E849-D27C-41E9-79328816D849}" dt="2024-09-04T17:57:26.235" v="25"/>
        <pc:sldMkLst>
          <pc:docMk/>
          <pc:sldMk cId="1301944577" sldId="264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04:43.563" v="91" actId="1076"/>
        <pc:sldMkLst>
          <pc:docMk/>
          <pc:sldMk cId="2389847502" sldId="264"/>
        </pc:sldMkLst>
        <pc:spChg chg="mod">
          <ac:chgData name="Jonas Bøgvad" userId="S::jb@skymadesimple.io::3ccd7f20-6c69-4d4e-9e13-bfb9a34adc45" providerId="AD" clId="Web-{C68F72A5-E849-D27C-41E9-79328816D849}" dt="2024-09-04T18:03:32.762" v="80" actId="20577"/>
          <ac:spMkLst>
            <pc:docMk/>
            <pc:sldMk cId="2389847502" sldId="264"/>
            <ac:spMk id="2" creationId="{4DA07B37-DB1C-F97B-EA39-FEB9615B9AAE}"/>
          </ac:spMkLst>
        </pc:spChg>
        <pc:spChg chg="del">
          <ac:chgData name="Jonas Bøgvad" userId="S::jb@skymadesimple.io::3ccd7f20-6c69-4d4e-9e13-bfb9a34adc45" providerId="AD" clId="Web-{C68F72A5-E849-D27C-41E9-79328816D849}" dt="2024-09-04T18:03:33.403" v="81"/>
          <ac:spMkLst>
            <pc:docMk/>
            <pc:sldMk cId="2389847502" sldId="264"/>
            <ac:spMk id="3" creationId="{BD49FF97-5C06-E0EA-0200-94B4F970DE7A}"/>
          </ac:spMkLst>
        </pc:spChg>
        <pc:spChg chg="del">
          <ac:chgData name="Jonas Bøgvad" userId="S::jb@skymadesimple.io::3ccd7f20-6c69-4d4e-9e13-bfb9a34adc45" providerId="AD" clId="Web-{C68F72A5-E849-D27C-41E9-79328816D849}" dt="2024-09-04T18:03:43.202" v="86"/>
          <ac:spMkLst>
            <pc:docMk/>
            <pc:sldMk cId="2389847502" sldId="264"/>
            <ac:spMk id="4" creationId="{4958B35A-AA68-3D14-FCF3-8C08E6F24689}"/>
          </ac:spMkLst>
        </pc:spChg>
        <pc:spChg chg="add mod">
          <ac:chgData name="Jonas Bøgvad" userId="S::jb@skymadesimple.io::3ccd7f20-6c69-4d4e-9e13-bfb9a34adc45" providerId="AD" clId="Web-{C68F72A5-E849-D27C-41E9-79328816D849}" dt="2024-09-04T18:04:43.563" v="91" actId="1076"/>
          <ac:spMkLst>
            <pc:docMk/>
            <pc:sldMk cId="2389847502" sldId="264"/>
            <ac:spMk id="6" creationId="{BFBA99D2-B5AE-1835-B0C0-FEE0A45405D4}"/>
          </ac:spMkLst>
        </pc:spChg>
        <pc:picChg chg="add mod ord">
          <ac:chgData name="Jonas Bøgvad" userId="S::jb@skymadesimple.io::3ccd7f20-6c69-4d4e-9e13-bfb9a34adc45" providerId="AD" clId="Web-{C68F72A5-E849-D27C-41E9-79328816D849}" dt="2024-09-04T18:03:44.593" v="87" actId="1076"/>
          <ac:picMkLst>
            <pc:docMk/>
            <pc:sldMk cId="2389847502" sldId="264"/>
            <ac:picMk id="5" creationId="{0A781A24-8553-2EF4-85EA-7B7F56D972BF}"/>
          </ac:picMkLst>
        </pc:picChg>
      </pc:sldChg>
      <pc:sldChg chg="del">
        <pc:chgData name="Jonas Bøgvad" userId="S::jb@skymadesimple.io::3ccd7f20-6c69-4d4e-9e13-bfb9a34adc45" providerId="AD" clId="Web-{C68F72A5-E849-D27C-41E9-79328816D849}" dt="2024-09-04T17:57:26.751" v="26"/>
        <pc:sldMkLst>
          <pc:docMk/>
          <pc:sldMk cId="365553337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D65-B77D-4FB3-AB25-F57290C772A7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9162F-9E0F-4E82-B7BF-DEF0AFF6FE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blog/microsoftsecurityandcompliance/windows-server-2025-security-book/428398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ecurity/operations/token-theft-playbook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The objective of </a:t>
            </a:r>
            <a:r>
              <a:rPr lang="en-GB" err="1"/>
              <a:t>CloudHour</a:t>
            </a:r>
            <a:r>
              <a:rPr lang="en-GB"/>
              <a:t> is to create a collaborative space where professionals can come together to discuss, learn, and share insights on the most pressing topics in cloud security and modern workplace technology.</a:t>
            </a:r>
          </a:p>
          <a:p>
            <a:r>
              <a:rPr lang="en-GB"/>
              <a:t>Why its important</a:t>
            </a:r>
          </a:p>
          <a:p>
            <a:pPr lvl="1"/>
            <a:r>
              <a:rPr lang="en-GB" err="1"/>
              <a:t>CloudHour</a:t>
            </a:r>
            <a:r>
              <a:rPr lang="en-GB"/>
              <a:t> is important because, in the rapidly evolving landscape of cloud security and workplace technologies, staying updated and connected is crucial for career growth and organizational resilience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By attending </a:t>
            </a:r>
            <a:r>
              <a:rPr lang="en-GB" err="1"/>
              <a:t>CloudHour</a:t>
            </a:r>
            <a:r>
              <a:rPr lang="en-GB"/>
              <a:t>, community members will have the unique opportunity to engage with industry experts in real-time, ask questions, network with like-minded professionals, and even have the chance to contribute their own expertise by becoming guest speakers in future episodes.</a:t>
            </a:r>
          </a:p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89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https://techcommunity.microsoft.com/blog/microsoftsecurityandcompliance/windows-server-2025-security-book/4283981</a:t>
            </a:r>
            <a:endParaRPr lang="en-US"/>
          </a:p>
          <a:p>
            <a:r>
              <a:rPr lang="en-US" dirty="0"/>
              <a:t>https://ignite.microsoft.com/en-US/sessions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https://techcommunity.microsoft.com/blog/identity/update-to-security-defaults/4044868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846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https://www.microsoft.com/en-us/security/blog/2024/11/04/how-microsoft-defender-for-office-365-innovated-to-address-qr-code-phishing-attacks/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353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https://learn.microsoft.com/en-us/security/operations/token-theft-playbook</a:t>
            </a:r>
            <a:endParaRPr lang="en-US"/>
          </a:p>
          <a:p>
            <a:r>
              <a:rPr lang="en-US" dirty="0"/>
              <a:t>https://techcommunity.microsoft.com/blog/identity/how-to-break-the-token-theft-cyber-attack-chain/4062700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772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D55E-FF9E-8509-12F6-75DBA8B5C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02D0-E5BE-DA9A-DC1A-5C3DE025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2F52-0CE3-7A88-AC5F-8791300A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D108-51DF-6F72-04DC-5E8B265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89BD-86DD-E5B9-B894-4B456F3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029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95E-D1F3-4560-ED24-BE68B60E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7835-1484-DAB6-9826-07CDCA371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783D-0F3C-5C84-D6C2-6B0EFE6F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CF22-933A-1B7C-E04C-0F98961D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FEC1-BFAD-8470-E621-93F0AD5C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36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191DF-2961-9A79-1070-3CD9203CC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2E35-832B-639E-153B-291F2245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6101-6F6C-10AC-DC5F-23A60708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E555-2A8E-C484-CC3B-79529D45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4F27-33A1-F8F7-48B6-18CBFBE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38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C436-D1D4-7523-FFC0-A31BFCC8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A43C-0135-FD03-B69A-0EE7E7D7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E2A8-3356-2940-D5AF-3ABA56BB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CCA4-5F70-4444-C975-50C4BC7F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85A9-4933-58B9-FE7D-22D17935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08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CE53-DF7C-CD6F-2952-D5880FF7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C830-5606-C2FA-FA62-445083FF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22A7-5633-C6C9-9FA8-68E1123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882F-5FE2-CE81-B82E-C4AB0B5A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069D-A90B-B568-394C-A94A614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78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BD77-7DF4-4340-04EA-EED8CB79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7EE8-1EF2-0CF6-3F5E-267D9908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8DC-0E86-7683-C702-817A9744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2C3C-8F81-7D3F-2E16-9DC59C16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15DC-E204-E340-C450-C0121698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EC7A-F053-1BD9-0A0B-31140AE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7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7CB-1603-1198-942D-DFA7C912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B6CA-2407-13F3-DC61-13A85DEE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F2B5-EAF1-21E6-6322-FCB5D232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ECEA7-DDAB-D20D-522C-16996C86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8792E-C24E-F5DE-6E6B-9A76907E0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03F0-1544-45F6-BCF2-215498CA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749F-9A01-90EB-EA39-F60F2F09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0B726-3C9D-B564-9DD7-77D2FC9B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66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5D76-5653-50A0-ADBB-5A7B4B3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F669B-D0F4-B547-DEA0-5AF19CA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51176-0180-9759-29EC-6FF2C7E0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75C6-B807-1C37-40BF-2876C1F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55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67ED3-8D3A-65B0-DFE0-136DC8F7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7547-6007-9F74-ECA2-D624114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5FFE-1455-579E-52D2-881F2579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274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390-FB4A-BD31-B5A8-EB1F2587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A41B-77C1-6A31-C520-887F6669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F0E6-A0D7-72FC-C54C-22B5A638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BC0C-3153-8E84-82DC-EAAFC41A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301D-C535-8F5C-6E59-8508E09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5809E-8B62-702C-A40D-F6DE339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2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E5E6-01FD-9174-9A37-5E483CB7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14744-9006-0773-D907-75DC3CFC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95F8-7191-F819-809B-AEB5ACEB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8ADB-CC86-4462-7EAB-B9998B2D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7649-8299-996F-5C3F-C73887AD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EECD-3DBB-778A-859A-9CA135F9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51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0276-AC12-46ED-DD8F-B5AA6499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C7ED-60DB-402A-909F-97219341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59A3-C0DB-AE03-0428-800448E0C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5FD5-CE81-456F-92DE-28D04CDE49C6}" type="datetimeFigureOut">
              <a:rPr lang="en-DK" smtClean="0"/>
              <a:t>11/06/2024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A24A-0FC9-056B-EF16-5E77F0C6F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774E-2BAF-505F-EC91-AD9886CD0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51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github.io/ComplianceCxE/playbook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ecurity/operations/token-theft-play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community.microsoft.com/blog/identity/how-to-break-the-token-theft-cyber-attack-chain/40627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neon sign with a clock on a blue background&#10;&#10;Description automatically generated">
            <a:extLst>
              <a:ext uri="{FF2B5EF4-FFF2-40B4-BE49-F238E27FC236}">
                <a16:creationId xmlns:a16="http://schemas.microsoft.com/office/drawing/2014/main" id="{AF61DDCE-A967-F4EE-AD41-E6C62008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22EB-6A80-B4F0-1049-DC5C1E8A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Footprint from old env</a:t>
            </a:r>
          </a:p>
          <a:p>
            <a:r>
              <a:rPr lang="en-US" dirty="0">
                <a:ea typeface="Calibri"/>
                <a:cs typeface="Calibri"/>
              </a:rPr>
              <a:t>From GPO to Intune Management</a:t>
            </a:r>
          </a:p>
          <a:p>
            <a:r>
              <a:rPr lang="en-US" dirty="0">
                <a:ea typeface="Calibri"/>
                <a:cs typeface="Calibri"/>
              </a:rPr>
              <a:t>Remove Enrollment Key in Registry 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</a:rPr>
              <a:t>Maybe some management URLS are blocked, https inspection.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FC72C6-C8F4-9EC0-BFBF-6ED7CEEA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Hybrid </a:t>
            </a:r>
            <a:r>
              <a:rPr lang="en-GB" b="1" dirty="0">
                <a:ea typeface="+mj-lt"/>
                <a:cs typeface="+mj-lt"/>
              </a:rPr>
              <a:t>Environments (share your thoughts)</a:t>
            </a:r>
            <a:endParaRPr lang="en-US" b="1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316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6E12-29B1-8EBD-F409-4E666542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Purview insights experiences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CEB3-FEAF-E299-FDAB-AA65E698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Battle!</a:t>
            </a:r>
          </a:p>
          <a:p>
            <a:r>
              <a:rPr lang="en-US" sz="2000" dirty="0">
                <a:ea typeface="Calibri"/>
                <a:cs typeface="Calibri"/>
              </a:rPr>
              <a:t>Mapping out sensitive data, with regex (no standard, very limited)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Calibri"/>
                <a:cs typeface="Calibri"/>
              </a:rPr>
              <a:t>Layered approach</a:t>
            </a:r>
          </a:p>
          <a:p>
            <a:r>
              <a:rPr lang="en-US" sz="2000" dirty="0">
                <a:ea typeface="Calibri"/>
                <a:cs typeface="Calibri"/>
              </a:rPr>
              <a:t>UI Not making it easy, for insights.</a:t>
            </a:r>
          </a:p>
          <a:p>
            <a:r>
              <a:rPr lang="en-US" sz="2000" dirty="0">
                <a:ea typeface="Calibri"/>
                <a:cs typeface="Calibri"/>
              </a:rPr>
              <a:t>Files does not show up, different files from Audit to Production</a:t>
            </a:r>
          </a:p>
          <a:p>
            <a:r>
              <a:rPr lang="en-US" sz="2000" dirty="0">
                <a:ea typeface="Calibri"/>
                <a:cs typeface="Calibri"/>
              </a:rPr>
              <a:t>Copilot AI Hub, seems like a good experience</a:t>
            </a:r>
          </a:p>
          <a:p>
            <a:r>
              <a:rPr lang="en-US" sz="2000" dirty="0">
                <a:ea typeface="Calibri"/>
                <a:cs typeface="Calibri"/>
              </a:rPr>
              <a:t>First approach, work with compliance team, data governance team. Written policies in the details.</a:t>
            </a:r>
          </a:p>
          <a:p>
            <a:r>
              <a:rPr lang="en-US" sz="2000" dirty="0">
                <a:ea typeface="Calibri"/>
                <a:cs typeface="Calibri"/>
              </a:rPr>
              <a:t>Play book for purview (</a:t>
            </a:r>
            <a:r>
              <a:rPr lang="en-US" sz="2000" dirty="0">
                <a:ea typeface="+mn-lt"/>
                <a:cs typeface="+mn-lt"/>
                <a:hlinkClick r:id="rId2"/>
              </a:rPr>
              <a:t>https://microsoft.github.io/ComplianceCxE/playbooks/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ea typeface="Calibri"/>
                <a:cs typeface="Calibri"/>
              </a:rPr>
              <a:t>Microsoft tells us to go to the old portal.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Calibri"/>
                <a:cs typeface="Calibri"/>
              </a:rPr>
              <a:t>Grey area of who support which feature (in the wild when asking for help feeling)</a:t>
            </a:r>
          </a:p>
          <a:p>
            <a:endParaRPr lang="en-US" sz="20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653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6E12-29B1-8EBD-F409-4E666542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Token theft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CEB3-FEAF-E299-FDAB-AA65E698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  <a:hlinkClick r:id="rId3"/>
              </a:rPr>
              <a:t>https://learn.microsoft.com/en-us/security/operations/token-theft-playbook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Calibri"/>
                <a:cs typeface="Calibri"/>
                <a:hlinkClick r:id="rId4"/>
              </a:rPr>
              <a:t>https://techcommunity.microsoft.com/blog/identity/how-to-break-the-token-theft-cyber-attack-chain/4062700</a:t>
            </a:r>
          </a:p>
          <a:p>
            <a:r>
              <a:rPr lang="en-US" sz="2000" dirty="0">
                <a:ea typeface="Calibri"/>
                <a:cs typeface="Calibri"/>
              </a:rPr>
              <a:t>Intune Management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Calibri"/>
                <a:cs typeface="Calibri"/>
              </a:rPr>
              <a:t>Credential Guard (LSA)</a:t>
            </a:r>
          </a:p>
          <a:p>
            <a:r>
              <a:rPr lang="en-US" sz="2000" dirty="0">
                <a:ea typeface="Calibri"/>
                <a:cs typeface="Calibri"/>
              </a:rPr>
              <a:t>Require device compliance</a:t>
            </a:r>
          </a:p>
          <a:p>
            <a:r>
              <a:rPr lang="en-US" sz="2000" dirty="0">
                <a:ea typeface="Calibri"/>
                <a:cs typeface="Calibri"/>
              </a:rPr>
              <a:t>Token Theft playbook to get an overview</a:t>
            </a:r>
          </a:p>
          <a:p>
            <a:r>
              <a:rPr lang="en-US" sz="2000" dirty="0">
                <a:ea typeface="Calibri"/>
                <a:cs typeface="Calibri"/>
              </a:rPr>
              <a:t>Entra ID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Calibri"/>
                <a:cs typeface="Calibri"/>
              </a:rPr>
              <a:t>Passkeys (Thief)</a:t>
            </a:r>
          </a:p>
          <a:p>
            <a:r>
              <a:rPr lang="en-US" sz="2000" dirty="0">
                <a:ea typeface="+mn-lt"/>
                <a:cs typeface="+mn-lt"/>
              </a:rPr>
              <a:t>https://github.com/jkerai1/So-You-ve-Got-MFA-Defending-and-Responding-Against-MFA-Bypass-Techniques-in-Entra</a:t>
            </a:r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58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6AD-F02C-CE31-E620-453E484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</a:t>
            </a:r>
            <a:r>
              <a:rPr lang="en-GB" err="1"/>
              <a:t>CloudHour</a:t>
            </a:r>
            <a:r>
              <a:rPr lang="en-GB"/>
              <a:t>?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9C2A-4971-2683-6221-8B8E44B4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Round-table discussion</a:t>
            </a:r>
          </a:p>
          <a:p>
            <a:pPr lvl="1"/>
            <a:r>
              <a:rPr lang="en-GB"/>
              <a:t>Focus on a few key topics</a:t>
            </a:r>
          </a:p>
          <a:p>
            <a:r>
              <a:rPr lang="en-GB"/>
              <a:t>Why It's Important</a:t>
            </a:r>
          </a:p>
          <a:p>
            <a:pPr lvl="1"/>
            <a:r>
              <a:rPr lang="en-GB"/>
              <a:t>Rapid changes in cloud security and tech </a:t>
            </a:r>
          </a:p>
          <a:p>
            <a:pPr lvl="1"/>
            <a:r>
              <a:rPr lang="en-GB"/>
              <a:t>Stay updated and connected for growth as community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Real-time engagement with hosts and community members </a:t>
            </a:r>
          </a:p>
          <a:p>
            <a:pPr lvl="1"/>
            <a:r>
              <a:rPr lang="en-GB"/>
              <a:t>Ask open questions and speak your opinion</a:t>
            </a:r>
          </a:p>
          <a:p>
            <a:pPr lvl="1"/>
            <a:r>
              <a:rPr lang="en-GB"/>
              <a:t>Opportunity to affect the next agenda</a:t>
            </a:r>
          </a:p>
        </p:txBody>
      </p:sp>
    </p:spTree>
    <p:extLst>
      <p:ext uri="{BB962C8B-B14F-4D97-AF65-F5344CB8AC3E}">
        <p14:creationId xmlns:p14="http://schemas.microsoft.com/office/powerpoint/2010/main" val="4928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A668-C6D8-C9C0-6F45-7CD940B4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you prefer to not talk or be asked questions press mute 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D425-2C60-781C-2618-DDBF7BF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press mute just mute the mic  </a:t>
            </a:r>
          </a:p>
          <a:p>
            <a:r>
              <a:rPr lang="en-US"/>
              <a:t>If you preferer to chat press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D0A91-383C-DA42-683E-D5A4EF7E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08" y="2456373"/>
            <a:ext cx="2140060" cy="825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FD9DE-3839-6A32-5CF4-8C0823FE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26" y="1770972"/>
            <a:ext cx="2248016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BA16-533E-600C-E297-E4F3F501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Events in the making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6CC22D-6E7D-D993-DFA0-F15E94E2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720" y="2025373"/>
            <a:ext cx="495995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93F2FC-F98C-A64E-7B0A-F80EDEC5A583}"/>
              </a:ext>
            </a:extLst>
          </p:cNvPr>
          <p:cNvSpPr txBox="1"/>
          <p:nvPr/>
        </p:nvSpPr>
        <p:spPr>
          <a:xfrm>
            <a:off x="839992" y="2024154"/>
            <a:ext cx="506130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/>
                <a:cs typeface="Calibri"/>
              </a:rPr>
              <a:t>Mark </a:t>
            </a:r>
            <a:r>
              <a:rPr lang="en-US" sz="2400" b="1" dirty="0" err="1">
                <a:ea typeface="Calibri"/>
                <a:cs typeface="Calibri"/>
              </a:rPr>
              <a:t>Morow</a:t>
            </a:r>
            <a:r>
              <a:rPr lang="en-US" sz="2400" b="1" dirty="0">
                <a:ea typeface="Calibri"/>
                <a:cs typeface="Calibri"/>
              </a:rPr>
              <a:t> from Microsoft to come and talk about KQL (confirmed 👍)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err="1">
                <a:ea typeface="Calibri"/>
                <a:cs typeface="Calibri"/>
              </a:rPr>
              <a:t>Merill</a:t>
            </a:r>
            <a:r>
              <a:rPr lang="en-US" sz="2400" b="1" dirty="0">
                <a:ea typeface="Calibri"/>
                <a:cs typeface="Calibri"/>
              </a:rPr>
              <a:t> from Microsoft and core team to come and talk about </a:t>
            </a:r>
            <a:r>
              <a:rPr lang="en-US" sz="2400" b="1" dirty="0" err="1">
                <a:ea typeface="Calibri"/>
                <a:cs typeface="Calibri"/>
              </a:rPr>
              <a:t>Measter</a:t>
            </a:r>
            <a:r>
              <a:rPr lang="en-US" sz="2400" b="1" dirty="0">
                <a:ea typeface="Calibri"/>
                <a:cs typeface="Calibri"/>
              </a:rPr>
              <a:t> in </a:t>
            </a:r>
            <a:r>
              <a:rPr lang="en-US" sz="2400" b="1" dirty="0" err="1">
                <a:ea typeface="Calibri"/>
                <a:cs typeface="Calibri"/>
              </a:rPr>
              <a:t>december</a:t>
            </a:r>
            <a:r>
              <a:rPr lang="en-US" sz="2400" b="1" dirty="0">
                <a:ea typeface="Calibri"/>
                <a:cs typeface="Calibri"/>
              </a:rPr>
              <a:t> </a:t>
            </a:r>
            <a:br>
              <a:rPr lang="en-US" sz="2400" b="1" dirty="0">
                <a:ea typeface="Calibri"/>
                <a:cs typeface="Calibri"/>
              </a:rPr>
            </a:br>
            <a:r>
              <a:rPr lang="en-US" sz="2400" b="1" dirty="0">
                <a:ea typeface="Calibri"/>
                <a:cs typeface="Calibri"/>
              </a:rPr>
              <a:t>(almost confirmed 💪)</a:t>
            </a:r>
            <a:br>
              <a:rPr lang="en-US" sz="2400" b="1" dirty="0">
                <a:ea typeface="Calibri"/>
                <a:cs typeface="Calibri"/>
              </a:rPr>
            </a:br>
            <a:endParaRPr lang="en-US" sz="2400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Calibri"/>
                <a:cs typeface="Calibri"/>
              </a:rPr>
              <a:t>Podcast release with Rudy Ooms</a:t>
            </a:r>
          </a:p>
        </p:txBody>
      </p:sp>
    </p:spTree>
    <p:extLst>
      <p:ext uri="{BB962C8B-B14F-4D97-AF65-F5344CB8AC3E}">
        <p14:creationId xmlns:p14="http://schemas.microsoft.com/office/powerpoint/2010/main" val="29433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1610-FA0E-542B-E321-14801410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A929-A2B7-17A8-5599-0AE9B79E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Windows 10 </a:t>
            </a:r>
            <a:r>
              <a:rPr lang="en-US" dirty="0">
                <a:ea typeface="+mn-lt"/>
                <a:cs typeface="+mn-lt"/>
              </a:rPr>
              <a:t>October 14, 2025 end of life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New UI for the Intune Company Portal App</a:t>
            </a:r>
          </a:p>
          <a:p>
            <a:r>
              <a:rPr lang="en-US" dirty="0">
                <a:ea typeface="+mn-lt"/>
                <a:cs typeface="+mn-lt"/>
              </a:rPr>
              <a:t>Windows Server 2025 Security Book </a:t>
            </a:r>
          </a:p>
          <a:p>
            <a:r>
              <a:rPr lang="en-US">
                <a:ea typeface="+mn-lt"/>
                <a:cs typeface="+mn-lt"/>
              </a:rPr>
              <a:t>Microsoft Secure Future Initiative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Microsoft Ignite reminder to make your sch</a:t>
            </a:r>
          </a:p>
          <a:p>
            <a:r>
              <a:rPr lang="en-US" dirty="0">
                <a:ea typeface="+mn-lt"/>
                <a:cs typeface="+mn-lt"/>
              </a:rPr>
              <a:t>Updates to Security Defaults</a:t>
            </a:r>
          </a:p>
          <a:p>
            <a:r>
              <a:rPr lang="en-US" dirty="0">
                <a:ea typeface="+mn-lt"/>
                <a:cs typeface="+mn-lt"/>
              </a:rPr>
              <a:t>QR code phishing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FD50E5-A362-B3B4-BAE6-46BB79692E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Maybe for you (feel free to add)</a:t>
            </a:r>
          </a:p>
        </p:txBody>
      </p:sp>
      <p:pic>
        <p:nvPicPr>
          <p:cNvPr id="7" name="Picture 6" descr="Manage apps from Intune Company Portal website | Microsoft Learn">
            <a:extLst>
              <a:ext uri="{FF2B5EF4-FFF2-40B4-BE49-F238E27FC236}">
                <a16:creationId xmlns:a16="http://schemas.microsoft.com/office/drawing/2014/main" id="{9933FA22-43A3-7B85-3DF5-2390B4DB9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336" y="2781176"/>
            <a:ext cx="3949698" cy="21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2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BCBB-335A-B610-3C2E-D7476766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QR code phishing</a:t>
            </a:r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BFD1113-3874-5724-79A7-61AE4B898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399" y="2025366"/>
            <a:ext cx="7716267" cy="3515372"/>
          </a:xfrm>
        </p:spPr>
      </p:pic>
      <p:pic>
        <p:nvPicPr>
          <p:cNvPr id="7" name="Picture 6" descr="A screenshot of a security policy&#10;&#10;Description automatically generated">
            <a:extLst>
              <a:ext uri="{FF2B5EF4-FFF2-40B4-BE49-F238E27FC236}">
                <a16:creationId xmlns:a16="http://schemas.microsoft.com/office/drawing/2014/main" id="{30988AE5-1B59-5BCA-4E94-DF1DD707E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20" y="2632461"/>
            <a:ext cx="3891379" cy="25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B37-DB1C-F97B-EA39-FEB9615B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Welcome &amp; Agenda</a:t>
            </a:r>
            <a:endParaRPr lang="en-DK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43C5-F4A7-1D00-3AF3-7628C99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24H2 Windows 11 (What is your experience)</a:t>
            </a:r>
          </a:p>
          <a:p>
            <a:r>
              <a:rPr lang="en-US" dirty="0">
                <a:ea typeface="+mn-lt"/>
                <a:cs typeface="+mn-lt"/>
              </a:rPr>
              <a:t>Hybrid environments</a:t>
            </a:r>
          </a:p>
          <a:p>
            <a:r>
              <a:rPr lang="en-US" dirty="0">
                <a:ea typeface="+mn-lt"/>
                <a:cs typeface="+mn-lt"/>
              </a:rPr>
              <a:t>Purview insights experiences</a:t>
            </a:r>
          </a:p>
          <a:p>
            <a:r>
              <a:rPr lang="en-US" dirty="0">
                <a:ea typeface="+mn-lt"/>
                <a:cs typeface="+mn-lt"/>
              </a:rPr>
              <a:t>Token theft</a:t>
            </a:r>
            <a:endParaRPr lang="en-US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21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A261-DAAF-C79D-62E9-2580D38A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No update from Windows Autopatch</a:t>
            </a:r>
          </a:p>
          <a:p>
            <a:r>
              <a:rPr lang="en-US" dirty="0">
                <a:ea typeface="Calibri"/>
                <a:cs typeface="Calibri"/>
              </a:rPr>
              <a:t>Admin Protection (preview)</a:t>
            </a:r>
          </a:p>
          <a:p>
            <a:r>
              <a:rPr lang="en-US" dirty="0">
                <a:ea typeface="Calibri"/>
                <a:cs typeface="Calibri"/>
              </a:rPr>
              <a:t>OCT CU 24H2, </a:t>
            </a:r>
            <a:r>
              <a:rPr lang="en-US" dirty="0" err="1">
                <a:ea typeface="Calibri"/>
                <a:cs typeface="Calibri"/>
              </a:rPr>
              <a:t>wierd</a:t>
            </a:r>
            <a:r>
              <a:rPr lang="en-US" dirty="0">
                <a:ea typeface="Calibri"/>
                <a:cs typeface="Calibri"/>
              </a:rPr>
              <a:t> UAC Prompts</a:t>
            </a:r>
          </a:p>
          <a:p>
            <a:r>
              <a:rPr lang="en-US" dirty="0">
                <a:ea typeface="Calibri"/>
                <a:cs typeface="Calibri"/>
              </a:rPr>
              <a:t>Reboot takes a long time</a:t>
            </a:r>
          </a:p>
          <a:p>
            <a:r>
              <a:rPr lang="en-US" dirty="0">
                <a:ea typeface="Calibri"/>
                <a:cs typeface="Calibri"/>
              </a:rPr>
              <a:t>Power saving features.</a:t>
            </a:r>
          </a:p>
          <a:p>
            <a:r>
              <a:rPr lang="en-US" dirty="0">
                <a:ea typeface="Calibri"/>
                <a:cs typeface="Calibri"/>
              </a:rPr>
              <a:t>Lock Screen </a:t>
            </a:r>
            <a:r>
              <a:rPr lang="en-US" dirty="0" err="1">
                <a:ea typeface="Calibri"/>
                <a:cs typeface="Calibri"/>
              </a:rPr>
              <a:t>featuers</a:t>
            </a:r>
            <a:r>
              <a:rPr lang="en-US" dirty="0">
                <a:ea typeface="Calibri"/>
                <a:cs typeface="Calibri"/>
              </a:rPr>
              <a:t> (cant spell)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Lenovo feature conflict.</a:t>
            </a:r>
          </a:p>
          <a:p>
            <a:r>
              <a:rPr lang="en-US" dirty="0">
                <a:ea typeface="Calibri"/>
                <a:cs typeface="Calibri"/>
              </a:rPr>
              <a:t>Personal Data Encryption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BC46B5-CF71-3FEB-AB4C-024E3273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24H2 Windows 11 (What is your experience)</a:t>
            </a:r>
            <a:r>
              <a:rPr lang="en-US" dirty="0">
                <a:ea typeface="+mj-lt"/>
                <a:cs typeface="+mj-lt"/>
              </a:rPr>
              <a:t> 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411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BC46B5-CF71-3FEB-AB4C-024E3273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KB5044284 (Windows Server Upgrade)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E253A-772A-2F54-D700-FE12F02DAC5F}"/>
              </a:ext>
            </a:extLst>
          </p:cNvPr>
          <p:cNvSpPr txBox="1"/>
          <p:nvPr/>
        </p:nvSpPr>
        <p:spPr>
          <a:xfrm>
            <a:off x="923312" y="1883193"/>
            <a:ext cx="9918759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Ping from today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Calibri"/>
                <a:cs typeface="Calibri"/>
              </a:rPr>
              <a:t>Automaticlly</a:t>
            </a:r>
            <a:r>
              <a:rPr lang="en-US" dirty="0">
                <a:ea typeface="Calibri"/>
                <a:cs typeface="Calibri"/>
              </a:rPr>
              <a:t> upgrade to 2025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Third party update RMM specific issue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Registry key to prevent an upgrade (future releases)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 dirty="0">
                <a:ea typeface="+mn-lt"/>
                <a:cs typeface="+mn-lt"/>
              </a:rPr>
              <a:t>Computer\HKEY_LOCAL_MACHINE\SOFTWARE\Policies\Microsoft\Windows\</a:t>
            </a:r>
            <a:r>
              <a:rPr lang="en-US" sz="1200" dirty="0" err="1">
                <a:ea typeface="+mn-lt"/>
                <a:cs typeface="+mn-lt"/>
              </a:rPr>
              <a:t>WindowsUpdate</a:t>
            </a:r>
            <a:endParaRPr lang="en-US" dirty="0" err="1">
              <a:ea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endParaRPr lang="en-US" sz="1200" dirty="0">
              <a:ea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endParaRPr lang="en-US" sz="1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½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C49C118-30E2-5592-E89D-4414A104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527070"/>
            <a:ext cx="3158835" cy="29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0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B8E4BC8BF714095FF727759CB9EC9" ma:contentTypeVersion="6" ma:contentTypeDescription="Create a new document." ma:contentTypeScope="" ma:versionID="234575b2e52d54a9d865da20af54e63e">
  <xsd:schema xmlns:xsd="http://www.w3.org/2001/XMLSchema" xmlns:xs="http://www.w3.org/2001/XMLSchema" xmlns:p="http://schemas.microsoft.com/office/2006/metadata/properties" xmlns:ns2="1c9f4e6d-47da-45df-85b2-b6d13a0a0f3c" xmlns:ns3="5d9f163f-7ba6-4563-80ff-62d170e7269c" targetNamespace="http://schemas.microsoft.com/office/2006/metadata/properties" ma:root="true" ma:fieldsID="2c0ceaca4b60547646f6e33c393e6d0c" ns2:_="" ns3:_="">
    <xsd:import namespace="1c9f4e6d-47da-45df-85b2-b6d13a0a0f3c"/>
    <xsd:import namespace="5d9f163f-7ba6-4563-80ff-62d170e726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f4e6d-47da-45df-85b2-b6d13a0a0f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f163f-7ba6-4563-80ff-62d170e726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F86EE4-AC20-4A72-B0CD-E6F06352871F}">
  <ds:schemaRefs>
    <ds:schemaRef ds:uri="1c9f4e6d-47da-45df-85b2-b6d13a0a0f3c"/>
    <ds:schemaRef ds:uri="5d9f163f-7ba6-4563-80ff-62d170e726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24DCB3-70BA-4A1C-9191-3483657A5C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8BFB1C-ADB1-4957-A538-B92F59D18CC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What is CloudHour?</vt:lpstr>
      <vt:lpstr>If you prefer to not talk or be asked questions press mute </vt:lpstr>
      <vt:lpstr>Events in the making</vt:lpstr>
      <vt:lpstr> </vt:lpstr>
      <vt:lpstr>QR code phishing</vt:lpstr>
      <vt:lpstr>Welcome &amp; Agenda</vt:lpstr>
      <vt:lpstr>24H2 Windows 11 (What is your experience) </vt:lpstr>
      <vt:lpstr>KB5044284 (Windows Server Upgrade)</vt:lpstr>
      <vt:lpstr>Hybrid Environments (share your thoughts)</vt:lpstr>
      <vt:lpstr>Purview insights experiences</vt:lpstr>
      <vt:lpstr>Token theft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Bøgvad</dc:creator>
  <cp:revision>382</cp:revision>
  <dcterms:created xsi:type="dcterms:W3CDTF">2023-10-04T16:57:14Z</dcterms:created>
  <dcterms:modified xsi:type="dcterms:W3CDTF">2024-11-06T20:08:27Z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0x010100A43B8E4BC8BF714095FF727759CB9EC9</vt:lpwstr>
  </property>
</Properties>
</file>