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9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590F8-D989-E91A-8313-D30AD9C9DF28}" v="46" dt="2024-10-02T18:06:49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Barry" userId="S::lewis_conditionalaccess.uk#ext#@skymadesimple.onmicrosoft.com::08a6dc3f-54fa-46a3-bfa6-325ce4f367de" providerId="AD" clId="Web-{DB998EC9-BCFE-6C91-544C-F22ECF0CB006}"/>
    <pc:docChg chg="addSld modSld">
      <pc:chgData name="Lewis Barry" userId="S::lewis_conditionalaccess.uk#ext#@skymadesimple.onmicrosoft.com::08a6dc3f-54fa-46a3-bfa6-325ce4f367de" providerId="AD" clId="Web-{DB998EC9-BCFE-6C91-544C-F22ECF0CB006}" dt="2024-08-07T17:13:40.616" v="104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DB998EC9-BCFE-6C91-544C-F22ECF0CB006}" dt="2024-08-07T17:13:40.616" v="104" actId="20577"/>
        <pc:sldMkLst>
          <pc:docMk/>
          <pc:sldMk cId="682217843" sldId="258"/>
        </pc:sldMkLst>
        <pc:spChg chg="mod">
          <ac:chgData name="Lewis Barry" userId="S::lewis_conditionalaccess.uk#ext#@skymadesimple.onmicrosoft.com::08a6dc3f-54fa-46a3-bfa6-325ce4f367de" providerId="AD" clId="Web-{DB998EC9-BCFE-6C91-544C-F22ECF0CB006}" dt="2024-08-07T17:13:40.616" v="104" actId="20577"/>
          <ac:spMkLst>
            <pc:docMk/>
            <pc:sldMk cId="682217843" sldId="258"/>
            <ac:spMk id="3" creationId="{BD49FF97-5C06-E0EA-0200-94B4F970DE7A}"/>
          </ac:spMkLst>
        </pc:spChg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26.835" v="90" actId="20577"/>
        <pc:sldMkLst>
          <pc:docMk/>
          <pc:sldMk cId="1301944577" sldId="264"/>
        </pc:sldMkLst>
        <pc:spChg chg="mod">
          <ac:chgData name="Lewis Barry" userId="S::lewis_conditionalaccess.uk#ext#@skymadesimple.onmicrosoft.com::08a6dc3f-54fa-46a3-bfa6-325ce4f367de" providerId="AD" clId="Web-{DB998EC9-BCFE-6C91-544C-F22ECF0CB006}" dt="2024-08-07T17:11:19.989" v="40" actId="20577"/>
          <ac:spMkLst>
            <pc:docMk/>
            <pc:sldMk cId="1301944577" sldId="264"/>
            <ac:spMk id="2" creationId="{4821FE79-82AF-3920-3E75-8F7C9873E6FD}"/>
          </ac:spMkLst>
        </pc:spChg>
        <pc:spChg chg="mod">
          <ac:chgData name="Lewis Barry" userId="S::lewis_conditionalaccess.uk#ext#@skymadesimple.onmicrosoft.com::08a6dc3f-54fa-46a3-bfa6-325ce4f367de" providerId="AD" clId="Web-{DB998EC9-BCFE-6C91-544C-F22ECF0CB006}" dt="2024-08-07T17:13:26.835" v="90" actId="20577"/>
          <ac:spMkLst>
            <pc:docMk/>
            <pc:sldMk cId="1301944577" sldId="264"/>
            <ac:spMk id="3" creationId="{BDD4AD2E-153F-FF1C-8579-72FDC6C01E09}"/>
          </ac:spMkLst>
        </pc:spChg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03.881" v="88" actId="20577"/>
        <pc:sldMkLst>
          <pc:docMk/>
          <pc:sldMk cId="3655533379" sldId="265"/>
        </pc:sldMkLst>
        <pc:spChg chg="mod">
          <ac:chgData name="Lewis Barry" userId="S::lewis_conditionalaccess.uk#ext#@skymadesimple.onmicrosoft.com::08a6dc3f-54fa-46a3-bfa6-325ce4f367de" providerId="AD" clId="Web-{DB998EC9-BCFE-6C91-544C-F22ECF0CB006}" dt="2024-08-07T17:13:03.178" v="87" actId="20577"/>
          <ac:spMkLst>
            <pc:docMk/>
            <pc:sldMk cId="3655533379" sldId="265"/>
            <ac:spMk id="2" creationId="{122DAD49-2DD9-3495-CC90-76A22C2CA84E}"/>
          </ac:spMkLst>
        </pc:spChg>
        <pc:spChg chg="mod">
          <ac:chgData name="Lewis Barry" userId="S::lewis_conditionalaccess.uk#ext#@skymadesimple.onmicrosoft.com::08a6dc3f-54fa-46a3-bfa6-325ce4f367de" providerId="AD" clId="Web-{DB998EC9-BCFE-6C91-544C-F22ECF0CB006}" dt="2024-08-07T17:13:03.881" v="88" actId="20577"/>
          <ac:spMkLst>
            <pc:docMk/>
            <pc:sldMk cId="3655533379" sldId="265"/>
            <ac:spMk id="3" creationId="{2A88AD47-5587-793E-1A75-01C12E182E9E}"/>
          </ac:spMkLst>
        </pc:spChg>
      </pc:sldChg>
    </pc:docChg>
  </pc:docChgLst>
  <pc:docChgLst>
    <pc:chgData name="Jonas Bøgvad" userId="S::jb@skymadesimple.io::3ccd7f20-6c69-4d4e-9e13-bfb9a34adc45" providerId="AD" clId="Web-{46A23F08-2B47-312D-7DDF-987014B2D847}"/>
    <pc:docChg chg="modSld">
      <pc:chgData name="Jonas Bøgvad" userId="S::jb@skymadesimple.io::3ccd7f20-6c69-4d4e-9e13-bfb9a34adc45" providerId="AD" clId="Web-{46A23F08-2B47-312D-7DDF-987014B2D847}" dt="2024-06-05T17:47:29.205" v="9" actId="20577"/>
      <pc:docMkLst>
        <pc:docMk/>
      </pc:docMkLst>
      <pc:sldChg chg="modSp">
        <pc:chgData name="Jonas Bøgvad" userId="S::jb@skymadesimple.io::3ccd7f20-6c69-4d4e-9e13-bfb9a34adc45" providerId="AD" clId="Web-{46A23F08-2B47-312D-7DDF-987014B2D847}" dt="2024-06-05T17:47:29.205" v="9" actId="20577"/>
        <pc:sldMkLst>
          <pc:docMk/>
          <pc:sldMk cId="682217843" sldId="258"/>
        </pc:sldMkLst>
        <pc:spChg chg="mod">
          <ac:chgData name="Jonas Bøgvad" userId="S::jb@skymadesimple.io::3ccd7f20-6c69-4d4e-9e13-bfb9a34adc45" providerId="AD" clId="Web-{46A23F08-2B47-312D-7DDF-987014B2D847}" dt="2024-06-05T17:47:29.205" v="9" actId="20577"/>
          <ac:spMkLst>
            <pc:docMk/>
            <pc:sldMk cId="682217843" sldId="258"/>
            <ac:spMk id="3" creationId="{BD49FF97-5C06-E0EA-0200-94B4F970DE7A}"/>
          </ac:spMkLst>
        </pc:spChg>
      </pc:sldChg>
    </pc:docChg>
  </pc:docChgLst>
  <pc:docChgLst>
    <pc:chgData name="Lewis Barry" userId="S::lewis_conditionalaccess.uk#ext#@skymadesimple.onmicrosoft.com::08a6dc3f-54fa-46a3-bfa6-325ce4f367de" providerId="AD" clId="Web-{4B3BC9D9-2F38-3AFF-9002-043BB5AD40DA}"/>
    <pc:docChg chg="addSld modSld">
      <pc:chgData name="Lewis Barry" userId="S::lewis_conditionalaccess.uk#ext#@skymadesimple.onmicrosoft.com::08a6dc3f-54fa-46a3-bfa6-325ce4f367de" providerId="AD" clId="Web-{4B3BC9D9-2F38-3AFF-9002-043BB5AD40DA}" dt="2024-08-07T08:23:47.917" v="61"/>
      <pc:docMkLst>
        <pc:docMk/>
      </pc:docMkLst>
      <pc:sldChg chg="modSp">
        <pc:chgData name="Lewis Barry" userId="S::lewis_conditionalaccess.uk#ext#@skymadesimple.onmicrosoft.com::08a6dc3f-54fa-46a3-bfa6-325ce4f367de" providerId="AD" clId="Web-{4B3BC9D9-2F38-3AFF-9002-043BB5AD40DA}" dt="2024-08-07T08:23:13.525" v="55" actId="20577"/>
        <pc:sldMkLst>
          <pc:docMk/>
          <pc:sldMk cId="682217843" sldId="258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23:13.525" v="55" actId="20577"/>
          <ac:spMkLst>
            <pc:docMk/>
            <pc:sldMk cId="682217843" sldId="258"/>
            <ac:spMk id="3" creationId="{BD49FF97-5C06-E0EA-0200-94B4F970DE7A}"/>
          </ac:spMkLst>
        </pc:spChg>
      </pc:sldChg>
      <pc:sldChg chg="modSp new">
        <pc:chgData name="Lewis Barry" userId="S::lewis_conditionalaccess.uk#ext#@skymadesimple.onmicrosoft.com::08a6dc3f-54fa-46a3-bfa6-325ce4f367de" providerId="AD" clId="Web-{4B3BC9D9-2F38-3AFF-9002-043BB5AD40DA}" dt="2024-08-07T08:18:16.213" v="27" actId="20577"/>
        <pc:sldMkLst>
          <pc:docMk/>
          <pc:sldMk cId="1681911196" sldId="261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18:11.119" v="24" actId="20577"/>
          <ac:spMkLst>
            <pc:docMk/>
            <pc:sldMk cId="1681911196" sldId="261"/>
            <ac:spMk id="2" creationId="{5C6F9DEA-31AB-E4CC-743B-B69C31CFBF3E}"/>
          </ac:spMkLst>
        </pc:spChg>
        <pc:spChg chg="mod">
          <ac:chgData name="Lewis Barry" userId="S::lewis_conditionalaccess.uk#ext#@skymadesimple.onmicrosoft.com::08a6dc3f-54fa-46a3-bfa6-325ce4f367de" providerId="AD" clId="Web-{4B3BC9D9-2F38-3AFF-9002-043BB5AD40DA}" dt="2024-08-07T08:18:16.213" v="27" actId="20577"/>
          <ac:spMkLst>
            <pc:docMk/>
            <pc:sldMk cId="1681911196" sldId="261"/>
            <ac:spMk id="3" creationId="{4D119EAD-A2E5-B73D-9B4F-33EC68ED1845}"/>
          </ac:spMkLst>
        </pc:spChg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2:44.612" v="44" actId="1076"/>
        <pc:sldMkLst>
          <pc:docMk/>
          <pc:sldMk cId="3226727601" sldId="262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21:29.219" v="31" actId="20577"/>
          <ac:spMkLst>
            <pc:docMk/>
            <pc:sldMk cId="3226727601" sldId="262"/>
            <ac:spMk id="2" creationId="{6D77784C-CE30-AE91-AEA4-44FEC4F11AB6}"/>
          </ac:spMkLst>
        </pc:spChg>
        <pc:spChg chg="del">
          <ac:chgData name="Lewis Barry" userId="S::lewis_conditionalaccess.uk#ext#@skymadesimple.onmicrosoft.com::08a6dc3f-54fa-46a3-bfa6-325ce4f367de" providerId="AD" clId="Web-{4B3BC9D9-2F38-3AFF-9002-043BB5AD40DA}" dt="2024-08-07T08:21:30.547" v="32"/>
          <ac:spMkLst>
            <pc:docMk/>
            <pc:sldMk cId="3226727601" sldId="262"/>
            <ac:spMk id="3" creationId="{FF0CDA8D-6D42-0DEA-7817-3A46398ECE65}"/>
          </ac:spMkLst>
        </pc:spChg>
        <pc:spChg chg="add mod">
          <ac:chgData name="Lewis Barry" userId="S::lewis_conditionalaccess.uk#ext#@skymadesimple.onmicrosoft.com::08a6dc3f-54fa-46a3-bfa6-325ce4f367de" providerId="AD" clId="Web-{4B3BC9D9-2F38-3AFF-9002-043BB5AD40DA}" dt="2024-08-07T08:22:39.456" v="43" actId="14100"/>
          <ac:spMkLst>
            <pc:docMk/>
            <pc:sldMk cId="3226727601" sldId="262"/>
            <ac:spMk id="5" creationId="{4377E914-6588-83EF-F0FC-3927BEA241F0}"/>
          </ac:spMkLst>
        </pc:spChg>
        <pc:picChg chg="add mod">
          <ac:chgData name="Lewis Barry" userId="S::lewis_conditionalaccess.uk#ext#@skymadesimple.onmicrosoft.com::08a6dc3f-54fa-46a3-bfa6-325ce4f367de" providerId="AD" clId="Web-{4B3BC9D9-2F38-3AFF-9002-043BB5AD40DA}" dt="2024-08-07T08:22:44.612" v="44" actId="1076"/>
          <ac:picMkLst>
            <pc:docMk/>
            <pc:sldMk cId="3226727601" sldId="262"/>
            <ac:picMk id="4" creationId="{1E5D2B9D-CC55-B242-F4D7-B78490787B5C}"/>
          </ac:picMkLst>
        </pc:picChg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3:47.917" v="61"/>
        <pc:sldMkLst>
          <pc:docMk/>
          <pc:sldMk cId="1256630491" sldId="263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23:44.526" v="60" actId="20577"/>
          <ac:spMkLst>
            <pc:docMk/>
            <pc:sldMk cId="1256630491" sldId="263"/>
            <ac:spMk id="2" creationId="{62E2D667-364B-0FAE-2108-64F639E18D63}"/>
          </ac:spMkLst>
        </pc:spChg>
        <pc:spChg chg="del">
          <ac:chgData name="Lewis Barry" userId="S::lewis_conditionalaccess.uk#ext#@skymadesimple.onmicrosoft.com::08a6dc3f-54fa-46a3-bfa6-325ce4f367de" providerId="AD" clId="Web-{4B3BC9D9-2F38-3AFF-9002-043BB5AD40DA}" dt="2024-08-07T08:23:47.917" v="61"/>
          <ac:spMkLst>
            <pc:docMk/>
            <pc:sldMk cId="1256630491" sldId="263"/>
            <ac:spMk id="3" creationId="{D174736D-6128-5BE9-7C1F-AED7A86A9EAE}"/>
          </ac:spMkLst>
        </pc:spChg>
        <pc:picChg chg="add mod ord">
          <ac:chgData name="Lewis Barry" userId="S::lewis_conditionalaccess.uk#ext#@skymadesimple.onmicrosoft.com::08a6dc3f-54fa-46a3-bfa6-325ce4f367de" providerId="AD" clId="Web-{4B3BC9D9-2F38-3AFF-9002-043BB5AD40DA}" dt="2024-08-07T08:23:47.917" v="61"/>
          <ac:picMkLst>
            <pc:docMk/>
            <pc:sldMk cId="1256630491" sldId="263"/>
            <ac:picMk id="4" creationId="{9EB486F8-AA59-C492-FD5B-3DF98FFD4FC6}"/>
          </ac:picMkLst>
        </pc:picChg>
      </pc:sldChg>
    </pc:docChg>
  </pc:docChgLst>
  <pc:docChgLst>
    <pc:chgData name="Jonas Bøgvad" userId="S::jb@skymadesimple.io::3ccd7f20-6c69-4d4e-9e13-bfb9a34adc45" providerId="AD" clId="Web-{A8C590F8-D989-E91A-8313-D30AD9C9DF28}"/>
    <pc:docChg chg="addSld delSld modSld">
      <pc:chgData name="Jonas Bøgvad" userId="S::jb@skymadesimple.io::3ccd7f20-6c69-4d4e-9e13-bfb9a34adc45" providerId="AD" clId="Web-{A8C590F8-D989-E91A-8313-D30AD9C9DF28}" dt="2024-10-02T18:06:49.669" v="35" actId="1076"/>
      <pc:docMkLst>
        <pc:docMk/>
      </pc:docMkLst>
      <pc:sldChg chg="delSp modSp">
        <pc:chgData name="Jonas Bøgvad" userId="S::jb@skymadesimple.io::3ccd7f20-6c69-4d4e-9e13-bfb9a34adc45" providerId="AD" clId="Web-{A8C590F8-D989-E91A-8313-D30AD9C9DF28}" dt="2024-10-02T17:48:42.773" v="13"/>
        <pc:sldMkLst>
          <pc:docMk/>
          <pc:sldMk cId="682217843" sldId="258"/>
        </pc:sldMkLst>
        <pc:spChg chg="mod">
          <ac:chgData name="Jonas Bøgvad" userId="S::jb@skymadesimple.io::3ccd7f20-6c69-4d4e-9e13-bfb9a34adc45" providerId="AD" clId="Web-{A8C590F8-D989-E91A-8313-D30AD9C9DF28}" dt="2024-10-02T17:48:38.444" v="12" actId="20577"/>
          <ac:spMkLst>
            <pc:docMk/>
            <pc:sldMk cId="682217843" sldId="258"/>
            <ac:spMk id="3" creationId="{BD49FF97-5C06-E0EA-0200-94B4F970DE7A}"/>
          </ac:spMkLst>
        </pc:spChg>
        <pc:spChg chg="del">
          <ac:chgData name="Jonas Bøgvad" userId="S::jb@skymadesimple.io::3ccd7f20-6c69-4d4e-9e13-bfb9a34adc45" providerId="AD" clId="Web-{A8C590F8-D989-E91A-8313-D30AD9C9DF28}" dt="2024-10-02T17:48:42.773" v="13"/>
          <ac:spMkLst>
            <pc:docMk/>
            <pc:sldMk cId="682217843" sldId="258"/>
            <ac:spMk id="4" creationId="{4958B35A-AA68-3D14-FCF3-8C08E6F24689}"/>
          </ac:spMkLst>
        </pc:spChg>
      </pc:sldChg>
      <pc:sldChg chg="addSp delSp modSp new">
        <pc:chgData name="Jonas Bøgvad" userId="S::jb@skymadesimple.io::3ccd7f20-6c69-4d4e-9e13-bfb9a34adc45" providerId="AD" clId="Web-{A8C590F8-D989-E91A-8313-D30AD9C9DF28}" dt="2024-10-02T18:06:49.669" v="35" actId="1076"/>
        <pc:sldMkLst>
          <pc:docMk/>
          <pc:sldMk cId="1253088876" sldId="261"/>
        </pc:sldMkLst>
        <pc:spChg chg="mod">
          <ac:chgData name="Jonas Bøgvad" userId="S::jb@skymadesimple.io::3ccd7f20-6c69-4d4e-9e13-bfb9a34adc45" providerId="AD" clId="Web-{A8C590F8-D989-E91A-8313-D30AD9C9DF28}" dt="2024-10-02T17:53:45.330" v="25" actId="20577"/>
          <ac:spMkLst>
            <pc:docMk/>
            <pc:sldMk cId="1253088876" sldId="261"/>
            <ac:spMk id="2" creationId="{479D5B54-F7C8-0DF3-43DF-ADE5C1762FA4}"/>
          </ac:spMkLst>
        </pc:spChg>
        <pc:spChg chg="del">
          <ac:chgData name="Jonas Bøgvad" userId="S::jb@skymadesimple.io::3ccd7f20-6c69-4d4e-9e13-bfb9a34adc45" providerId="AD" clId="Web-{A8C590F8-D989-E91A-8313-D30AD9C9DF28}" dt="2024-10-02T17:53:22.767" v="15"/>
          <ac:spMkLst>
            <pc:docMk/>
            <pc:sldMk cId="1253088876" sldId="261"/>
            <ac:spMk id="3" creationId="{F41A2EEC-777E-DD9D-3657-8DA42F10A6E5}"/>
          </ac:spMkLst>
        </pc:spChg>
        <pc:spChg chg="add mod">
          <ac:chgData name="Jonas Bøgvad" userId="S::jb@skymadesimple.io::3ccd7f20-6c69-4d4e-9e13-bfb9a34adc45" providerId="AD" clId="Web-{A8C590F8-D989-E91A-8313-D30AD9C9DF28}" dt="2024-10-02T17:59:08.403" v="32" actId="20577"/>
          <ac:spMkLst>
            <pc:docMk/>
            <pc:sldMk cId="1253088876" sldId="261"/>
            <ac:spMk id="5" creationId="{3375B72E-EEEB-D596-B80A-A1E7A887C234}"/>
          </ac:spMkLst>
        </pc:spChg>
        <pc:spChg chg="add del mod">
          <ac:chgData name="Jonas Bøgvad" userId="S::jb@skymadesimple.io::3ccd7f20-6c69-4d4e-9e13-bfb9a34adc45" providerId="AD" clId="Web-{A8C590F8-D989-E91A-8313-D30AD9C9DF28}" dt="2024-10-02T18:06:47.919" v="34"/>
          <ac:spMkLst>
            <pc:docMk/>
            <pc:sldMk cId="1253088876" sldId="261"/>
            <ac:spMk id="7" creationId="{76FB9F73-DD00-CFE2-90FF-641D0F0140D7}"/>
          </ac:spMkLst>
        </pc:spChg>
        <pc:picChg chg="add del mod ord">
          <ac:chgData name="Jonas Bøgvad" userId="S::jb@skymadesimple.io::3ccd7f20-6c69-4d4e-9e13-bfb9a34adc45" providerId="AD" clId="Web-{A8C590F8-D989-E91A-8313-D30AD9C9DF28}" dt="2024-10-02T18:06:47.060" v="33"/>
          <ac:picMkLst>
            <pc:docMk/>
            <pc:sldMk cId="1253088876" sldId="261"/>
            <ac:picMk id="4" creationId="{09E4CD5B-6D32-ABAC-D993-59DBAF81EB0D}"/>
          </ac:picMkLst>
        </pc:picChg>
        <pc:picChg chg="add mod ord">
          <ac:chgData name="Jonas Bøgvad" userId="S::jb@skymadesimple.io::3ccd7f20-6c69-4d4e-9e13-bfb9a34adc45" providerId="AD" clId="Web-{A8C590F8-D989-E91A-8313-D30AD9C9DF28}" dt="2024-10-02T18:06:49.669" v="35" actId="1076"/>
          <ac:picMkLst>
            <pc:docMk/>
            <pc:sldMk cId="1253088876" sldId="261"/>
            <ac:picMk id="8" creationId="{5BC473B6-A60C-C571-2E9D-ED9ED4859E7D}"/>
          </ac:picMkLst>
        </pc:picChg>
      </pc:sldChg>
      <pc:sldChg chg="del">
        <pc:chgData name="Jonas Bøgvad" userId="S::jb@skymadesimple.io::3ccd7f20-6c69-4d4e-9e13-bfb9a34adc45" providerId="AD" clId="Web-{A8C590F8-D989-E91A-8313-D30AD9C9DF28}" dt="2024-10-02T17:47:15.441" v="4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6.988" v="5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A8C590F8-D989-E91A-8313-D30AD9C9DF28}" dt="2024-10-02T17:47:17.770" v="6"/>
        <pc:sldMkLst>
          <pc:docMk/>
          <pc:sldMk cId="2389847502" sldId="264"/>
        </pc:sldMkLst>
      </pc:sldChg>
    </pc:docChg>
  </pc:docChgLst>
  <pc:docChgLst>
    <pc:chgData name="Jonas Bøgvad" userId="3ccd7f20-6c69-4d4e-9e13-bfb9a34adc45" providerId="ADAL" clId="{F02C63D4-EC92-4A11-BDEA-86DF51646379}"/>
    <pc:docChg chg="undo custSel addSld delSld modSld sldOrd">
      <pc:chgData name="Jonas Bøgvad" userId="3ccd7f20-6c69-4d4e-9e13-bfb9a34adc45" providerId="ADAL" clId="{F02C63D4-EC92-4A11-BDEA-86DF51646379}" dt="2024-05-01T17:51:12.113" v="1046"/>
      <pc:docMkLst>
        <pc:docMk/>
      </pc:docMkLst>
      <pc:sldChg chg="delSp mod">
        <pc:chgData name="Jonas Bøgvad" userId="3ccd7f20-6c69-4d4e-9e13-bfb9a34adc45" providerId="ADAL" clId="{F02C63D4-EC92-4A11-BDEA-86DF51646379}" dt="2024-02-07T19:57:36.582" v="849" actId="478"/>
        <pc:sldMkLst>
          <pc:docMk/>
          <pc:sldMk cId="2353948092" sldId="257"/>
        </pc:sldMkLst>
        <pc:spChg chg="del">
          <ac:chgData name="Jonas Bøgvad" userId="3ccd7f20-6c69-4d4e-9e13-bfb9a34adc45" providerId="ADAL" clId="{F02C63D4-EC92-4A11-BDEA-86DF51646379}" dt="2024-02-07T19:57:29.764" v="848" actId="478"/>
          <ac:spMkLst>
            <pc:docMk/>
            <pc:sldMk cId="2353948092" sldId="257"/>
            <ac:spMk id="2" creationId="{162A7CC9-7E4A-6F14-78CE-7DD37F5201A3}"/>
          </ac:spMkLst>
        </pc:spChg>
        <pc:spChg chg="del">
          <ac:chgData name="Jonas Bøgvad" userId="3ccd7f20-6c69-4d4e-9e13-bfb9a34adc45" providerId="ADAL" clId="{F02C63D4-EC92-4A11-BDEA-86DF51646379}" dt="2024-02-07T19:57:36.582" v="849" actId="478"/>
          <ac:spMkLst>
            <pc:docMk/>
            <pc:sldMk cId="2353948092" sldId="257"/>
            <ac:spMk id="3" creationId="{F8F3559D-12C4-FCBA-77A1-C177B282A962}"/>
          </ac:spMkLst>
        </pc:spChg>
      </pc:sldChg>
      <pc:sldChg chg="addSp delSp modSp mod ord modAnim">
        <pc:chgData name="Jonas Bøgvad" userId="3ccd7f20-6c69-4d4e-9e13-bfb9a34adc45" providerId="ADAL" clId="{F02C63D4-EC92-4A11-BDEA-86DF51646379}" dt="2024-05-01T17:51:12.113" v="1046"/>
        <pc:sldMkLst>
          <pc:docMk/>
          <pc:sldMk cId="682217843" sldId="258"/>
        </pc:sldMkLst>
        <pc:spChg chg="mod">
          <ac:chgData name="Jonas Bøgvad" userId="3ccd7f20-6c69-4d4e-9e13-bfb9a34adc45" providerId="ADAL" clId="{F02C63D4-EC92-4A11-BDEA-86DF51646379}" dt="2024-05-01T17:51:12.113" v="1046"/>
          <ac:spMkLst>
            <pc:docMk/>
            <pc:sldMk cId="682217843" sldId="258"/>
            <ac:spMk id="3" creationId="{BD49FF97-5C06-E0EA-0200-94B4F970DE7A}"/>
          </ac:spMkLst>
        </pc:spChg>
        <pc:spChg chg="add mod">
          <ac:chgData name="Jonas Bøgvad" userId="3ccd7f20-6c69-4d4e-9e13-bfb9a34adc45" providerId="ADAL" clId="{F02C63D4-EC92-4A11-BDEA-86DF51646379}" dt="2024-04-03T17:38:05.590" v="880" actId="27636"/>
          <ac:spMkLst>
            <pc:docMk/>
            <pc:sldMk cId="682217843" sldId="258"/>
            <ac:spMk id="4" creationId="{4958B35A-AA68-3D14-FCF3-8C08E6F24689}"/>
          </ac:spMkLst>
        </pc:spChg>
        <pc:picChg chg="add del mod">
          <ac:chgData name="Jonas Bøgvad" userId="3ccd7f20-6c69-4d4e-9e13-bfb9a34adc45" providerId="ADAL" clId="{F02C63D4-EC92-4A11-BDEA-86DF51646379}" dt="2024-02-07T18:25:17.798" v="48" actId="478"/>
          <ac:picMkLst>
            <pc:docMk/>
            <pc:sldMk cId="682217843" sldId="258"/>
            <ac:picMk id="5" creationId="{344A4E36-4CE4-6C0A-4915-05E8118F50F7}"/>
          </ac:picMkLst>
        </pc:picChg>
      </pc:sldChg>
      <pc:sldChg chg="modSp mod">
        <pc:chgData name="Jonas Bøgvad" userId="3ccd7f20-6c69-4d4e-9e13-bfb9a34adc45" providerId="ADAL" clId="{F02C63D4-EC92-4A11-BDEA-86DF51646379}" dt="2024-02-07T18:34:44.247" v="281" actId="20577"/>
        <pc:sldMkLst>
          <pc:docMk/>
          <pc:sldMk cId="492833178" sldId="259"/>
        </pc:sldMkLst>
        <pc:spChg chg="mod">
          <ac:chgData name="Jonas Bøgvad" userId="3ccd7f20-6c69-4d4e-9e13-bfb9a34adc45" providerId="ADAL" clId="{F02C63D4-EC92-4A11-BDEA-86DF51646379}" dt="2024-02-07T18:34:44.247" v="281" actId="20577"/>
          <ac:spMkLst>
            <pc:docMk/>
            <pc:sldMk cId="492833178" sldId="259"/>
            <ac:spMk id="3" creationId="{46F59C2A-4971-2683-6221-8B8E44B41671}"/>
          </ac:spMkLst>
        </pc:spChg>
      </pc:sldChg>
      <pc:sldChg chg="addSp delSp modSp new mod ord">
        <pc:chgData name="Jonas Bøgvad" userId="3ccd7f20-6c69-4d4e-9e13-bfb9a34adc45" providerId="ADAL" clId="{F02C63D4-EC92-4A11-BDEA-86DF51646379}" dt="2024-04-03T17:48:36.053" v="959" actId="313"/>
        <pc:sldMkLst>
          <pc:docMk/>
          <pc:sldMk cId="1978232947" sldId="260"/>
        </pc:sldMkLst>
        <pc:spChg chg="mod">
          <ac:chgData name="Jonas Bøgvad" userId="3ccd7f20-6c69-4d4e-9e13-bfb9a34adc45" providerId="ADAL" clId="{F02C63D4-EC92-4A11-BDEA-86DF51646379}" dt="2024-02-07T18:54:10.343" v="565" actId="20577"/>
          <ac:spMkLst>
            <pc:docMk/>
            <pc:sldMk cId="1978232947" sldId="260"/>
            <ac:spMk id="2" creationId="{1B91A668-C6D8-C9C0-6F45-7CD940B4A730}"/>
          </ac:spMkLst>
        </pc:spChg>
        <pc:spChg chg="mod">
          <ac:chgData name="Jonas Bøgvad" userId="3ccd7f20-6c69-4d4e-9e13-bfb9a34adc45" providerId="ADAL" clId="{F02C63D4-EC92-4A11-BDEA-86DF51646379}" dt="2024-04-03T17:48:36.053" v="959" actId="313"/>
          <ac:spMkLst>
            <pc:docMk/>
            <pc:sldMk cId="1978232947" sldId="260"/>
            <ac:spMk id="3" creationId="{0CBDD425-2C60-781C-2618-DDBF7BF3FF5A}"/>
          </ac:spMkLst>
        </pc:spChg>
        <pc:picChg chg="add del mod">
          <ac:chgData name="Jonas Bøgvad" userId="3ccd7f20-6c69-4d4e-9e13-bfb9a34adc45" providerId="ADAL" clId="{F02C63D4-EC92-4A11-BDEA-86DF51646379}" dt="2024-04-03T17:47:48.415" v="942" actId="478"/>
          <ac:picMkLst>
            <pc:docMk/>
            <pc:sldMk cId="1978232947" sldId="260"/>
            <ac:picMk id="5" creationId="{1828E798-4558-F6FF-163A-B9DEF1EB0B21}"/>
          </ac:picMkLst>
        </pc:picChg>
        <pc:picChg chg="add mod">
          <ac:chgData name="Jonas Bøgvad" userId="3ccd7f20-6c69-4d4e-9e13-bfb9a34adc45" providerId="ADAL" clId="{F02C63D4-EC92-4A11-BDEA-86DF51646379}" dt="2024-04-03T17:47:45.458" v="941" actId="1076"/>
          <ac:picMkLst>
            <pc:docMk/>
            <pc:sldMk cId="1978232947" sldId="260"/>
            <ac:picMk id="6" creationId="{1ACD0A91-383C-DA42-683E-D5A4EF7E63A8}"/>
          </ac:picMkLst>
        </pc:picChg>
        <pc:picChg chg="add del mod">
          <ac:chgData name="Jonas Bøgvad" userId="3ccd7f20-6c69-4d4e-9e13-bfb9a34adc45" providerId="ADAL" clId="{F02C63D4-EC92-4A11-BDEA-86DF51646379}" dt="2024-04-03T17:48:20.653" v="946" actId="478"/>
          <ac:picMkLst>
            <pc:docMk/>
            <pc:sldMk cId="1978232947" sldId="260"/>
            <ac:picMk id="8" creationId="{F6637EEE-96AC-B1CE-09F7-7BC78DD5EDED}"/>
          </ac:picMkLst>
        </pc:picChg>
        <pc:picChg chg="add mod">
          <ac:chgData name="Jonas Bøgvad" userId="3ccd7f20-6c69-4d4e-9e13-bfb9a34adc45" providerId="ADAL" clId="{F02C63D4-EC92-4A11-BDEA-86DF51646379}" dt="2024-04-03T17:48:25.181" v="949" actId="1076"/>
          <ac:picMkLst>
            <pc:docMk/>
            <pc:sldMk cId="1978232947" sldId="260"/>
            <ac:picMk id="10" creationId="{787FD9DE-3839-6A32-5CF4-8C0823FEBFFE}"/>
          </ac:picMkLst>
        </pc:picChg>
      </pc:sldChg>
      <pc:sldChg chg="del mod modShow">
        <pc:chgData name="Jonas Bøgvad" userId="3ccd7f20-6c69-4d4e-9e13-bfb9a34adc45" providerId="ADAL" clId="{F02C63D4-EC92-4A11-BDEA-86DF51646379}" dt="2024-02-07T18:34:50.718" v="283" actId="47"/>
        <pc:sldMkLst>
          <pc:docMk/>
          <pc:sldMk cId="3087349582" sldId="260"/>
        </pc:sldMkLst>
      </pc:sldChg>
      <pc:sldChg chg="del">
        <pc:chgData name="Jonas Bøgvad" userId="3ccd7f20-6c69-4d4e-9e13-bfb9a34adc45" providerId="ADAL" clId="{F02C63D4-EC92-4A11-BDEA-86DF51646379}" dt="2024-02-07T18:25:05.882" v="46" actId="47"/>
        <pc:sldMkLst>
          <pc:docMk/>
          <pc:sldMk cId="772047044" sldId="261"/>
        </pc:sldMkLst>
      </pc:sldChg>
      <pc:sldChg chg="del">
        <pc:chgData name="Jonas Bøgvad" userId="3ccd7f20-6c69-4d4e-9e13-bfb9a34adc45" providerId="ADAL" clId="{F02C63D4-EC92-4A11-BDEA-86DF51646379}" dt="2024-02-07T18:25:06.975" v="47" actId="47"/>
        <pc:sldMkLst>
          <pc:docMk/>
          <pc:sldMk cId="3935997734" sldId="262"/>
        </pc:sldMkLst>
      </pc:sldChg>
      <pc:sldChg chg="del">
        <pc:chgData name="Jonas Bøgvad" userId="3ccd7f20-6c69-4d4e-9e13-bfb9a34adc45" providerId="ADAL" clId="{F02C63D4-EC92-4A11-BDEA-86DF51646379}" dt="2024-02-07T18:25:04.374" v="45" actId="47"/>
        <pc:sldMkLst>
          <pc:docMk/>
          <pc:sldMk cId="3559356164" sldId="263"/>
        </pc:sldMkLst>
      </pc:sldChg>
      <pc:sldChg chg="del">
        <pc:chgData name="Jonas Bøgvad" userId="3ccd7f20-6c69-4d4e-9e13-bfb9a34adc45" providerId="ADAL" clId="{F02C63D4-EC92-4A11-BDEA-86DF51646379}" dt="2024-02-07T18:34:48.665" v="282" actId="47"/>
        <pc:sldMkLst>
          <pc:docMk/>
          <pc:sldMk cId="4282192753" sldId="264"/>
        </pc:sldMkLst>
      </pc:sldChg>
    </pc:docChg>
  </pc:docChgLst>
  <pc:docChgLst>
    <pc:chgData name="Lewis Barry" userId="S::lewis_conditionalaccess.uk#ext#@skymadesimple.onmicrosoft.com::08a6dc3f-54fa-46a3-bfa6-325ce4f367de" providerId="AD" clId="Web-{B4A9863A-B76F-9ECD-74C3-2F7A394960FD}"/>
    <pc:docChg chg="modSld">
      <pc:chgData name="Lewis Barry" userId="S::lewis_conditionalaccess.uk#ext#@skymadesimple.onmicrosoft.com::08a6dc3f-54fa-46a3-bfa6-325ce4f367de" providerId="AD" clId="Web-{B4A9863A-B76F-9ECD-74C3-2F7A394960FD}" dt="2024-06-05T16:38:52.045" v="15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B4A9863A-B76F-9ECD-74C3-2F7A394960FD}" dt="2024-06-05T16:38:52.045" v="15" actId="20577"/>
        <pc:sldMkLst>
          <pc:docMk/>
          <pc:sldMk cId="682217843" sldId="258"/>
        </pc:sldMkLst>
        <pc:spChg chg="mod">
          <ac:chgData name="Lewis Barry" userId="S::lewis_conditionalaccess.uk#ext#@skymadesimple.onmicrosoft.com::08a6dc3f-54fa-46a3-bfa6-325ce4f367de" providerId="AD" clId="Web-{B4A9863A-B76F-9ECD-74C3-2F7A394960FD}" dt="2024-06-05T16:38:52.045" v="15" actId="20577"/>
          <ac:spMkLst>
            <pc:docMk/>
            <pc:sldMk cId="682217843" sldId="258"/>
            <ac:spMk id="3" creationId="{BD49FF97-5C06-E0EA-0200-94B4F970DE7A}"/>
          </ac:spMkLst>
        </pc:spChg>
      </pc:sldChg>
    </pc:docChg>
  </pc:docChgLst>
  <pc:docChgLst>
    <pc:chgData name="Jonas Bøgvad" userId="S::jb@skymadesimple.io::3ccd7f20-6c69-4d4e-9e13-bfb9a34adc45" providerId="AD" clId="Web-{C68F72A5-E849-D27C-41E9-79328816D849}"/>
    <pc:docChg chg="addSld delSld modSld sldOrd">
      <pc:chgData name="Jonas Bøgvad" userId="S::jb@skymadesimple.io::3ccd7f20-6c69-4d4e-9e13-bfb9a34adc45" providerId="AD" clId="Web-{C68F72A5-E849-D27C-41E9-79328816D849}" dt="2024-09-04T18:31:37.313" v="103" actId="1076"/>
      <pc:docMkLst>
        <pc:docMk/>
      </pc:docMkLst>
      <pc:sldChg chg="modSp">
        <pc:chgData name="Jonas Bøgvad" userId="S::jb@skymadesimple.io::3ccd7f20-6c69-4d4e-9e13-bfb9a34adc45" providerId="AD" clId="Web-{C68F72A5-E849-D27C-41E9-79328816D849}" dt="2024-09-04T17:57:25.313" v="24" actId="20577"/>
        <pc:sldMkLst>
          <pc:docMk/>
          <pc:sldMk cId="682217843" sldId="258"/>
        </pc:sldMkLst>
        <pc:spChg chg="mod">
          <ac:chgData name="Jonas Bøgvad" userId="S::jb@skymadesimple.io::3ccd7f20-6c69-4d4e-9e13-bfb9a34adc45" providerId="AD" clId="Web-{C68F72A5-E849-D27C-41E9-79328816D849}" dt="2024-09-04T17:57:25.313" v="24" actId="20577"/>
          <ac:spMkLst>
            <pc:docMk/>
            <pc:sldMk cId="682217843" sldId="258"/>
            <ac:spMk id="3" creationId="{BD49FF97-5C06-E0EA-0200-94B4F970DE7A}"/>
          </ac:spMkLst>
        </pc:spChg>
      </pc:sldChg>
      <pc:sldChg chg="ord">
        <pc:chgData name="Jonas Bøgvad" userId="S::jb@skymadesimple.io::3ccd7f20-6c69-4d4e-9e13-bfb9a34adc45" providerId="AD" clId="Web-{C68F72A5-E849-D27C-41E9-79328816D849}" dt="2024-09-04T17:57:34.563" v="30"/>
        <pc:sldMkLst>
          <pc:docMk/>
          <pc:sldMk cId="1978232947" sldId="260"/>
        </pc:sldMkLst>
      </pc:sldChg>
      <pc:sldChg chg="del">
        <pc:chgData name="Jonas Bøgvad" userId="S::jb@skymadesimple.io::3ccd7f20-6c69-4d4e-9e13-bfb9a34adc45" providerId="AD" clId="Web-{C68F72A5-E849-D27C-41E9-79328816D849}" dt="2024-09-04T17:57:27.141" v="27"/>
        <pc:sldMkLst>
          <pc:docMk/>
          <pc:sldMk cId="1681911196" sldId="261"/>
        </pc:sldMkLst>
      </pc:sldChg>
      <pc:sldChg chg="addSp delSp modSp add ord replId">
        <pc:chgData name="Jonas Bøgvad" userId="S::jb@skymadesimple.io::3ccd7f20-6c69-4d4e-9e13-bfb9a34adc45" providerId="AD" clId="Web-{C68F72A5-E849-D27C-41E9-79328816D849}" dt="2024-09-04T17:59:51.208" v="62" actId="1076"/>
        <pc:sldMkLst>
          <pc:docMk/>
          <pc:sldMk cId="4017609921" sldId="261"/>
        </pc:sldMkLst>
        <pc:spChg chg="mod">
          <ac:chgData name="Jonas Bøgvad" userId="S::jb@skymadesimple.io::3ccd7f20-6c69-4d4e-9e13-bfb9a34adc45" providerId="AD" clId="Web-{C68F72A5-E849-D27C-41E9-79328816D849}" dt="2024-09-04T17:58:55.769" v="53" actId="20577"/>
          <ac:spMkLst>
            <pc:docMk/>
            <pc:sldMk cId="4017609921" sldId="261"/>
            <ac:spMk id="2" creationId="{4DA07B37-DB1C-F97B-EA39-FEB9615B9AAE}"/>
          </ac:spMkLst>
        </pc:spChg>
        <pc:spChg chg="mod">
          <ac:chgData name="Jonas Bøgvad" userId="S::jb@skymadesimple.io::3ccd7f20-6c69-4d4e-9e13-bfb9a34adc45" providerId="AD" clId="Web-{C68F72A5-E849-D27C-41E9-79328816D849}" dt="2024-09-04T17:59:21.942" v="58" actId="14100"/>
          <ac:spMkLst>
            <pc:docMk/>
            <pc:sldMk cId="4017609921" sldId="261"/>
            <ac:spMk id="3" creationId="{BD49FF97-5C06-E0EA-0200-94B4F970DE7A}"/>
          </ac:spMkLst>
        </pc:spChg>
        <pc:picChg chg="add del mod">
          <ac:chgData name="Jonas Bøgvad" userId="S::jb@skymadesimple.io::3ccd7f20-6c69-4d4e-9e13-bfb9a34adc45" providerId="AD" clId="Web-{C68F72A5-E849-D27C-41E9-79328816D849}" dt="2024-09-04T17:58:59.253" v="54"/>
          <ac:picMkLst>
            <pc:docMk/>
            <pc:sldMk cId="4017609921" sldId="261"/>
            <ac:picMk id="5" creationId="{D192AC45-3D09-9D20-DF1F-70E478200C69}"/>
          </ac:picMkLst>
        </pc:picChg>
        <pc:picChg chg="add mod">
          <ac:chgData name="Jonas Bøgvad" userId="S::jb@skymadesimple.io::3ccd7f20-6c69-4d4e-9e13-bfb9a34adc45" providerId="AD" clId="Web-{C68F72A5-E849-D27C-41E9-79328816D849}" dt="2024-09-04T17:59:51.208" v="62" actId="1076"/>
          <ac:picMkLst>
            <pc:docMk/>
            <pc:sldMk cId="4017609921" sldId="261"/>
            <ac:picMk id="6" creationId="{7E4002B2-72F9-A874-132E-1EC46716E3BE}"/>
          </ac:picMkLst>
        </pc:picChg>
      </pc:sldChg>
      <pc:sldChg chg="del">
        <pc:chgData name="Jonas Bøgvad" userId="S::jb@skymadesimple.io::3ccd7f20-6c69-4d4e-9e13-bfb9a34adc45" providerId="AD" clId="Web-{C68F72A5-E849-D27C-41E9-79328816D849}" dt="2024-09-04T17:57:29.501" v="28"/>
        <pc:sldMkLst>
          <pc:docMk/>
          <pc:sldMk cId="3226727601" sldId="262"/>
        </pc:sldMkLst>
      </pc:sldChg>
      <pc:sldChg chg="add del replId">
        <pc:chgData name="Jonas Bøgvad" userId="S::jb@skymadesimple.io::3ccd7f20-6c69-4d4e-9e13-bfb9a34adc45" providerId="AD" clId="Web-{C68F72A5-E849-D27C-41E9-79328816D849}" dt="2024-09-04T18:04:45.501" v="92"/>
        <pc:sldMkLst>
          <pc:docMk/>
          <pc:sldMk cId="3692066205" sldId="262"/>
        </pc:sldMkLst>
      </pc:sldChg>
      <pc:sldChg chg="del">
        <pc:chgData name="Jonas Bøgvad" userId="S::jb@skymadesimple.io::3ccd7f20-6c69-4d4e-9e13-bfb9a34adc45" providerId="AD" clId="Web-{C68F72A5-E849-D27C-41E9-79328816D849}" dt="2024-09-04T17:57:30.516" v="29"/>
        <pc:sldMkLst>
          <pc:docMk/>
          <pc:sldMk cId="1256630491" sldId="263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31:37.313" v="103" actId="1076"/>
        <pc:sldMkLst>
          <pc:docMk/>
          <pc:sldMk cId="3908627248" sldId="263"/>
        </pc:sldMkLst>
        <pc:spChg chg="mod">
          <ac:chgData name="Jonas Bøgvad" userId="S::jb@skymadesimple.io::3ccd7f20-6c69-4d4e-9e13-bfb9a34adc45" providerId="AD" clId="Web-{C68F72A5-E849-D27C-41E9-79328816D849}" dt="2024-09-04T18:28:41.973" v="94" actId="20577"/>
          <ac:spMkLst>
            <pc:docMk/>
            <pc:sldMk cId="3908627248" sldId="263"/>
            <ac:spMk id="2" creationId="{4DA07B37-DB1C-F97B-EA39-FEB9615B9AAE}"/>
          </ac:spMkLst>
        </pc:spChg>
        <pc:spChg chg="del mod">
          <ac:chgData name="Jonas Bøgvad" userId="S::jb@skymadesimple.io::3ccd7f20-6c69-4d4e-9e13-bfb9a34adc45" providerId="AD" clId="Web-{C68F72A5-E849-D27C-41E9-79328816D849}" dt="2024-09-04T18:28:42.911" v="95"/>
          <ac:spMkLst>
            <pc:docMk/>
            <pc:sldMk cId="3908627248" sldId="263"/>
            <ac:spMk id="3" creationId="{BD49FF97-5C06-E0EA-0200-94B4F970DE7A}"/>
          </ac:spMkLst>
        </pc:spChg>
        <pc:picChg chg="add mod ord">
          <ac:chgData name="Jonas Bøgvad" userId="S::jb@skymadesimple.io::3ccd7f20-6c69-4d4e-9e13-bfb9a34adc45" providerId="AD" clId="Web-{C68F72A5-E849-D27C-41E9-79328816D849}" dt="2024-09-04T18:31:37.313" v="103" actId="1076"/>
          <ac:picMkLst>
            <pc:docMk/>
            <pc:sldMk cId="3908627248" sldId="263"/>
            <ac:picMk id="5" creationId="{D83EE932-32A1-76D7-6710-14C604CBFFB8}"/>
          </ac:picMkLst>
        </pc:picChg>
        <pc:picChg chg="del">
          <ac:chgData name="Jonas Bøgvad" userId="S::jb@skymadesimple.io::3ccd7f20-6c69-4d4e-9e13-bfb9a34adc45" providerId="AD" clId="Web-{C68F72A5-E849-D27C-41E9-79328816D849}" dt="2024-09-04T18:03:05.652" v="74"/>
          <ac:picMkLst>
            <pc:docMk/>
            <pc:sldMk cId="3908627248" sldId="263"/>
            <ac:picMk id="6" creationId="{7E4002B2-72F9-A874-132E-1EC46716E3BE}"/>
          </ac:picMkLst>
        </pc:picChg>
      </pc:sldChg>
      <pc:sldChg chg="del">
        <pc:chgData name="Jonas Bøgvad" userId="S::jb@skymadesimple.io::3ccd7f20-6c69-4d4e-9e13-bfb9a34adc45" providerId="AD" clId="Web-{C68F72A5-E849-D27C-41E9-79328816D849}" dt="2024-09-04T17:57:26.235" v="25"/>
        <pc:sldMkLst>
          <pc:docMk/>
          <pc:sldMk cId="1301944577" sldId="264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04:43.563" v="91" actId="1076"/>
        <pc:sldMkLst>
          <pc:docMk/>
          <pc:sldMk cId="2389847502" sldId="264"/>
        </pc:sldMkLst>
        <pc:spChg chg="mod">
          <ac:chgData name="Jonas Bøgvad" userId="S::jb@skymadesimple.io::3ccd7f20-6c69-4d4e-9e13-bfb9a34adc45" providerId="AD" clId="Web-{C68F72A5-E849-D27C-41E9-79328816D849}" dt="2024-09-04T18:03:32.762" v="80" actId="20577"/>
          <ac:spMkLst>
            <pc:docMk/>
            <pc:sldMk cId="2389847502" sldId="264"/>
            <ac:spMk id="2" creationId="{4DA07B37-DB1C-F97B-EA39-FEB9615B9AAE}"/>
          </ac:spMkLst>
        </pc:spChg>
        <pc:spChg chg="del">
          <ac:chgData name="Jonas Bøgvad" userId="S::jb@skymadesimple.io::3ccd7f20-6c69-4d4e-9e13-bfb9a34adc45" providerId="AD" clId="Web-{C68F72A5-E849-D27C-41E9-79328816D849}" dt="2024-09-04T18:03:33.403" v="81"/>
          <ac:spMkLst>
            <pc:docMk/>
            <pc:sldMk cId="2389847502" sldId="264"/>
            <ac:spMk id="3" creationId="{BD49FF97-5C06-E0EA-0200-94B4F970DE7A}"/>
          </ac:spMkLst>
        </pc:spChg>
        <pc:spChg chg="del">
          <ac:chgData name="Jonas Bøgvad" userId="S::jb@skymadesimple.io::3ccd7f20-6c69-4d4e-9e13-bfb9a34adc45" providerId="AD" clId="Web-{C68F72A5-E849-D27C-41E9-79328816D849}" dt="2024-09-04T18:03:43.202" v="86"/>
          <ac:spMkLst>
            <pc:docMk/>
            <pc:sldMk cId="2389847502" sldId="264"/>
            <ac:spMk id="4" creationId="{4958B35A-AA68-3D14-FCF3-8C08E6F24689}"/>
          </ac:spMkLst>
        </pc:spChg>
        <pc:spChg chg="add mod">
          <ac:chgData name="Jonas Bøgvad" userId="S::jb@skymadesimple.io::3ccd7f20-6c69-4d4e-9e13-bfb9a34adc45" providerId="AD" clId="Web-{C68F72A5-E849-D27C-41E9-79328816D849}" dt="2024-09-04T18:04:43.563" v="91" actId="1076"/>
          <ac:spMkLst>
            <pc:docMk/>
            <pc:sldMk cId="2389847502" sldId="264"/>
            <ac:spMk id="6" creationId="{BFBA99D2-B5AE-1835-B0C0-FEE0A45405D4}"/>
          </ac:spMkLst>
        </pc:spChg>
        <pc:picChg chg="add mod ord">
          <ac:chgData name="Jonas Bøgvad" userId="S::jb@skymadesimple.io::3ccd7f20-6c69-4d4e-9e13-bfb9a34adc45" providerId="AD" clId="Web-{C68F72A5-E849-D27C-41E9-79328816D849}" dt="2024-09-04T18:03:44.593" v="87" actId="1076"/>
          <ac:picMkLst>
            <pc:docMk/>
            <pc:sldMk cId="2389847502" sldId="264"/>
            <ac:picMk id="5" creationId="{0A781A24-8553-2EF4-85EA-7B7F56D972BF}"/>
          </ac:picMkLst>
        </pc:picChg>
      </pc:sldChg>
      <pc:sldChg chg="del">
        <pc:chgData name="Jonas Bøgvad" userId="S::jb@skymadesimple.io::3ccd7f20-6c69-4d4e-9e13-bfb9a34adc45" providerId="AD" clId="Web-{C68F72A5-E849-D27C-41E9-79328816D849}" dt="2024-09-04T17:57:26.751" v="26"/>
        <pc:sldMkLst>
          <pc:docMk/>
          <pc:sldMk cId="365553337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D65-B77D-4FB3-AB25-F57290C772A7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162F-9E0F-4E82-B7BF-DEF0AFF6FE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The objective of </a:t>
            </a:r>
            <a:r>
              <a:rPr lang="en-GB" err="1"/>
              <a:t>CloudHour</a:t>
            </a:r>
            <a:r>
              <a:rPr lang="en-GB"/>
              <a:t> is to create a collaborative space where professionals can come together to discuss, learn, and share insights on the most pressing topics in cloud security and modern workplace technology.</a:t>
            </a:r>
          </a:p>
          <a:p>
            <a:r>
              <a:rPr lang="en-GB"/>
              <a:t>Why its important</a:t>
            </a:r>
          </a:p>
          <a:p>
            <a:pPr lvl="1"/>
            <a:r>
              <a:rPr lang="en-GB" err="1"/>
              <a:t>CloudHour</a:t>
            </a:r>
            <a:r>
              <a:rPr lang="en-GB"/>
              <a:t> is important because, in the rapidly evolving landscape of cloud security and workplace technologies, staying updated and connected is crucial for career growth and organizational resilience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By attending </a:t>
            </a:r>
            <a:r>
              <a:rPr lang="en-GB" err="1"/>
              <a:t>CloudHour</a:t>
            </a:r>
            <a:r>
              <a:rPr lang="en-GB"/>
              <a:t>, community members will have the unique opportunity to engage with industry experts in real-time, ask questions, network with like-minded professionals, and even have the chance to contribute their own expertise by becoming guest speakers in future episodes.</a:t>
            </a:r>
          </a:p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89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D55E-FF9E-8509-12F6-75DBA8B5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02D0-E5BE-DA9A-DC1A-5C3DE025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2F52-0CE3-7A88-AC5F-8791300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D108-51DF-6F72-04DC-5E8B265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89BD-86DD-E5B9-B894-4B456F3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02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95E-D1F3-4560-ED24-BE68B60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7835-1484-DAB6-9826-07CDCA371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783D-0F3C-5C84-D6C2-6B0EFE6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F22-933A-1B7C-E04C-0F98961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FEC1-BFAD-8470-E621-93F0AD5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36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91DF-2961-9A79-1070-3CD9203C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2E35-832B-639E-153B-291F2245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101-6F6C-10AC-DC5F-23A60708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E555-2A8E-C484-CC3B-79529D4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4F27-33A1-F8F7-48B6-18CBFBE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38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436-D1D4-7523-FFC0-A31BFCC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A43C-0135-FD03-B69A-0EE7E7D7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E2A8-3356-2940-D5AF-3ABA56B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CCA4-5F70-4444-C975-50C4BC7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85A9-4933-58B9-FE7D-22D17935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08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E53-DF7C-CD6F-2952-D5880FF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C830-5606-C2FA-FA62-445083FF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22A7-5633-C6C9-9FA8-68E1123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882F-5FE2-CE81-B82E-C4AB0B5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069D-A90B-B568-394C-A94A614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78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D77-7DF4-4340-04EA-EED8CB79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7EE8-1EF2-0CF6-3F5E-267D9908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8DC-0E86-7683-C702-817A9744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2C3C-8F81-7D3F-2E16-9DC59C16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15DC-E204-E340-C450-C012169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EC7A-F053-1BD9-0A0B-31140AE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7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7CB-1603-1198-942D-DFA7C912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B6CA-2407-13F3-DC61-13A85DE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F2B5-EAF1-21E6-6322-FCB5D232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CEA7-DDAB-D20D-522C-16996C86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8792E-C24E-F5DE-6E6B-9A76907E0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03F0-1544-45F6-BCF2-215498CA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49F-9A01-90EB-EA39-F60F2F0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B726-3C9D-B564-9DD7-77D2FC9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66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D76-5653-50A0-ADBB-5A7B4B3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669B-D0F4-B547-DEA0-5AF19CA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1176-0180-9759-29EC-6FF2C7E0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75C6-B807-1C37-40BF-2876C1F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55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67ED3-8D3A-65B0-DFE0-136DC8F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547-6007-9F74-ECA2-D624114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FFE-1455-579E-52D2-881F257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27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390-FB4A-BD31-B5A8-EB1F2587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A41B-77C1-6A31-C520-887F6669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F0E6-A0D7-72FC-C54C-22B5A638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C0C-3153-8E84-82DC-EAAFC41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01D-C535-8F5C-6E59-8508E09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809E-8B62-702C-A40D-F6DE339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2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5E6-01FD-9174-9A37-5E483CB7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14744-9006-0773-D907-75DC3CFC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95F8-7191-F819-809B-AEB5ACEB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8ADB-CC86-4462-7EAB-B9998B2D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7649-8299-996F-5C3F-C73887AD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ECD-3DBB-778A-859A-9CA135F9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51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0276-AC12-46ED-DD8F-B5AA6499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C7ED-60DB-402A-909F-97219341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59A3-C0DB-AE03-0428-800448E0C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5FD5-CE81-456F-92DE-28D04CDE49C6}" type="datetimeFigureOut">
              <a:rPr lang="en-DK" smtClean="0"/>
              <a:t>10/02/2024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A24A-0FC9-056B-EF16-5E77F0C6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774E-2BAF-505F-EC91-AD9886CD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eon sign with a clock on a blue background&#10;&#10;Description automatically generated">
            <a:extLst>
              <a:ext uri="{FF2B5EF4-FFF2-40B4-BE49-F238E27FC236}">
                <a16:creationId xmlns:a16="http://schemas.microsoft.com/office/drawing/2014/main" id="{AF61DDCE-A967-F4EE-AD41-E6C62008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6AD-F02C-CE31-E620-453E484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</a:t>
            </a:r>
            <a:r>
              <a:rPr lang="en-GB" err="1"/>
              <a:t>CloudHour</a:t>
            </a:r>
            <a:r>
              <a:rPr lang="en-GB"/>
              <a:t>?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C2A-4971-2683-6221-8B8E44B4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Round-table discussion</a:t>
            </a:r>
          </a:p>
          <a:p>
            <a:pPr lvl="1"/>
            <a:r>
              <a:rPr lang="en-GB"/>
              <a:t>Focus on a few key topics</a:t>
            </a:r>
          </a:p>
          <a:p>
            <a:r>
              <a:rPr lang="en-GB"/>
              <a:t>Why It's Important</a:t>
            </a:r>
          </a:p>
          <a:p>
            <a:pPr lvl="1"/>
            <a:r>
              <a:rPr lang="en-GB"/>
              <a:t>Rapid changes in cloud security and tech </a:t>
            </a:r>
          </a:p>
          <a:p>
            <a:pPr lvl="1"/>
            <a:r>
              <a:rPr lang="en-GB"/>
              <a:t>Stay updated and connected for growth as community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Real-time engagement with hosts and community members </a:t>
            </a:r>
          </a:p>
          <a:p>
            <a:pPr lvl="1"/>
            <a:r>
              <a:rPr lang="en-GB"/>
              <a:t>Ask open questions and speak your opinion</a:t>
            </a:r>
          </a:p>
          <a:p>
            <a:pPr lvl="1"/>
            <a:r>
              <a:rPr lang="en-GB"/>
              <a:t>Opportunity to affect the next agenda</a:t>
            </a:r>
          </a:p>
        </p:txBody>
      </p:sp>
    </p:spTree>
    <p:extLst>
      <p:ext uri="{BB962C8B-B14F-4D97-AF65-F5344CB8AC3E}">
        <p14:creationId xmlns:p14="http://schemas.microsoft.com/office/powerpoint/2010/main" val="4928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668-C6D8-C9C0-6F45-7CD940B4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you prefer to not talk or be asked questions press mute 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D425-2C60-781C-2618-DDBF7BF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press mute just mute the mic  </a:t>
            </a:r>
          </a:p>
          <a:p>
            <a:r>
              <a:rPr lang="en-US"/>
              <a:t>If you preferer to chat press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D0A91-383C-DA42-683E-D5A4EF7E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08" y="2456373"/>
            <a:ext cx="2140060" cy="825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FD9DE-3839-6A32-5CF4-8C0823FE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26" y="1770972"/>
            <a:ext cx="2248016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B37-DB1C-F97B-EA39-FEB9615B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Welcome &amp; Agenda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F97-5C06-E0EA-0200-94B4F970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941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MS EMS Teams event reca</a:t>
            </a:r>
            <a:r>
              <a:rPr lang="en-US" b="1" u="sng" dirty="0">
                <a:ea typeface="Calibri"/>
                <a:cs typeface="Calibri"/>
              </a:rPr>
              <a:t>p</a:t>
            </a:r>
            <a:endParaRPr lang="en-US"/>
          </a:p>
          <a:p>
            <a:r>
              <a:rPr lang="en-US" dirty="0">
                <a:ea typeface="Calibri"/>
                <a:cs typeface="Calibri"/>
              </a:rPr>
              <a:t>Windows 11, version 24H2 security baseline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Device Inventory / Device Query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Device Attestation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Purview MS Approach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2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5B54-F7C8-0DF3-43DF-ADE5C176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MS EMS Teams event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5B72E-EEEB-D596-B80A-A1E7A887C234}"/>
              </a:ext>
            </a:extLst>
          </p:cNvPr>
          <p:cNvSpPr txBox="1"/>
          <p:nvPr/>
        </p:nvSpPr>
        <p:spPr>
          <a:xfrm>
            <a:off x="1062869" y="4530480"/>
            <a:ext cx="8697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https://www.youtube.com/watch?v=hc11q4404H0</a:t>
            </a:r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BC473B6-A60C-C571-2E9D-ED9ED4859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62" y="1689536"/>
            <a:ext cx="10515600" cy="1137584"/>
          </a:xfrm>
        </p:spPr>
      </p:pic>
    </p:spTree>
    <p:extLst>
      <p:ext uri="{BB962C8B-B14F-4D97-AF65-F5344CB8AC3E}">
        <p14:creationId xmlns:p14="http://schemas.microsoft.com/office/powerpoint/2010/main" val="125308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B8E4BC8BF714095FF727759CB9EC9" ma:contentTypeVersion="6" ma:contentTypeDescription="Create a new document." ma:contentTypeScope="" ma:versionID="234575b2e52d54a9d865da20af54e63e">
  <xsd:schema xmlns:xsd="http://www.w3.org/2001/XMLSchema" xmlns:xs="http://www.w3.org/2001/XMLSchema" xmlns:p="http://schemas.microsoft.com/office/2006/metadata/properties" xmlns:ns2="1c9f4e6d-47da-45df-85b2-b6d13a0a0f3c" xmlns:ns3="5d9f163f-7ba6-4563-80ff-62d170e7269c" targetNamespace="http://schemas.microsoft.com/office/2006/metadata/properties" ma:root="true" ma:fieldsID="2c0ceaca4b60547646f6e33c393e6d0c" ns2:_="" ns3:_="">
    <xsd:import namespace="1c9f4e6d-47da-45df-85b2-b6d13a0a0f3c"/>
    <xsd:import namespace="5d9f163f-7ba6-4563-80ff-62d170e726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f4e6d-47da-45df-85b2-b6d13a0a0f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f163f-7ba6-4563-80ff-62d170e72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F86EE4-AC20-4A72-B0CD-E6F06352871F}">
  <ds:schemaRefs>
    <ds:schemaRef ds:uri="1c9f4e6d-47da-45df-85b2-b6d13a0a0f3c"/>
    <ds:schemaRef ds:uri="5d9f163f-7ba6-4563-80ff-62d170e726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24DCB3-70BA-4A1C-9191-3483657A5C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8BFB1C-ADB1-4957-A538-B92F59D18C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What is CloudHour?</vt:lpstr>
      <vt:lpstr>If you prefer to not talk or be asked questions press mute </vt:lpstr>
      <vt:lpstr>Welcome &amp; Agenda</vt:lpstr>
      <vt:lpstr>MS EMS Teams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Bøgvad</dc:creator>
  <cp:revision>62</cp:revision>
  <dcterms:created xsi:type="dcterms:W3CDTF">2023-10-04T16:57:14Z</dcterms:created>
  <dcterms:modified xsi:type="dcterms:W3CDTF">2024-10-02T18:06:58Z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0x010100A43B8E4BC8BF714095FF727759CB9EC9</vt:lpwstr>
  </property>
</Properties>
</file>