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95" r:id="rId5"/>
    <p:sldId id="259" r:id="rId6"/>
    <p:sldId id="260" r:id="rId7"/>
    <p:sldId id="303" r:id="rId8"/>
    <p:sldId id="306" r:id="rId9"/>
    <p:sldId id="307" r:id="rId10"/>
    <p:sldId id="270" r:id="rId11"/>
    <p:sldId id="296" r:id="rId12"/>
    <p:sldId id="258" r:id="rId13"/>
    <p:sldId id="297" r:id="rId14"/>
    <p:sldId id="291" r:id="rId15"/>
    <p:sldId id="301" r:id="rId16"/>
    <p:sldId id="293" r:id="rId17"/>
    <p:sldId id="298" r:id="rId18"/>
    <p:sldId id="292" r:id="rId19"/>
    <p:sldId id="299" r:id="rId2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C5B35-5442-4BDE-BEBD-B8D9C78700AA}" v="50" dt="2025-02-05T19:53:47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78927" autoAdjust="0"/>
  </p:normalViewPr>
  <p:slideViewPr>
    <p:cSldViewPr snapToGrid="0">
      <p:cViewPr varScale="1">
        <p:scale>
          <a:sx n="92" d="100"/>
          <a:sy n="92" d="100"/>
        </p:scale>
        <p:origin x="1278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 Barry" userId="S::lewis_conditionalaccess.uk#ext#@skymadesimple.onmicrosoft.com::08a6dc3f-54fa-46a3-bfa6-325ce4f367de" providerId="AD" clId="Web-{DB998EC9-BCFE-6C91-544C-F22ECF0CB006}"/>
    <pc:docChg chg="addSld modSld">
      <pc:chgData name="Lewis Barry" userId="S::lewis_conditionalaccess.uk#ext#@skymadesimple.onmicrosoft.com::08a6dc3f-54fa-46a3-bfa6-325ce4f367de" providerId="AD" clId="Web-{DB998EC9-BCFE-6C91-544C-F22ECF0CB006}" dt="2024-08-07T17:13:40.616" v="104" actId="20577"/>
      <pc:docMkLst>
        <pc:docMk/>
      </pc:docMkLst>
      <pc:sldChg chg="modSp new">
        <pc:chgData name="Lewis Barry" userId="S::lewis_conditionalaccess.uk#ext#@skymadesimple.onmicrosoft.com::08a6dc3f-54fa-46a3-bfa6-325ce4f367de" providerId="AD" clId="Web-{DB998EC9-BCFE-6C91-544C-F22ECF0CB006}" dt="2024-08-07T17:13:26.835" v="90" actId="20577"/>
        <pc:sldMkLst>
          <pc:docMk/>
          <pc:sldMk cId="1301944577" sldId="264"/>
        </pc:sldMkLst>
      </pc:sldChg>
      <pc:sldChg chg="modSp new">
        <pc:chgData name="Lewis Barry" userId="S::lewis_conditionalaccess.uk#ext#@skymadesimple.onmicrosoft.com::08a6dc3f-54fa-46a3-bfa6-325ce4f367de" providerId="AD" clId="Web-{DB998EC9-BCFE-6C91-544C-F22ECF0CB006}" dt="2024-08-07T17:13:03.881" v="88" actId="20577"/>
        <pc:sldMkLst>
          <pc:docMk/>
          <pc:sldMk cId="3655533379" sldId="265"/>
        </pc:sldMkLst>
      </pc:sldChg>
    </pc:docChg>
  </pc:docChgLst>
  <pc:docChgLst>
    <pc:chgData name="Jonas Bøgvad" userId="S::jb@skymadesimple.io::3ccd7f20-6c69-4d4e-9e13-bfb9a34adc45" providerId="AD" clId="Web-{121F8FCF-9AA7-2176-2CDC-33DE90B6116A}"/>
    <pc:docChg chg="modSld">
      <pc:chgData name="Jonas Bøgvad" userId="S::jb@skymadesimple.io::3ccd7f20-6c69-4d4e-9e13-bfb9a34adc45" providerId="AD" clId="Web-{121F8FCF-9AA7-2176-2CDC-33DE90B6116A}" dt="2025-01-08T14:42:00.722" v="37" actId="1076"/>
      <pc:docMkLst>
        <pc:docMk/>
      </pc:docMkLst>
      <pc:sldChg chg="modSp">
        <pc:chgData name="Jonas Bøgvad" userId="S::jb@skymadesimple.io::3ccd7f20-6c69-4d4e-9e13-bfb9a34adc45" providerId="AD" clId="Web-{121F8FCF-9AA7-2176-2CDC-33DE90B6116A}" dt="2025-01-08T14:42:00.722" v="37" actId="1076"/>
        <pc:sldMkLst>
          <pc:docMk/>
          <pc:sldMk cId="3945301315" sldId="270"/>
        </pc:sldMkLst>
      </pc:sldChg>
      <pc:sldChg chg="modSp">
        <pc:chgData name="Jonas Bøgvad" userId="S::jb@skymadesimple.io::3ccd7f20-6c69-4d4e-9e13-bfb9a34adc45" providerId="AD" clId="Web-{121F8FCF-9AA7-2176-2CDC-33DE90B6116A}" dt="2025-01-08T09:41:01.945" v="36" actId="20577"/>
        <pc:sldMkLst>
          <pc:docMk/>
          <pc:sldMk cId="2247620529" sldId="274"/>
        </pc:sldMkLst>
      </pc:sldChg>
    </pc:docChg>
  </pc:docChgLst>
  <pc:docChgLst>
    <pc:chgData name="Jonas Bøgvad" userId="3ccd7f20-6c69-4d4e-9e13-bfb9a34adc45" providerId="ADAL" clId="{D9AAF329-7A35-40AB-87EB-678F14E9334B}"/>
    <pc:docChg chg="undo custSel addSld delSld modSld sldOrd">
      <pc:chgData name="Jonas Bøgvad" userId="3ccd7f20-6c69-4d4e-9e13-bfb9a34adc45" providerId="ADAL" clId="{D9AAF329-7A35-40AB-87EB-678F14E9334B}" dt="2025-01-08T20:55:48.196" v="934" actId="20577"/>
      <pc:docMkLst>
        <pc:docMk/>
      </pc:docMkLst>
      <pc:sldChg chg="modSp mod">
        <pc:chgData name="Jonas Bøgvad" userId="3ccd7f20-6c69-4d4e-9e13-bfb9a34adc45" providerId="ADAL" clId="{D9AAF329-7A35-40AB-87EB-678F14E9334B}" dt="2025-01-08T18:39:28.937" v="696" actId="20577"/>
        <pc:sldMkLst>
          <pc:docMk/>
          <pc:sldMk cId="682217843" sldId="258"/>
        </pc:sldMkLst>
        <pc:spChg chg="mod">
          <ac:chgData name="Jonas Bøgvad" userId="3ccd7f20-6c69-4d4e-9e13-bfb9a34adc45" providerId="ADAL" clId="{D9AAF329-7A35-40AB-87EB-678F14E9334B}" dt="2025-01-08T18:39:28.937" v="696" actId="20577"/>
          <ac:spMkLst>
            <pc:docMk/>
            <pc:sldMk cId="682217843" sldId="258"/>
            <ac:spMk id="5" creationId="{F55F43C5-F4A7-1D00-3AF3-7628C99EEC61}"/>
          </ac:spMkLst>
        </pc:spChg>
      </pc:sldChg>
      <pc:sldChg chg="addSp delSp modSp mod modNotesTx">
        <pc:chgData name="Jonas Bøgvad" userId="3ccd7f20-6c69-4d4e-9e13-bfb9a34adc45" providerId="ADAL" clId="{D9AAF329-7A35-40AB-87EB-678F14E9334B}" dt="2025-01-08T18:49:52.618" v="823" actId="113"/>
        <pc:sldMkLst>
          <pc:docMk/>
          <pc:sldMk cId="506622292" sldId="261"/>
        </pc:sldMkLst>
      </pc:sldChg>
      <pc:sldChg chg="addSp delSp modSp mod">
        <pc:chgData name="Jonas Bøgvad" userId="3ccd7f20-6c69-4d4e-9e13-bfb9a34adc45" providerId="ADAL" clId="{D9AAF329-7A35-40AB-87EB-678F14E9334B}" dt="2025-01-08T17:58:23.747" v="358" actId="20577"/>
        <pc:sldMkLst>
          <pc:docMk/>
          <pc:sldMk cId="3945301315" sldId="270"/>
        </pc:sldMkLst>
        <pc:spChg chg="mod">
          <ac:chgData name="Jonas Bøgvad" userId="3ccd7f20-6c69-4d4e-9e13-bfb9a34adc45" providerId="ADAL" clId="{D9AAF329-7A35-40AB-87EB-678F14E9334B}" dt="2025-01-08T17:58:23.747" v="358" actId="20577"/>
          <ac:spMkLst>
            <pc:docMk/>
            <pc:sldMk cId="3945301315" sldId="270"/>
            <ac:spMk id="3" creationId="{60BA721A-4F3C-71A6-8CE3-82EA177502FA}"/>
          </ac:spMkLst>
        </pc:spChg>
        <pc:picChg chg="add mod">
          <ac:chgData name="Jonas Bøgvad" userId="3ccd7f20-6c69-4d4e-9e13-bfb9a34adc45" providerId="ADAL" clId="{D9AAF329-7A35-40AB-87EB-678F14E9334B}" dt="2025-01-08T17:57:48.291" v="348" actId="1076"/>
          <ac:picMkLst>
            <pc:docMk/>
            <pc:sldMk cId="3945301315" sldId="270"/>
            <ac:picMk id="7" creationId="{0A1EB975-2918-1E19-B6A3-83535FB18E19}"/>
          </ac:picMkLst>
        </pc:picChg>
        <pc:picChg chg="add mod">
          <ac:chgData name="Jonas Bøgvad" userId="3ccd7f20-6c69-4d4e-9e13-bfb9a34adc45" providerId="ADAL" clId="{D9AAF329-7A35-40AB-87EB-678F14E9334B}" dt="2025-01-08T17:58:20.610" v="357" actId="1076"/>
          <ac:picMkLst>
            <pc:docMk/>
            <pc:sldMk cId="3945301315" sldId="270"/>
            <ac:picMk id="11" creationId="{CF2157D8-6937-C19C-2CCD-D9F9A5C9A3DC}"/>
          </ac:picMkLst>
        </pc:picChg>
      </pc:sldChg>
      <pc:sldChg chg="del">
        <pc:chgData name="Jonas Bøgvad" userId="3ccd7f20-6c69-4d4e-9e13-bfb9a34adc45" providerId="ADAL" clId="{D9AAF329-7A35-40AB-87EB-678F14E9334B}" dt="2025-01-08T18:19:02.064" v="395" actId="47"/>
        <pc:sldMkLst>
          <pc:docMk/>
          <pc:sldMk cId="34999273" sldId="271"/>
        </pc:sldMkLst>
      </pc:sldChg>
      <pc:sldChg chg="addSp delSp modSp mod modShow">
        <pc:chgData name="Jonas Bøgvad" userId="3ccd7f20-6c69-4d4e-9e13-bfb9a34adc45" providerId="ADAL" clId="{D9AAF329-7A35-40AB-87EB-678F14E9334B}" dt="2025-01-08T17:52:35.193" v="163" actId="729"/>
        <pc:sldMkLst>
          <pc:docMk/>
          <pc:sldMk cId="2242706348" sldId="273"/>
        </pc:sldMkLst>
      </pc:sldChg>
      <pc:sldChg chg="ord">
        <pc:chgData name="Jonas Bøgvad" userId="3ccd7f20-6c69-4d4e-9e13-bfb9a34adc45" providerId="ADAL" clId="{D9AAF329-7A35-40AB-87EB-678F14E9334B}" dt="2025-01-08T18:18:59.496" v="394"/>
        <pc:sldMkLst>
          <pc:docMk/>
          <pc:sldMk cId="2247620529" sldId="274"/>
        </pc:sldMkLst>
      </pc:sldChg>
      <pc:sldChg chg="del">
        <pc:chgData name="Jonas Bøgvad" userId="3ccd7f20-6c69-4d4e-9e13-bfb9a34adc45" providerId="ADAL" clId="{D9AAF329-7A35-40AB-87EB-678F14E9334B}" dt="2025-01-08T18:18:55.603" v="392" actId="47"/>
        <pc:sldMkLst>
          <pc:docMk/>
          <pc:sldMk cId="2285437086" sldId="275"/>
        </pc:sldMkLst>
      </pc:sldChg>
      <pc:sldChg chg="del">
        <pc:chgData name="Jonas Bøgvad" userId="3ccd7f20-6c69-4d4e-9e13-bfb9a34adc45" providerId="ADAL" clId="{D9AAF329-7A35-40AB-87EB-678F14E9334B}" dt="2025-01-08T18:18:37.537" v="375" actId="47"/>
        <pc:sldMkLst>
          <pc:docMk/>
          <pc:sldMk cId="3059374400" sldId="276"/>
        </pc:sldMkLst>
      </pc:sldChg>
      <pc:sldChg chg="del">
        <pc:chgData name="Jonas Bøgvad" userId="3ccd7f20-6c69-4d4e-9e13-bfb9a34adc45" providerId="ADAL" clId="{D9AAF329-7A35-40AB-87EB-678F14E9334B}" dt="2025-01-08T18:18:39.158" v="376" actId="47"/>
        <pc:sldMkLst>
          <pc:docMk/>
          <pc:sldMk cId="2490034713" sldId="277"/>
        </pc:sldMkLst>
      </pc:sldChg>
      <pc:sldChg chg="del">
        <pc:chgData name="Jonas Bøgvad" userId="3ccd7f20-6c69-4d4e-9e13-bfb9a34adc45" providerId="ADAL" clId="{D9AAF329-7A35-40AB-87EB-678F14E9334B}" dt="2025-01-08T18:18:36.883" v="374" actId="47"/>
        <pc:sldMkLst>
          <pc:docMk/>
          <pc:sldMk cId="1905131500" sldId="278"/>
        </pc:sldMkLst>
      </pc:sldChg>
      <pc:sldChg chg="del">
        <pc:chgData name="Jonas Bøgvad" userId="3ccd7f20-6c69-4d4e-9e13-bfb9a34adc45" providerId="ADAL" clId="{D9AAF329-7A35-40AB-87EB-678F14E9334B}" dt="2025-01-08T18:18:36.209" v="373" actId="47"/>
        <pc:sldMkLst>
          <pc:docMk/>
          <pc:sldMk cId="1277902302" sldId="279"/>
        </pc:sldMkLst>
      </pc:sldChg>
      <pc:sldChg chg="del">
        <pc:chgData name="Jonas Bøgvad" userId="3ccd7f20-6c69-4d4e-9e13-bfb9a34adc45" providerId="ADAL" clId="{D9AAF329-7A35-40AB-87EB-678F14E9334B}" dt="2025-01-08T18:18:35.647" v="372" actId="47"/>
        <pc:sldMkLst>
          <pc:docMk/>
          <pc:sldMk cId="1340846526" sldId="280"/>
        </pc:sldMkLst>
      </pc:sldChg>
      <pc:sldChg chg="del">
        <pc:chgData name="Jonas Bøgvad" userId="3ccd7f20-6c69-4d4e-9e13-bfb9a34adc45" providerId="ADAL" clId="{D9AAF329-7A35-40AB-87EB-678F14E9334B}" dt="2025-01-08T18:18:34.116" v="371" actId="47"/>
        <pc:sldMkLst>
          <pc:docMk/>
          <pc:sldMk cId="410594090" sldId="281"/>
        </pc:sldMkLst>
      </pc:sldChg>
      <pc:sldChg chg="del">
        <pc:chgData name="Jonas Bøgvad" userId="3ccd7f20-6c69-4d4e-9e13-bfb9a34adc45" providerId="ADAL" clId="{D9AAF329-7A35-40AB-87EB-678F14E9334B}" dt="2025-01-08T18:18:33.149" v="370" actId="47"/>
        <pc:sldMkLst>
          <pc:docMk/>
          <pc:sldMk cId="3936197355" sldId="282"/>
        </pc:sldMkLst>
      </pc:sldChg>
      <pc:sldChg chg="del">
        <pc:chgData name="Jonas Bøgvad" userId="3ccd7f20-6c69-4d4e-9e13-bfb9a34adc45" providerId="ADAL" clId="{D9AAF329-7A35-40AB-87EB-678F14E9334B}" dt="2025-01-08T18:18:30.606" v="369" actId="47"/>
        <pc:sldMkLst>
          <pc:docMk/>
          <pc:sldMk cId="1193722956" sldId="283"/>
        </pc:sldMkLst>
      </pc:sldChg>
      <pc:sldChg chg="del">
        <pc:chgData name="Jonas Bøgvad" userId="3ccd7f20-6c69-4d4e-9e13-bfb9a34adc45" providerId="ADAL" clId="{D9AAF329-7A35-40AB-87EB-678F14E9334B}" dt="2025-01-08T18:18:29.592" v="368" actId="47"/>
        <pc:sldMkLst>
          <pc:docMk/>
          <pc:sldMk cId="3885827169" sldId="284"/>
        </pc:sldMkLst>
      </pc:sldChg>
      <pc:sldChg chg="del">
        <pc:chgData name="Jonas Bøgvad" userId="3ccd7f20-6c69-4d4e-9e13-bfb9a34adc45" providerId="ADAL" clId="{D9AAF329-7A35-40AB-87EB-678F14E9334B}" dt="2025-01-08T18:09:07.273" v="360" actId="47"/>
        <pc:sldMkLst>
          <pc:docMk/>
          <pc:sldMk cId="765966097" sldId="285"/>
        </pc:sldMkLst>
      </pc:sldChg>
      <pc:sldChg chg="add mod modShow">
        <pc:chgData name="Jonas Bøgvad" userId="3ccd7f20-6c69-4d4e-9e13-bfb9a34adc45" providerId="ADAL" clId="{D9AAF329-7A35-40AB-87EB-678F14E9334B}" dt="2025-01-08T17:53:16.486" v="189" actId="729"/>
        <pc:sldMkLst>
          <pc:docMk/>
          <pc:sldMk cId="1279239809" sldId="286"/>
        </pc:sldMkLst>
      </pc:sldChg>
      <pc:sldChg chg="addSp delSp modSp new mod modNotesTx">
        <pc:chgData name="Jonas Bøgvad" userId="3ccd7f20-6c69-4d4e-9e13-bfb9a34adc45" providerId="ADAL" clId="{D9AAF329-7A35-40AB-87EB-678F14E9334B}" dt="2025-01-08T18:23:53.274" v="444"/>
        <pc:sldMkLst>
          <pc:docMk/>
          <pc:sldMk cId="484270245" sldId="287"/>
        </pc:sldMkLst>
      </pc:sldChg>
      <pc:sldChg chg="addSp delSp modSp add mod ord modNotesTx">
        <pc:chgData name="Jonas Bøgvad" userId="3ccd7f20-6c69-4d4e-9e13-bfb9a34adc45" providerId="ADAL" clId="{D9AAF329-7A35-40AB-87EB-678F14E9334B}" dt="2025-01-08T18:27:13.483" v="602" actId="1076"/>
        <pc:sldMkLst>
          <pc:docMk/>
          <pc:sldMk cId="3731281755" sldId="288"/>
        </pc:sldMkLst>
      </pc:sldChg>
      <pc:sldChg chg="add del modNotesTx">
        <pc:chgData name="Jonas Bøgvad" userId="3ccd7f20-6c69-4d4e-9e13-bfb9a34adc45" providerId="ADAL" clId="{D9AAF329-7A35-40AB-87EB-678F14E9334B}" dt="2025-01-08T18:30:20.598" v="686" actId="47"/>
        <pc:sldMkLst>
          <pc:docMk/>
          <pc:sldMk cId="3166768284" sldId="289"/>
        </pc:sldMkLst>
      </pc:sldChg>
      <pc:sldChg chg="addSp modSp new mod modNotesTx">
        <pc:chgData name="Jonas Bøgvad" userId="3ccd7f20-6c69-4d4e-9e13-bfb9a34adc45" providerId="ADAL" clId="{D9AAF329-7A35-40AB-87EB-678F14E9334B}" dt="2025-01-08T18:30:55.326" v="693" actId="1076"/>
        <pc:sldMkLst>
          <pc:docMk/>
          <pc:sldMk cId="1835441799" sldId="290"/>
        </pc:sldMkLst>
      </pc:sldChg>
      <pc:sldChg chg="addSp modSp add mod">
        <pc:chgData name="Jonas Bøgvad" userId="3ccd7f20-6c69-4d4e-9e13-bfb9a34adc45" providerId="ADAL" clId="{D9AAF329-7A35-40AB-87EB-678F14E9334B}" dt="2025-01-08T18:47:41.779" v="795" actId="20577"/>
        <pc:sldMkLst>
          <pc:docMk/>
          <pc:sldMk cId="908961830" sldId="291"/>
        </pc:sldMkLst>
        <pc:spChg chg="mod">
          <ac:chgData name="Jonas Bøgvad" userId="3ccd7f20-6c69-4d4e-9e13-bfb9a34adc45" providerId="ADAL" clId="{D9AAF329-7A35-40AB-87EB-678F14E9334B}" dt="2025-01-08T18:45:57.144" v="765" actId="113"/>
          <ac:spMkLst>
            <pc:docMk/>
            <pc:sldMk cId="908961830" sldId="291"/>
            <ac:spMk id="2" creationId="{7CD46211-B49B-BB7F-5D46-80C08F1CDC8E}"/>
          </ac:spMkLst>
        </pc:spChg>
        <pc:spChg chg="mod">
          <ac:chgData name="Jonas Bøgvad" userId="3ccd7f20-6c69-4d4e-9e13-bfb9a34adc45" providerId="ADAL" clId="{D9AAF329-7A35-40AB-87EB-678F14E9334B}" dt="2025-01-08T18:47:41.779" v="795" actId="20577"/>
          <ac:spMkLst>
            <pc:docMk/>
            <pc:sldMk cId="908961830" sldId="291"/>
            <ac:spMk id="5" creationId="{7D2E30B9-CA25-CB36-6027-363526A17E3F}"/>
          </ac:spMkLst>
        </pc:spChg>
      </pc:sldChg>
      <pc:sldChg chg="addSp modSp add mod">
        <pc:chgData name="Jonas Bøgvad" userId="3ccd7f20-6c69-4d4e-9e13-bfb9a34adc45" providerId="ADAL" clId="{D9AAF329-7A35-40AB-87EB-678F14E9334B}" dt="2025-01-08T20:55:48.196" v="934" actId="20577"/>
        <pc:sldMkLst>
          <pc:docMk/>
          <pc:sldMk cId="1193822817" sldId="292"/>
        </pc:sldMkLst>
        <pc:spChg chg="mod">
          <ac:chgData name="Jonas Bøgvad" userId="3ccd7f20-6c69-4d4e-9e13-bfb9a34adc45" providerId="ADAL" clId="{D9AAF329-7A35-40AB-87EB-678F14E9334B}" dt="2025-01-08T18:45:59.208" v="766" actId="113"/>
          <ac:spMkLst>
            <pc:docMk/>
            <pc:sldMk cId="1193822817" sldId="292"/>
            <ac:spMk id="2" creationId="{076B1408-82F1-90E5-12A8-89C33EEF5EF3}"/>
          </ac:spMkLst>
        </pc:spChg>
      </pc:sldChg>
      <pc:sldChg chg="addSp modSp new mod ord">
        <pc:chgData name="Jonas Bøgvad" userId="3ccd7f20-6c69-4d4e-9e13-bfb9a34adc45" providerId="ADAL" clId="{D9AAF329-7A35-40AB-87EB-678F14E9334B}" dt="2025-01-08T18:47:59.261" v="815" actId="5793"/>
        <pc:sldMkLst>
          <pc:docMk/>
          <pc:sldMk cId="1663522957" sldId="293"/>
        </pc:sldMkLst>
        <pc:spChg chg="mod">
          <ac:chgData name="Jonas Bøgvad" userId="3ccd7f20-6c69-4d4e-9e13-bfb9a34adc45" providerId="ADAL" clId="{D9AAF329-7A35-40AB-87EB-678F14E9334B}" dt="2025-01-08T18:46:09.935" v="771" actId="1076"/>
          <ac:spMkLst>
            <pc:docMk/>
            <pc:sldMk cId="1663522957" sldId="293"/>
            <ac:spMk id="2" creationId="{03212019-68F7-2B8A-BACD-FDD778BA5942}"/>
          </ac:spMkLst>
        </pc:spChg>
        <pc:spChg chg="mod">
          <ac:chgData name="Jonas Bøgvad" userId="3ccd7f20-6c69-4d4e-9e13-bfb9a34adc45" providerId="ADAL" clId="{D9AAF329-7A35-40AB-87EB-678F14E9334B}" dt="2025-01-08T18:47:59.261" v="815" actId="5793"/>
          <ac:spMkLst>
            <pc:docMk/>
            <pc:sldMk cId="1663522957" sldId="293"/>
            <ac:spMk id="3" creationId="{C3BC21F8-EA61-3FB8-9D2C-D649ABE2CE58}"/>
          </ac:spMkLst>
        </pc:spChg>
      </pc:sldChg>
      <pc:sldChg chg="modSp new mod">
        <pc:chgData name="Jonas Bøgvad" userId="3ccd7f20-6c69-4d4e-9e13-bfb9a34adc45" providerId="ADAL" clId="{D9AAF329-7A35-40AB-87EB-678F14E9334B}" dt="2025-01-08T18:52:32.007" v="933" actId="20577"/>
        <pc:sldMkLst>
          <pc:docMk/>
          <pc:sldMk cId="2878733904" sldId="294"/>
        </pc:sldMkLst>
      </pc:sldChg>
    </pc:docChg>
  </pc:docChgLst>
  <pc:docChgLst>
    <pc:chgData name="Jonas Bøgvad" userId="S::jb@skymadesimple.io::3ccd7f20-6c69-4d4e-9e13-bfb9a34adc45" providerId="AD" clId="Web-{C977A16F-0513-455E-7075-7C57145C067D}"/>
    <pc:docChg chg="modSld">
      <pc:chgData name="Jonas Bøgvad" userId="S::jb@skymadesimple.io::3ccd7f20-6c69-4d4e-9e13-bfb9a34adc45" providerId="AD" clId="Web-{C977A16F-0513-455E-7075-7C57145C067D}" dt="2024-12-04T14:21:58.209" v="39" actId="1076"/>
      <pc:docMkLst>
        <pc:docMk/>
      </pc:docMkLst>
      <pc:sldChg chg="addSp delSp modSp">
        <pc:chgData name="Jonas Bøgvad" userId="S::jb@skymadesimple.io::3ccd7f20-6c69-4d4e-9e13-bfb9a34adc45" providerId="AD" clId="Web-{C977A16F-0513-455E-7075-7C57145C067D}" dt="2024-12-04T14:21:58.209" v="39" actId="1076"/>
        <pc:sldMkLst>
          <pc:docMk/>
          <pc:sldMk cId="294337260" sldId="269"/>
        </pc:sldMkLst>
      </pc:sldChg>
    </pc:docChg>
  </pc:docChgLst>
  <pc:docChgLst>
    <pc:chgData name="Jonas Bøgvad" userId="S::jb@skymadesimple.io::3ccd7f20-6c69-4d4e-9e13-bfb9a34adc45" providerId="AD" clId="Web-{BDDF0830-91AB-C5EB-FB4B-162DA0E5EA37}"/>
    <pc:docChg chg="modSld">
      <pc:chgData name="Jonas Bøgvad" userId="S::jb@skymadesimple.io::3ccd7f20-6c69-4d4e-9e13-bfb9a34adc45" providerId="AD" clId="Web-{BDDF0830-91AB-C5EB-FB4B-162DA0E5EA37}" dt="2024-11-06T20:08:25.716" v="693" actId="20577"/>
      <pc:docMkLst>
        <pc:docMk/>
      </pc:docMkLst>
      <pc:sldChg chg="modSp">
        <pc:chgData name="Jonas Bøgvad" userId="S::jb@skymadesimple.io::3ccd7f20-6c69-4d4e-9e13-bfb9a34adc45" providerId="AD" clId="Web-{BDDF0830-91AB-C5EB-FB4B-162DA0E5EA37}" dt="2024-11-06T19:25:42.662" v="135" actId="20577"/>
        <pc:sldMkLst>
          <pc:docMk/>
          <pc:sldMk cId="4164116229" sldId="262"/>
        </pc:sldMkLst>
      </pc:sldChg>
      <pc:sldChg chg="modSp">
        <pc:chgData name="Jonas Bøgvad" userId="S::jb@skymadesimple.io::3ccd7f20-6c69-4d4e-9e13-bfb9a34adc45" providerId="AD" clId="Web-{BDDF0830-91AB-C5EB-FB4B-162DA0E5EA37}" dt="2024-11-06T19:53:02.430" v="515" actId="20577"/>
        <pc:sldMkLst>
          <pc:docMk/>
          <pc:sldMk cId="2313160701" sldId="263"/>
        </pc:sldMkLst>
      </pc:sldChg>
      <pc:sldChg chg="modSp">
        <pc:chgData name="Jonas Bøgvad" userId="S::jb@skymadesimple.io::3ccd7f20-6c69-4d4e-9e13-bfb9a34adc45" providerId="AD" clId="Web-{BDDF0830-91AB-C5EB-FB4B-162DA0E5EA37}" dt="2024-11-06T20:00:13.923" v="577" actId="20577"/>
        <pc:sldMkLst>
          <pc:docMk/>
          <pc:sldMk cId="1916537821" sldId="264"/>
        </pc:sldMkLst>
      </pc:sldChg>
      <pc:sldChg chg="addSp modSp">
        <pc:chgData name="Jonas Bøgvad" userId="S::jb@skymadesimple.io::3ccd7f20-6c69-4d4e-9e13-bfb9a34adc45" providerId="AD" clId="Web-{BDDF0830-91AB-C5EB-FB4B-162DA0E5EA37}" dt="2024-11-06T20:00:32.111" v="584" actId="14100"/>
        <pc:sldMkLst>
          <pc:docMk/>
          <pc:sldMk cId="3627802727" sldId="266"/>
        </pc:sldMkLst>
      </pc:sldChg>
      <pc:sldChg chg="modSp">
        <pc:chgData name="Jonas Bøgvad" userId="S::jb@skymadesimple.io::3ccd7f20-6c69-4d4e-9e13-bfb9a34adc45" providerId="AD" clId="Web-{BDDF0830-91AB-C5EB-FB4B-162DA0E5EA37}" dt="2024-11-06T20:08:25.716" v="693" actId="20577"/>
        <pc:sldMkLst>
          <pc:docMk/>
          <pc:sldMk cId="1554582983" sldId="267"/>
        </pc:sldMkLst>
      </pc:sldChg>
    </pc:docChg>
  </pc:docChgLst>
  <pc:docChgLst>
    <pc:chgData name="Jonas Bøgvad" userId="3ccd7f20-6c69-4d4e-9e13-bfb9a34adc45" providerId="ADAL" clId="{F02C63D4-EC92-4A11-BDEA-86DF51646379}"/>
    <pc:docChg chg="undo custSel addSld delSld modSld sldOrd">
      <pc:chgData name="Jonas Bøgvad" userId="3ccd7f20-6c69-4d4e-9e13-bfb9a34adc45" providerId="ADAL" clId="{F02C63D4-EC92-4A11-BDEA-86DF51646379}" dt="2024-05-01T17:51:12.113" v="1046"/>
      <pc:docMkLst>
        <pc:docMk/>
      </pc:docMkLst>
      <pc:sldChg chg="delSp mod">
        <pc:chgData name="Jonas Bøgvad" userId="3ccd7f20-6c69-4d4e-9e13-bfb9a34adc45" providerId="ADAL" clId="{F02C63D4-EC92-4A11-BDEA-86DF51646379}" dt="2024-02-07T19:57:36.582" v="849" actId="478"/>
        <pc:sldMkLst>
          <pc:docMk/>
          <pc:sldMk cId="2353948092" sldId="257"/>
        </pc:sldMkLst>
      </pc:sldChg>
      <pc:sldChg chg="addSp delSp modSp mod ord modAnim">
        <pc:chgData name="Jonas Bøgvad" userId="3ccd7f20-6c69-4d4e-9e13-bfb9a34adc45" providerId="ADAL" clId="{F02C63D4-EC92-4A11-BDEA-86DF51646379}" dt="2024-05-01T17:51:12.113" v="1046"/>
        <pc:sldMkLst>
          <pc:docMk/>
          <pc:sldMk cId="682217843" sldId="258"/>
        </pc:sldMkLst>
      </pc:sldChg>
      <pc:sldChg chg="modSp mod">
        <pc:chgData name="Jonas Bøgvad" userId="3ccd7f20-6c69-4d4e-9e13-bfb9a34adc45" providerId="ADAL" clId="{F02C63D4-EC92-4A11-BDEA-86DF51646379}" dt="2024-02-07T18:34:44.247" v="281" actId="20577"/>
        <pc:sldMkLst>
          <pc:docMk/>
          <pc:sldMk cId="492833178" sldId="259"/>
        </pc:sldMkLst>
      </pc:sldChg>
      <pc:sldChg chg="addSp delSp modSp new mod ord">
        <pc:chgData name="Jonas Bøgvad" userId="3ccd7f20-6c69-4d4e-9e13-bfb9a34adc45" providerId="ADAL" clId="{F02C63D4-EC92-4A11-BDEA-86DF51646379}" dt="2024-04-03T17:48:36.053" v="959" actId="313"/>
        <pc:sldMkLst>
          <pc:docMk/>
          <pc:sldMk cId="1978232947" sldId="260"/>
        </pc:sldMkLst>
      </pc:sldChg>
      <pc:sldChg chg="del mod modShow">
        <pc:chgData name="Jonas Bøgvad" userId="3ccd7f20-6c69-4d4e-9e13-bfb9a34adc45" providerId="ADAL" clId="{F02C63D4-EC92-4A11-BDEA-86DF51646379}" dt="2024-02-07T18:34:50.718" v="283" actId="47"/>
        <pc:sldMkLst>
          <pc:docMk/>
          <pc:sldMk cId="3087349582" sldId="260"/>
        </pc:sldMkLst>
      </pc:sldChg>
      <pc:sldChg chg="del">
        <pc:chgData name="Jonas Bøgvad" userId="3ccd7f20-6c69-4d4e-9e13-bfb9a34adc45" providerId="ADAL" clId="{F02C63D4-EC92-4A11-BDEA-86DF51646379}" dt="2024-02-07T18:25:05.882" v="46" actId="47"/>
        <pc:sldMkLst>
          <pc:docMk/>
          <pc:sldMk cId="772047044" sldId="261"/>
        </pc:sldMkLst>
      </pc:sldChg>
      <pc:sldChg chg="del">
        <pc:chgData name="Jonas Bøgvad" userId="3ccd7f20-6c69-4d4e-9e13-bfb9a34adc45" providerId="ADAL" clId="{F02C63D4-EC92-4A11-BDEA-86DF51646379}" dt="2024-02-07T18:25:06.975" v="47" actId="47"/>
        <pc:sldMkLst>
          <pc:docMk/>
          <pc:sldMk cId="3935997734" sldId="262"/>
        </pc:sldMkLst>
      </pc:sldChg>
      <pc:sldChg chg="del">
        <pc:chgData name="Jonas Bøgvad" userId="3ccd7f20-6c69-4d4e-9e13-bfb9a34adc45" providerId="ADAL" clId="{F02C63D4-EC92-4A11-BDEA-86DF51646379}" dt="2024-02-07T18:25:04.374" v="45" actId="47"/>
        <pc:sldMkLst>
          <pc:docMk/>
          <pc:sldMk cId="3559356164" sldId="263"/>
        </pc:sldMkLst>
      </pc:sldChg>
      <pc:sldChg chg="del">
        <pc:chgData name="Jonas Bøgvad" userId="3ccd7f20-6c69-4d4e-9e13-bfb9a34adc45" providerId="ADAL" clId="{F02C63D4-EC92-4A11-BDEA-86DF51646379}" dt="2024-02-07T18:34:48.665" v="282" actId="47"/>
        <pc:sldMkLst>
          <pc:docMk/>
          <pc:sldMk cId="4282192753" sldId="264"/>
        </pc:sldMkLst>
      </pc:sldChg>
    </pc:docChg>
  </pc:docChgLst>
  <pc:docChgLst>
    <pc:chgData name="Jonas Bøgvad" userId="3ccd7f20-6c69-4d4e-9e13-bfb9a34adc45" providerId="ADAL" clId="{3CBC5B35-5442-4BDE-BEBD-B8D9C78700AA}"/>
    <pc:docChg chg="undo custSel addSld delSld modSld sldOrd modMainMaster">
      <pc:chgData name="Jonas Bøgvad" userId="3ccd7f20-6c69-4d4e-9e13-bfb9a34adc45" providerId="ADAL" clId="{3CBC5B35-5442-4BDE-BEBD-B8D9C78700AA}" dt="2025-02-05T18:51:35.054" v="1723"/>
      <pc:docMkLst>
        <pc:docMk/>
      </pc:docMkLst>
      <pc:sldChg chg="delSp del mod">
        <pc:chgData name="Jonas Bøgvad" userId="3ccd7f20-6c69-4d4e-9e13-bfb9a34adc45" providerId="ADAL" clId="{3CBC5B35-5442-4BDE-BEBD-B8D9C78700AA}" dt="2025-02-05T17:45:27.527" v="1" actId="47"/>
        <pc:sldMkLst>
          <pc:docMk/>
          <pc:sldMk cId="2353948092" sldId="257"/>
        </pc:sldMkLst>
        <pc:picChg chg="del">
          <ac:chgData name="Jonas Bøgvad" userId="3ccd7f20-6c69-4d4e-9e13-bfb9a34adc45" providerId="ADAL" clId="{3CBC5B35-5442-4BDE-BEBD-B8D9C78700AA}" dt="2025-02-05T17:45:06.150" v="0" actId="478"/>
          <ac:picMkLst>
            <pc:docMk/>
            <pc:sldMk cId="2353948092" sldId="257"/>
            <ac:picMk id="5" creationId="{AF61DDCE-A967-F4EE-AD41-E6C62008EA45}"/>
          </ac:picMkLst>
        </pc:picChg>
      </pc:sldChg>
      <pc:sldChg chg="modSp mod">
        <pc:chgData name="Jonas Bøgvad" userId="3ccd7f20-6c69-4d4e-9e13-bfb9a34adc45" providerId="ADAL" clId="{3CBC5B35-5442-4BDE-BEBD-B8D9C78700AA}" dt="2025-02-05T18:05:04.753" v="606" actId="313"/>
        <pc:sldMkLst>
          <pc:docMk/>
          <pc:sldMk cId="682217843" sldId="258"/>
        </pc:sldMkLst>
        <pc:spChg chg="mod">
          <ac:chgData name="Jonas Bøgvad" userId="3ccd7f20-6c69-4d4e-9e13-bfb9a34adc45" providerId="ADAL" clId="{3CBC5B35-5442-4BDE-BEBD-B8D9C78700AA}" dt="2025-02-05T18:05:04.753" v="606" actId="313"/>
          <ac:spMkLst>
            <pc:docMk/>
            <pc:sldMk cId="682217843" sldId="258"/>
            <ac:spMk id="5" creationId="{F55F43C5-F4A7-1D00-3AF3-7628C99EEC61}"/>
          </ac:spMkLst>
        </pc:spChg>
      </pc:sldChg>
      <pc:sldChg chg="setBg">
        <pc:chgData name="Jonas Bøgvad" userId="3ccd7f20-6c69-4d4e-9e13-bfb9a34adc45" providerId="ADAL" clId="{3CBC5B35-5442-4BDE-BEBD-B8D9C78700AA}" dt="2025-02-05T17:49:40.907" v="37"/>
        <pc:sldMkLst>
          <pc:docMk/>
          <pc:sldMk cId="492833178" sldId="259"/>
        </pc:sldMkLst>
      </pc:sldChg>
      <pc:sldChg chg="modSp mod">
        <pc:chgData name="Jonas Bøgvad" userId="3ccd7f20-6c69-4d4e-9e13-bfb9a34adc45" providerId="ADAL" clId="{3CBC5B35-5442-4BDE-BEBD-B8D9C78700AA}" dt="2025-02-05T17:49:40.503" v="36" actId="207"/>
        <pc:sldMkLst>
          <pc:docMk/>
          <pc:sldMk cId="1978232947" sldId="260"/>
        </pc:sldMkLst>
        <pc:spChg chg="mod">
          <ac:chgData name="Jonas Bøgvad" userId="3ccd7f20-6c69-4d4e-9e13-bfb9a34adc45" providerId="ADAL" clId="{3CBC5B35-5442-4BDE-BEBD-B8D9C78700AA}" dt="2025-02-05T17:49:40.129" v="35" actId="207"/>
          <ac:spMkLst>
            <pc:docMk/>
            <pc:sldMk cId="1978232947" sldId="260"/>
            <ac:spMk id="2" creationId="{1B91A668-C6D8-C9C0-6F45-7CD940B4A730}"/>
          </ac:spMkLst>
        </pc:spChg>
        <pc:spChg chg="mod">
          <ac:chgData name="Jonas Bøgvad" userId="3ccd7f20-6c69-4d4e-9e13-bfb9a34adc45" providerId="ADAL" clId="{3CBC5B35-5442-4BDE-BEBD-B8D9C78700AA}" dt="2025-02-05T17:49:40.503" v="36" actId="207"/>
          <ac:spMkLst>
            <pc:docMk/>
            <pc:sldMk cId="1978232947" sldId="260"/>
            <ac:spMk id="3" creationId="{0CBDD425-2C60-781C-2618-DDBF7BF3FF5A}"/>
          </ac:spMkLst>
        </pc:spChg>
      </pc:sldChg>
      <pc:sldChg chg="del">
        <pc:chgData name="Jonas Bøgvad" userId="3ccd7f20-6c69-4d4e-9e13-bfb9a34adc45" providerId="ADAL" clId="{3CBC5B35-5442-4BDE-BEBD-B8D9C78700AA}" dt="2025-02-05T18:17:24.614" v="1218" actId="47"/>
        <pc:sldMkLst>
          <pc:docMk/>
          <pc:sldMk cId="506622292" sldId="261"/>
        </pc:sldMkLst>
      </pc:sldChg>
      <pc:sldChg chg="modSp mod ord">
        <pc:chgData name="Jonas Bøgvad" userId="3ccd7f20-6c69-4d4e-9e13-bfb9a34adc45" providerId="ADAL" clId="{3CBC5B35-5442-4BDE-BEBD-B8D9C78700AA}" dt="2025-02-05T17:59:10.383" v="554" actId="20577"/>
        <pc:sldMkLst>
          <pc:docMk/>
          <pc:sldMk cId="3945301315" sldId="270"/>
        </pc:sldMkLst>
        <pc:spChg chg="mod">
          <ac:chgData name="Jonas Bøgvad" userId="3ccd7f20-6c69-4d4e-9e13-bfb9a34adc45" providerId="ADAL" clId="{3CBC5B35-5442-4BDE-BEBD-B8D9C78700AA}" dt="2025-02-05T17:59:10.383" v="554" actId="20577"/>
          <ac:spMkLst>
            <pc:docMk/>
            <pc:sldMk cId="3945301315" sldId="270"/>
            <ac:spMk id="3" creationId="{60BA721A-4F3C-71A6-8CE3-82EA177502FA}"/>
          </ac:spMkLst>
        </pc:spChg>
        <pc:picChg chg="mod">
          <ac:chgData name="Jonas Bøgvad" userId="3ccd7f20-6c69-4d4e-9e13-bfb9a34adc45" providerId="ADAL" clId="{3CBC5B35-5442-4BDE-BEBD-B8D9C78700AA}" dt="2025-02-05T17:50:54.691" v="148" actId="1076"/>
          <ac:picMkLst>
            <pc:docMk/>
            <pc:sldMk cId="3945301315" sldId="270"/>
            <ac:picMk id="11" creationId="{CF2157D8-6937-C19C-2CCD-D9F9A5C9A3DC}"/>
          </ac:picMkLst>
        </pc:picChg>
      </pc:sldChg>
      <pc:sldChg chg="del">
        <pc:chgData name="Jonas Bøgvad" userId="3ccd7f20-6c69-4d4e-9e13-bfb9a34adc45" providerId="ADAL" clId="{3CBC5B35-5442-4BDE-BEBD-B8D9C78700AA}" dt="2025-02-05T17:49:55.115" v="43" actId="47"/>
        <pc:sldMkLst>
          <pc:docMk/>
          <pc:sldMk cId="2242706348" sldId="273"/>
        </pc:sldMkLst>
      </pc:sldChg>
      <pc:sldChg chg="del">
        <pc:chgData name="Jonas Bøgvad" userId="3ccd7f20-6c69-4d4e-9e13-bfb9a34adc45" providerId="ADAL" clId="{3CBC5B35-5442-4BDE-BEBD-B8D9C78700AA}" dt="2025-02-05T18:17:35.687" v="1221" actId="47"/>
        <pc:sldMkLst>
          <pc:docMk/>
          <pc:sldMk cId="2247620529" sldId="274"/>
        </pc:sldMkLst>
      </pc:sldChg>
      <pc:sldChg chg="del">
        <pc:chgData name="Jonas Bøgvad" userId="3ccd7f20-6c69-4d4e-9e13-bfb9a34adc45" providerId="ADAL" clId="{3CBC5B35-5442-4BDE-BEBD-B8D9C78700AA}" dt="2025-02-05T17:51:02.130" v="149" actId="47"/>
        <pc:sldMkLst>
          <pc:docMk/>
          <pc:sldMk cId="1279239809" sldId="286"/>
        </pc:sldMkLst>
      </pc:sldChg>
      <pc:sldChg chg="del">
        <pc:chgData name="Jonas Bøgvad" userId="3ccd7f20-6c69-4d4e-9e13-bfb9a34adc45" providerId="ADAL" clId="{3CBC5B35-5442-4BDE-BEBD-B8D9C78700AA}" dt="2025-02-05T18:17:23.017" v="1217" actId="47"/>
        <pc:sldMkLst>
          <pc:docMk/>
          <pc:sldMk cId="484270245" sldId="287"/>
        </pc:sldMkLst>
      </pc:sldChg>
      <pc:sldChg chg="del">
        <pc:chgData name="Jonas Bøgvad" userId="3ccd7f20-6c69-4d4e-9e13-bfb9a34adc45" providerId="ADAL" clId="{3CBC5B35-5442-4BDE-BEBD-B8D9C78700AA}" dt="2025-02-05T18:17:26.099" v="1219" actId="47"/>
        <pc:sldMkLst>
          <pc:docMk/>
          <pc:sldMk cId="3731281755" sldId="288"/>
        </pc:sldMkLst>
      </pc:sldChg>
      <pc:sldChg chg="del">
        <pc:chgData name="Jonas Bøgvad" userId="3ccd7f20-6c69-4d4e-9e13-bfb9a34adc45" providerId="ADAL" clId="{3CBC5B35-5442-4BDE-BEBD-B8D9C78700AA}" dt="2025-02-05T18:17:28.846" v="1220" actId="47"/>
        <pc:sldMkLst>
          <pc:docMk/>
          <pc:sldMk cId="1835441799" sldId="290"/>
        </pc:sldMkLst>
      </pc:sldChg>
      <pc:sldChg chg="addSp delSp modSp mod modNotesTx">
        <pc:chgData name="Jonas Bøgvad" userId="3ccd7f20-6c69-4d4e-9e13-bfb9a34adc45" providerId="ADAL" clId="{3CBC5B35-5442-4BDE-BEBD-B8D9C78700AA}" dt="2025-02-05T18:09:37.889" v="683"/>
        <pc:sldMkLst>
          <pc:docMk/>
          <pc:sldMk cId="908961830" sldId="291"/>
        </pc:sldMkLst>
        <pc:spChg chg="mod">
          <ac:chgData name="Jonas Bøgvad" userId="3ccd7f20-6c69-4d4e-9e13-bfb9a34adc45" providerId="ADAL" clId="{3CBC5B35-5442-4BDE-BEBD-B8D9C78700AA}" dt="2025-02-05T18:04:13.392" v="595" actId="20577"/>
          <ac:spMkLst>
            <pc:docMk/>
            <pc:sldMk cId="908961830" sldId="291"/>
            <ac:spMk id="2" creationId="{7CD46211-B49B-BB7F-5D46-80C08F1CDC8E}"/>
          </ac:spMkLst>
        </pc:spChg>
        <pc:spChg chg="mod">
          <ac:chgData name="Jonas Bøgvad" userId="3ccd7f20-6c69-4d4e-9e13-bfb9a34adc45" providerId="ADAL" clId="{3CBC5B35-5442-4BDE-BEBD-B8D9C78700AA}" dt="2025-02-05T18:03:21.755" v="584" actId="20577"/>
          <ac:spMkLst>
            <pc:docMk/>
            <pc:sldMk cId="908961830" sldId="291"/>
            <ac:spMk id="5" creationId="{7D2E30B9-CA25-CB36-6027-363526A17E3F}"/>
          </ac:spMkLst>
        </pc:spChg>
        <pc:picChg chg="add del mod">
          <ac:chgData name="Jonas Bøgvad" userId="3ccd7f20-6c69-4d4e-9e13-bfb9a34adc45" providerId="ADAL" clId="{3CBC5B35-5442-4BDE-BEBD-B8D9C78700AA}" dt="2025-02-05T18:04:05.314" v="591" actId="478"/>
          <ac:picMkLst>
            <pc:docMk/>
            <pc:sldMk cId="908961830" sldId="291"/>
            <ac:picMk id="1026" creationId="{DDB14822-623C-3508-CD05-38C7E7BC06A0}"/>
          </ac:picMkLst>
        </pc:picChg>
        <pc:picChg chg="add mod">
          <ac:chgData name="Jonas Bøgvad" userId="3ccd7f20-6c69-4d4e-9e13-bfb9a34adc45" providerId="ADAL" clId="{3CBC5B35-5442-4BDE-BEBD-B8D9C78700AA}" dt="2025-02-05T18:04:09.932" v="594" actId="1076"/>
          <ac:picMkLst>
            <pc:docMk/>
            <pc:sldMk cId="908961830" sldId="291"/>
            <ac:picMk id="1028" creationId="{3CD6BFF8-88A2-FE5A-C0B8-EA67D0CDD0A8}"/>
          </ac:picMkLst>
        </pc:picChg>
        <pc:picChg chg="del">
          <ac:chgData name="Jonas Bøgvad" userId="3ccd7f20-6c69-4d4e-9e13-bfb9a34adc45" providerId="ADAL" clId="{3CBC5B35-5442-4BDE-BEBD-B8D9C78700AA}" dt="2025-02-05T18:03:29.201" v="585" actId="478"/>
          <ac:picMkLst>
            <pc:docMk/>
            <pc:sldMk cId="908961830" sldId="291"/>
            <ac:picMk id="3076" creationId="{176A96CD-922A-ACDC-D714-381DCF1A59AF}"/>
          </ac:picMkLst>
        </pc:picChg>
      </pc:sldChg>
      <pc:sldChg chg="addSp delSp modSp mod modNotesTx">
        <pc:chgData name="Jonas Bøgvad" userId="3ccd7f20-6c69-4d4e-9e13-bfb9a34adc45" providerId="ADAL" clId="{3CBC5B35-5442-4BDE-BEBD-B8D9C78700AA}" dt="2025-02-05T18:21:39.147" v="1312" actId="1076"/>
        <pc:sldMkLst>
          <pc:docMk/>
          <pc:sldMk cId="1193822817" sldId="292"/>
        </pc:sldMkLst>
        <pc:spChg chg="mod">
          <ac:chgData name="Jonas Bøgvad" userId="3ccd7f20-6c69-4d4e-9e13-bfb9a34adc45" providerId="ADAL" clId="{3CBC5B35-5442-4BDE-BEBD-B8D9C78700AA}" dt="2025-02-05T18:21:27.492" v="1306" actId="20577"/>
          <ac:spMkLst>
            <pc:docMk/>
            <pc:sldMk cId="1193822817" sldId="292"/>
            <ac:spMk id="2" creationId="{076B1408-82F1-90E5-12A8-89C33EEF5EF3}"/>
          </ac:spMkLst>
        </pc:spChg>
        <pc:spChg chg="del mod">
          <ac:chgData name="Jonas Bøgvad" userId="3ccd7f20-6c69-4d4e-9e13-bfb9a34adc45" providerId="ADAL" clId="{3CBC5B35-5442-4BDE-BEBD-B8D9C78700AA}" dt="2025-02-05T18:21:36.381" v="1310" actId="478"/>
          <ac:spMkLst>
            <pc:docMk/>
            <pc:sldMk cId="1193822817" sldId="292"/>
            <ac:spMk id="5" creationId="{BA0CE9B5-185D-69C9-D191-BBA89F8D3C84}"/>
          </ac:spMkLst>
        </pc:spChg>
        <pc:picChg chg="del">
          <ac:chgData name="Jonas Bøgvad" userId="3ccd7f20-6c69-4d4e-9e13-bfb9a34adc45" providerId="ADAL" clId="{3CBC5B35-5442-4BDE-BEBD-B8D9C78700AA}" dt="2025-02-05T18:16:19.468" v="1214" actId="478"/>
          <ac:picMkLst>
            <pc:docMk/>
            <pc:sldMk cId="1193822817" sldId="292"/>
            <ac:picMk id="4" creationId="{BE99FAB5-C244-6474-91C5-39259AF297BE}"/>
          </ac:picMkLst>
        </pc:picChg>
        <pc:picChg chg="add mod">
          <ac:chgData name="Jonas Bøgvad" userId="3ccd7f20-6c69-4d4e-9e13-bfb9a34adc45" providerId="ADAL" clId="{3CBC5B35-5442-4BDE-BEBD-B8D9C78700AA}" dt="2025-02-05T18:21:39.147" v="1312" actId="1076"/>
          <ac:picMkLst>
            <pc:docMk/>
            <pc:sldMk cId="1193822817" sldId="292"/>
            <ac:picMk id="6" creationId="{4DD9E83C-B249-231B-BEDA-DDEAC6AA8800}"/>
          </ac:picMkLst>
        </pc:picChg>
      </pc:sldChg>
      <pc:sldChg chg="addSp delSp modSp mod modNotesTx">
        <pc:chgData name="Jonas Bøgvad" userId="3ccd7f20-6c69-4d4e-9e13-bfb9a34adc45" providerId="ADAL" clId="{3CBC5B35-5442-4BDE-BEBD-B8D9C78700AA}" dt="2025-02-05T18:21:18.227" v="1304" actId="113"/>
        <pc:sldMkLst>
          <pc:docMk/>
          <pc:sldMk cId="1663522957" sldId="293"/>
        </pc:sldMkLst>
        <pc:spChg chg="mod">
          <ac:chgData name="Jonas Bøgvad" userId="3ccd7f20-6c69-4d4e-9e13-bfb9a34adc45" providerId="ADAL" clId="{3CBC5B35-5442-4BDE-BEBD-B8D9C78700AA}" dt="2025-02-05T18:21:18.227" v="1304" actId="113"/>
          <ac:spMkLst>
            <pc:docMk/>
            <pc:sldMk cId="1663522957" sldId="293"/>
            <ac:spMk id="2" creationId="{03212019-68F7-2B8A-BACD-FDD778BA5942}"/>
          </ac:spMkLst>
        </pc:spChg>
        <pc:spChg chg="mod">
          <ac:chgData name="Jonas Bøgvad" userId="3ccd7f20-6c69-4d4e-9e13-bfb9a34adc45" providerId="ADAL" clId="{3CBC5B35-5442-4BDE-BEBD-B8D9C78700AA}" dt="2025-02-05T18:13:38.143" v="724" actId="20577"/>
          <ac:spMkLst>
            <pc:docMk/>
            <pc:sldMk cId="1663522957" sldId="293"/>
            <ac:spMk id="3" creationId="{C3BC21F8-EA61-3FB8-9D2C-D649ABE2CE58}"/>
          </ac:spMkLst>
        </pc:spChg>
        <pc:spChg chg="add">
          <ac:chgData name="Jonas Bøgvad" userId="3ccd7f20-6c69-4d4e-9e13-bfb9a34adc45" providerId="ADAL" clId="{3CBC5B35-5442-4BDE-BEBD-B8D9C78700AA}" dt="2025-02-05T18:11:01.234" v="696"/>
          <ac:spMkLst>
            <pc:docMk/>
            <pc:sldMk cId="1663522957" sldId="293"/>
            <ac:spMk id="4" creationId="{CE14EAEE-F4B2-0111-457F-A8657C4343E1}"/>
          </ac:spMkLst>
        </pc:spChg>
        <pc:picChg chg="add del mod">
          <ac:chgData name="Jonas Bøgvad" userId="3ccd7f20-6c69-4d4e-9e13-bfb9a34adc45" providerId="ADAL" clId="{3CBC5B35-5442-4BDE-BEBD-B8D9C78700AA}" dt="2025-02-05T18:13:06.482" v="719" actId="1076"/>
          <ac:picMkLst>
            <pc:docMk/>
            <pc:sldMk cId="1663522957" sldId="293"/>
            <ac:picMk id="2050" creationId="{87502CE8-02CE-2B7F-FC1E-C5EAE046B25C}"/>
          </ac:picMkLst>
        </pc:picChg>
        <pc:picChg chg="add mod">
          <ac:chgData name="Jonas Bøgvad" userId="3ccd7f20-6c69-4d4e-9e13-bfb9a34adc45" providerId="ADAL" clId="{3CBC5B35-5442-4BDE-BEBD-B8D9C78700AA}" dt="2025-02-05T18:12:58.880" v="713" actId="14100"/>
          <ac:picMkLst>
            <pc:docMk/>
            <pc:sldMk cId="1663522957" sldId="293"/>
            <ac:picMk id="2053" creationId="{3C27DCCE-9FAE-43BD-2ACA-FECCBF8B873A}"/>
          </ac:picMkLst>
        </pc:picChg>
        <pc:picChg chg="add mod">
          <ac:chgData name="Jonas Bøgvad" userId="3ccd7f20-6c69-4d4e-9e13-bfb9a34adc45" providerId="ADAL" clId="{3CBC5B35-5442-4BDE-BEBD-B8D9C78700AA}" dt="2025-02-05T18:13:08.777" v="720" actId="1076"/>
          <ac:picMkLst>
            <pc:docMk/>
            <pc:sldMk cId="1663522957" sldId="293"/>
            <ac:picMk id="2055" creationId="{9C8929A0-D7FB-486B-165A-7D4806412604}"/>
          </ac:picMkLst>
        </pc:picChg>
        <pc:picChg chg="del">
          <ac:chgData name="Jonas Bøgvad" userId="3ccd7f20-6c69-4d4e-9e13-bfb9a34adc45" providerId="ADAL" clId="{3CBC5B35-5442-4BDE-BEBD-B8D9C78700AA}" dt="2025-02-05T18:09:48.462" v="685" actId="478"/>
          <ac:picMkLst>
            <pc:docMk/>
            <pc:sldMk cId="1663522957" sldId="293"/>
            <ac:picMk id="4098" creationId="{412AD274-0878-F57E-5DA2-45EA0E4A2C12}"/>
          </ac:picMkLst>
        </pc:picChg>
      </pc:sldChg>
      <pc:sldChg chg="modSp del mod setBg">
        <pc:chgData name="Jonas Bøgvad" userId="3ccd7f20-6c69-4d4e-9e13-bfb9a34adc45" providerId="ADAL" clId="{3CBC5B35-5442-4BDE-BEBD-B8D9C78700AA}" dt="2025-02-05T17:49:51.637" v="42" actId="47"/>
        <pc:sldMkLst>
          <pc:docMk/>
          <pc:sldMk cId="2878733904" sldId="294"/>
        </pc:sldMkLst>
        <pc:spChg chg="mod">
          <ac:chgData name="Jonas Bøgvad" userId="3ccd7f20-6c69-4d4e-9e13-bfb9a34adc45" providerId="ADAL" clId="{3CBC5B35-5442-4BDE-BEBD-B8D9C78700AA}" dt="2025-02-05T17:49:41.245" v="38" actId="207"/>
          <ac:spMkLst>
            <pc:docMk/>
            <pc:sldMk cId="2878733904" sldId="294"/>
            <ac:spMk id="2" creationId="{BAB1E7BD-A083-5788-34EE-92FEE1D62ECA}"/>
          </ac:spMkLst>
        </pc:spChg>
        <pc:spChg chg="mod">
          <ac:chgData name="Jonas Bøgvad" userId="3ccd7f20-6c69-4d4e-9e13-bfb9a34adc45" providerId="ADAL" clId="{3CBC5B35-5442-4BDE-BEBD-B8D9C78700AA}" dt="2025-02-05T17:49:41.718" v="39" actId="207"/>
          <ac:spMkLst>
            <pc:docMk/>
            <pc:sldMk cId="2878733904" sldId="294"/>
            <ac:spMk id="3" creationId="{E76040BE-5E51-FD23-886E-0C9B30345FC5}"/>
          </ac:spMkLst>
        </pc:spChg>
      </pc:sldChg>
      <pc:sldChg chg="addSp modSp new mod setBg">
        <pc:chgData name="Jonas Bøgvad" userId="3ccd7f20-6c69-4d4e-9e13-bfb9a34adc45" providerId="ADAL" clId="{3CBC5B35-5442-4BDE-BEBD-B8D9C78700AA}" dt="2025-02-05T17:49:43.360" v="41"/>
        <pc:sldMkLst>
          <pc:docMk/>
          <pc:sldMk cId="830814986" sldId="295"/>
        </pc:sldMkLst>
        <pc:picChg chg="add mod">
          <ac:chgData name="Jonas Bøgvad" userId="3ccd7f20-6c69-4d4e-9e13-bfb9a34adc45" providerId="ADAL" clId="{3CBC5B35-5442-4BDE-BEBD-B8D9C78700AA}" dt="2025-02-05T17:49:42.214" v="40" actId="1076"/>
          <ac:picMkLst>
            <pc:docMk/>
            <pc:sldMk cId="830814986" sldId="295"/>
            <ac:picMk id="5" creationId="{BDABB9B7-06D6-1E6B-E497-01AAC8134D90}"/>
          </ac:picMkLst>
        </pc:picChg>
      </pc:sldChg>
      <pc:sldChg chg="addSp modSp new mod">
        <pc:chgData name="Jonas Bøgvad" userId="3ccd7f20-6c69-4d4e-9e13-bfb9a34adc45" providerId="ADAL" clId="{3CBC5B35-5442-4BDE-BEBD-B8D9C78700AA}" dt="2025-02-05T17:59:17.787" v="555" actId="113"/>
        <pc:sldMkLst>
          <pc:docMk/>
          <pc:sldMk cId="1815742038" sldId="296"/>
        </pc:sldMkLst>
        <pc:spChg chg="mod">
          <ac:chgData name="Jonas Bøgvad" userId="3ccd7f20-6c69-4d4e-9e13-bfb9a34adc45" providerId="ADAL" clId="{3CBC5B35-5442-4BDE-BEBD-B8D9C78700AA}" dt="2025-02-05T17:59:17.787" v="555" actId="113"/>
          <ac:spMkLst>
            <pc:docMk/>
            <pc:sldMk cId="1815742038" sldId="296"/>
            <ac:spMk id="2" creationId="{7D76D572-8910-240F-9A94-CAA6B57980D9}"/>
          </ac:spMkLst>
        </pc:spChg>
        <pc:spChg chg="mod">
          <ac:chgData name="Jonas Bøgvad" userId="3ccd7f20-6c69-4d4e-9e13-bfb9a34adc45" providerId="ADAL" clId="{3CBC5B35-5442-4BDE-BEBD-B8D9C78700AA}" dt="2025-02-05T17:54:57.507" v="402" actId="313"/>
          <ac:spMkLst>
            <pc:docMk/>
            <pc:sldMk cId="1815742038" sldId="296"/>
            <ac:spMk id="3" creationId="{219DE390-0D87-FFFF-6EE5-78E92054A68E}"/>
          </ac:spMkLst>
        </pc:spChg>
        <pc:picChg chg="add mod">
          <ac:chgData name="Jonas Bøgvad" userId="3ccd7f20-6c69-4d4e-9e13-bfb9a34adc45" providerId="ADAL" clId="{3CBC5B35-5442-4BDE-BEBD-B8D9C78700AA}" dt="2025-02-05T17:55:14.169" v="407" actId="1076"/>
          <ac:picMkLst>
            <pc:docMk/>
            <pc:sldMk cId="1815742038" sldId="296"/>
            <ac:picMk id="5" creationId="{52C9C655-D2FE-E806-82DF-F1FC92A23EFA}"/>
          </ac:picMkLst>
        </pc:picChg>
        <pc:picChg chg="add mod">
          <ac:chgData name="Jonas Bøgvad" userId="3ccd7f20-6c69-4d4e-9e13-bfb9a34adc45" providerId="ADAL" clId="{3CBC5B35-5442-4BDE-BEBD-B8D9C78700AA}" dt="2025-02-05T17:55:27.427" v="410" actId="1076"/>
          <ac:picMkLst>
            <pc:docMk/>
            <pc:sldMk cId="1815742038" sldId="296"/>
            <ac:picMk id="7" creationId="{239E7E95-33F2-B1FF-1F45-DDFFBC457646}"/>
          </ac:picMkLst>
        </pc:picChg>
        <pc:picChg chg="add mod">
          <ac:chgData name="Jonas Bøgvad" userId="3ccd7f20-6c69-4d4e-9e13-bfb9a34adc45" providerId="ADAL" clId="{3CBC5B35-5442-4BDE-BEBD-B8D9C78700AA}" dt="2025-02-05T17:55:51.256" v="419" actId="1076"/>
          <ac:picMkLst>
            <pc:docMk/>
            <pc:sldMk cId="1815742038" sldId="296"/>
            <ac:picMk id="9" creationId="{290D121E-02EA-595D-B31B-72AB9AE515A3}"/>
          </ac:picMkLst>
        </pc:picChg>
      </pc:sldChg>
      <pc:sldChg chg="addSp modSp new mod modNotesTx">
        <pc:chgData name="Jonas Bøgvad" userId="3ccd7f20-6c69-4d4e-9e13-bfb9a34adc45" providerId="ADAL" clId="{3CBC5B35-5442-4BDE-BEBD-B8D9C78700AA}" dt="2025-02-05T18:09:29.326" v="682" actId="1076"/>
        <pc:sldMkLst>
          <pc:docMk/>
          <pc:sldMk cId="1674379482" sldId="297"/>
        </pc:sldMkLst>
        <pc:spChg chg="mod">
          <ac:chgData name="Jonas Bøgvad" userId="3ccd7f20-6c69-4d4e-9e13-bfb9a34adc45" providerId="ADAL" clId="{3CBC5B35-5442-4BDE-BEBD-B8D9C78700AA}" dt="2025-02-05T18:05:15.902" v="610" actId="113"/>
          <ac:spMkLst>
            <pc:docMk/>
            <pc:sldMk cId="1674379482" sldId="297"/>
            <ac:spMk id="2" creationId="{5AFDC153-F6D5-3606-2125-563A43694F16}"/>
          </ac:spMkLst>
        </pc:spChg>
        <pc:spChg chg="mod">
          <ac:chgData name="Jonas Bøgvad" userId="3ccd7f20-6c69-4d4e-9e13-bfb9a34adc45" providerId="ADAL" clId="{3CBC5B35-5442-4BDE-BEBD-B8D9C78700AA}" dt="2025-02-05T18:09:27.783" v="681" actId="14100"/>
          <ac:spMkLst>
            <pc:docMk/>
            <pc:sldMk cId="1674379482" sldId="297"/>
            <ac:spMk id="3" creationId="{FC1AA011-4275-9F88-7126-F10199543DDB}"/>
          </ac:spMkLst>
        </pc:spChg>
        <pc:picChg chg="add mod">
          <ac:chgData name="Jonas Bøgvad" userId="3ccd7f20-6c69-4d4e-9e13-bfb9a34adc45" providerId="ADAL" clId="{3CBC5B35-5442-4BDE-BEBD-B8D9C78700AA}" dt="2025-02-05T18:09:29.326" v="682" actId="1076"/>
          <ac:picMkLst>
            <pc:docMk/>
            <pc:sldMk cId="1674379482" sldId="297"/>
            <ac:picMk id="5" creationId="{F7046BF4-220B-8428-F760-D3F48F4E7A5D}"/>
          </ac:picMkLst>
        </pc:picChg>
      </pc:sldChg>
      <pc:sldChg chg="modSp new mod">
        <pc:chgData name="Jonas Bøgvad" userId="3ccd7f20-6c69-4d4e-9e13-bfb9a34adc45" providerId="ADAL" clId="{3CBC5B35-5442-4BDE-BEBD-B8D9C78700AA}" dt="2025-02-05T18:15:37.617" v="1173" actId="20577"/>
        <pc:sldMkLst>
          <pc:docMk/>
          <pc:sldMk cId="2776811792" sldId="298"/>
        </pc:sldMkLst>
        <pc:spChg chg="mod">
          <ac:chgData name="Jonas Bøgvad" userId="3ccd7f20-6c69-4d4e-9e13-bfb9a34adc45" providerId="ADAL" clId="{3CBC5B35-5442-4BDE-BEBD-B8D9C78700AA}" dt="2025-02-05T18:14:07.756" v="773" actId="113"/>
          <ac:spMkLst>
            <pc:docMk/>
            <pc:sldMk cId="2776811792" sldId="298"/>
            <ac:spMk id="2" creationId="{0FD12E00-C2E9-D2E3-B7B9-FEF001A9B18B}"/>
          </ac:spMkLst>
        </pc:spChg>
        <pc:spChg chg="mod">
          <ac:chgData name="Jonas Bøgvad" userId="3ccd7f20-6c69-4d4e-9e13-bfb9a34adc45" providerId="ADAL" clId="{3CBC5B35-5442-4BDE-BEBD-B8D9C78700AA}" dt="2025-02-05T18:15:37.617" v="1173" actId="20577"/>
          <ac:spMkLst>
            <pc:docMk/>
            <pc:sldMk cId="2776811792" sldId="298"/>
            <ac:spMk id="3" creationId="{E70C9615-E21F-1C12-FC9E-2219E0080481}"/>
          </ac:spMkLst>
        </pc:spChg>
      </pc:sldChg>
      <pc:sldChg chg="modSp new mod">
        <pc:chgData name="Jonas Bøgvad" userId="3ccd7f20-6c69-4d4e-9e13-bfb9a34adc45" providerId="ADAL" clId="{3CBC5B35-5442-4BDE-BEBD-B8D9C78700AA}" dt="2025-02-05T18:49:44.846" v="1718" actId="20577"/>
        <pc:sldMkLst>
          <pc:docMk/>
          <pc:sldMk cId="3482623954" sldId="299"/>
        </pc:sldMkLst>
        <pc:spChg chg="mod">
          <ac:chgData name="Jonas Bøgvad" userId="3ccd7f20-6c69-4d4e-9e13-bfb9a34adc45" providerId="ADAL" clId="{3CBC5B35-5442-4BDE-BEBD-B8D9C78700AA}" dt="2025-02-05T18:19:44.831" v="1234" actId="27636"/>
          <ac:spMkLst>
            <pc:docMk/>
            <pc:sldMk cId="3482623954" sldId="299"/>
            <ac:spMk id="2" creationId="{E6FA28DF-474B-40BD-12C5-1FF0F42EAA7F}"/>
          </ac:spMkLst>
        </pc:spChg>
        <pc:spChg chg="mod">
          <ac:chgData name="Jonas Bøgvad" userId="3ccd7f20-6c69-4d4e-9e13-bfb9a34adc45" providerId="ADAL" clId="{3CBC5B35-5442-4BDE-BEBD-B8D9C78700AA}" dt="2025-02-05T18:49:44.846" v="1718" actId="20577"/>
          <ac:spMkLst>
            <pc:docMk/>
            <pc:sldMk cId="3482623954" sldId="299"/>
            <ac:spMk id="3" creationId="{F4EFC799-E46E-1DE5-98E3-ADE3B511F0B8}"/>
          </ac:spMkLst>
        </pc:spChg>
      </pc:sldChg>
      <pc:sldChg chg="new del">
        <pc:chgData name="Jonas Bøgvad" userId="3ccd7f20-6c69-4d4e-9e13-bfb9a34adc45" providerId="ADAL" clId="{3CBC5B35-5442-4BDE-BEBD-B8D9C78700AA}" dt="2025-02-05T18:21:46.045" v="1315" actId="47"/>
        <pc:sldMkLst>
          <pc:docMk/>
          <pc:sldMk cId="2143967989" sldId="300"/>
        </pc:sldMkLst>
      </pc:sldChg>
      <pc:sldChg chg="modSp new mod">
        <pc:chgData name="Jonas Bøgvad" userId="3ccd7f20-6c69-4d4e-9e13-bfb9a34adc45" providerId="ADAL" clId="{3CBC5B35-5442-4BDE-BEBD-B8D9C78700AA}" dt="2025-02-05T18:21:43.220" v="1314" actId="113"/>
        <pc:sldMkLst>
          <pc:docMk/>
          <pc:sldMk cId="4031956383" sldId="301"/>
        </pc:sldMkLst>
        <pc:spChg chg="mod">
          <ac:chgData name="Jonas Bøgvad" userId="3ccd7f20-6c69-4d4e-9e13-bfb9a34adc45" providerId="ADAL" clId="{3CBC5B35-5442-4BDE-BEBD-B8D9C78700AA}" dt="2025-02-05T18:21:43.220" v="1314" actId="113"/>
          <ac:spMkLst>
            <pc:docMk/>
            <pc:sldMk cId="4031956383" sldId="301"/>
            <ac:spMk id="2" creationId="{A86AAA40-DB72-9510-1C75-B67ACA5A8151}"/>
          </ac:spMkLst>
        </pc:spChg>
      </pc:sldChg>
      <pc:sldChg chg="modSp new del mod">
        <pc:chgData name="Jonas Bøgvad" userId="3ccd7f20-6c69-4d4e-9e13-bfb9a34adc45" providerId="ADAL" clId="{3CBC5B35-5442-4BDE-BEBD-B8D9C78700AA}" dt="2025-02-05T18:23:28.640" v="1334" actId="47"/>
        <pc:sldMkLst>
          <pc:docMk/>
          <pc:sldMk cId="1972701327" sldId="302"/>
        </pc:sldMkLst>
        <pc:spChg chg="mod">
          <ac:chgData name="Jonas Bøgvad" userId="3ccd7f20-6c69-4d4e-9e13-bfb9a34adc45" providerId="ADAL" clId="{3CBC5B35-5442-4BDE-BEBD-B8D9C78700AA}" dt="2025-02-05T18:23:14.862" v="1329" actId="20577"/>
          <ac:spMkLst>
            <pc:docMk/>
            <pc:sldMk cId="1972701327" sldId="302"/>
            <ac:spMk id="2" creationId="{810483B0-FB58-C96D-E067-39EA4AC78298}"/>
          </ac:spMkLst>
        </pc:spChg>
        <pc:spChg chg="mod">
          <ac:chgData name="Jonas Bøgvad" userId="3ccd7f20-6c69-4d4e-9e13-bfb9a34adc45" providerId="ADAL" clId="{3CBC5B35-5442-4BDE-BEBD-B8D9C78700AA}" dt="2025-02-05T18:23:25.595" v="1332" actId="20577"/>
          <ac:spMkLst>
            <pc:docMk/>
            <pc:sldMk cId="1972701327" sldId="302"/>
            <ac:spMk id="3" creationId="{FBFE281B-D326-F736-2630-75A9E7195389}"/>
          </ac:spMkLst>
        </pc:spChg>
      </pc:sldChg>
      <pc:sldChg chg="addSp delSp modSp new mod modNotesTx">
        <pc:chgData name="Jonas Bøgvad" userId="3ccd7f20-6c69-4d4e-9e13-bfb9a34adc45" providerId="ADAL" clId="{3CBC5B35-5442-4BDE-BEBD-B8D9C78700AA}" dt="2025-02-05T18:27:44.818" v="1415" actId="20577"/>
        <pc:sldMkLst>
          <pc:docMk/>
          <pc:sldMk cId="3858579128" sldId="303"/>
        </pc:sldMkLst>
        <pc:spChg chg="mod">
          <ac:chgData name="Jonas Bøgvad" userId="3ccd7f20-6c69-4d4e-9e13-bfb9a34adc45" providerId="ADAL" clId="{3CBC5B35-5442-4BDE-BEBD-B8D9C78700AA}" dt="2025-02-05T18:26:01.092" v="1380" actId="20577"/>
          <ac:spMkLst>
            <pc:docMk/>
            <pc:sldMk cId="3858579128" sldId="303"/>
            <ac:spMk id="2" creationId="{D98F8D36-D59C-0B58-9215-FE72FC4D8E1E}"/>
          </ac:spMkLst>
        </pc:spChg>
        <pc:spChg chg="del">
          <ac:chgData name="Jonas Bøgvad" userId="3ccd7f20-6c69-4d4e-9e13-bfb9a34adc45" providerId="ADAL" clId="{3CBC5B35-5442-4BDE-BEBD-B8D9C78700AA}" dt="2025-02-05T18:24:27.741" v="1373"/>
          <ac:spMkLst>
            <pc:docMk/>
            <pc:sldMk cId="3858579128" sldId="303"/>
            <ac:spMk id="3" creationId="{25579510-E6A5-5F24-08C8-CDAA8C4D3DBF}"/>
          </ac:spMkLst>
        </pc:spChg>
        <pc:spChg chg="add mod">
          <ac:chgData name="Jonas Bøgvad" userId="3ccd7f20-6c69-4d4e-9e13-bfb9a34adc45" providerId="ADAL" clId="{3CBC5B35-5442-4BDE-BEBD-B8D9C78700AA}" dt="2025-02-05T18:27:44.818" v="1415" actId="20577"/>
          <ac:spMkLst>
            <pc:docMk/>
            <pc:sldMk cId="3858579128" sldId="303"/>
            <ac:spMk id="5" creationId="{1D8027D5-AC7C-0348-0135-1B9A8490FA32}"/>
          </ac:spMkLst>
        </pc:spChg>
        <pc:picChg chg="add mod">
          <ac:chgData name="Jonas Bøgvad" userId="3ccd7f20-6c69-4d4e-9e13-bfb9a34adc45" providerId="ADAL" clId="{3CBC5B35-5442-4BDE-BEBD-B8D9C78700AA}" dt="2025-02-05T18:24:30.161" v="1375" actId="1076"/>
          <ac:picMkLst>
            <pc:docMk/>
            <pc:sldMk cId="3858579128" sldId="303"/>
            <ac:picMk id="3074" creationId="{6BB6F557-DDB9-DC4A-064D-A72A22A96362}"/>
          </ac:picMkLst>
        </pc:picChg>
      </pc:sldChg>
      <pc:sldChg chg="modSp new del mod modNotesTx">
        <pc:chgData name="Jonas Bøgvad" userId="3ccd7f20-6c69-4d4e-9e13-bfb9a34adc45" providerId="ADAL" clId="{3CBC5B35-5442-4BDE-BEBD-B8D9C78700AA}" dt="2025-02-05T18:34:41.682" v="1517" actId="47"/>
        <pc:sldMkLst>
          <pc:docMk/>
          <pc:sldMk cId="3835207230" sldId="304"/>
        </pc:sldMkLst>
        <pc:spChg chg="mod">
          <ac:chgData name="Jonas Bøgvad" userId="3ccd7f20-6c69-4d4e-9e13-bfb9a34adc45" providerId="ADAL" clId="{3CBC5B35-5442-4BDE-BEBD-B8D9C78700AA}" dt="2025-02-05T18:30:52.625" v="1440" actId="113"/>
          <ac:spMkLst>
            <pc:docMk/>
            <pc:sldMk cId="3835207230" sldId="304"/>
            <ac:spMk id="2" creationId="{101EDD84-AFB0-ACC6-E7AA-CFF26079B4B0}"/>
          </ac:spMkLst>
        </pc:spChg>
        <pc:spChg chg="mod">
          <ac:chgData name="Jonas Bøgvad" userId="3ccd7f20-6c69-4d4e-9e13-bfb9a34adc45" providerId="ADAL" clId="{3CBC5B35-5442-4BDE-BEBD-B8D9C78700AA}" dt="2025-02-05T18:31:17.465" v="1442"/>
          <ac:spMkLst>
            <pc:docMk/>
            <pc:sldMk cId="3835207230" sldId="304"/>
            <ac:spMk id="3" creationId="{C8557D55-09CF-21F4-C227-CA90E638F769}"/>
          </ac:spMkLst>
        </pc:spChg>
      </pc:sldChg>
      <pc:sldChg chg="modSp new del mod modNotesTx">
        <pc:chgData name="Jonas Bøgvad" userId="3ccd7f20-6c69-4d4e-9e13-bfb9a34adc45" providerId="ADAL" clId="{3CBC5B35-5442-4BDE-BEBD-B8D9C78700AA}" dt="2025-02-05T18:34:26.584" v="1515" actId="47"/>
        <pc:sldMkLst>
          <pc:docMk/>
          <pc:sldMk cId="339406808" sldId="305"/>
        </pc:sldMkLst>
        <pc:spChg chg="mod">
          <ac:chgData name="Jonas Bøgvad" userId="3ccd7f20-6c69-4d4e-9e13-bfb9a34adc45" providerId="ADAL" clId="{3CBC5B35-5442-4BDE-BEBD-B8D9C78700AA}" dt="2025-02-05T18:33:56.587" v="1500" actId="20577"/>
          <ac:spMkLst>
            <pc:docMk/>
            <pc:sldMk cId="339406808" sldId="305"/>
            <ac:spMk id="2" creationId="{C0795E46-A7D8-21DF-6C8F-CBBD03427E3C}"/>
          </ac:spMkLst>
        </pc:spChg>
        <pc:spChg chg="mod">
          <ac:chgData name="Jonas Bøgvad" userId="3ccd7f20-6c69-4d4e-9e13-bfb9a34adc45" providerId="ADAL" clId="{3CBC5B35-5442-4BDE-BEBD-B8D9C78700AA}" dt="2025-02-05T18:34:23.903" v="1514"/>
          <ac:spMkLst>
            <pc:docMk/>
            <pc:sldMk cId="339406808" sldId="305"/>
            <ac:spMk id="3" creationId="{4F017A49-5506-5832-0EA9-CF3B2A9037C8}"/>
          </ac:spMkLst>
        </pc:spChg>
      </pc:sldChg>
      <pc:sldChg chg="addSp modSp new mod modNotesTx">
        <pc:chgData name="Jonas Bøgvad" userId="3ccd7f20-6c69-4d4e-9e13-bfb9a34adc45" providerId="ADAL" clId="{3CBC5B35-5442-4BDE-BEBD-B8D9C78700AA}" dt="2025-02-05T18:34:30.111" v="1516" actId="113"/>
        <pc:sldMkLst>
          <pc:docMk/>
          <pc:sldMk cId="52948772" sldId="306"/>
        </pc:sldMkLst>
        <pc:spChg chg="mod">
          <ac:chgData name="Jonas Bøgvad" userId="3ccd7f20-6c69-4d4e-9e13-bfb9a34adc45" providerId="ADAL" clId="{3CBC5B35-5442-4BDE-BEBD-B8D9C78700AA}" dt="2025-02-05T18:34:30.111" v="1516" actId="113"/>
          <ac:spMkLst>
            <pc:docMk/>
            <pc:sldMk cId="52948772" sldId="306"/>
            <ac:spMk id="2" creationId="{0E73D51C-A521-E7C5-C187-039767537397}"/>
          </ac:spMkLst>
        </pc:spChg>
        <pc:spChg chg="mod">
          <ac:chgData name="Jonas Bøgvad" userId="3ccd7f20-6c69-4d4e-9e13-bfb9a34adc45" providerId="ADAL" clId="{3CBC5B35-5442-4BDE-BEBD-B8D9C78700AA}" dt="2025-02-05T18:33:10.550" v="1457" actId="20577"/>
          <ac:spMkLst>
            <pc:docMk/>
            <pc:sldMk cId="52948772" sldId="306"/>
            <ac:spMk id="3" creationId="{4F8D1E99-6490-9983-2B27-217A7ED23A69}"/>
          </ac:spMkLst>
        </pc:spChg>
        <pc:picChg chg="add mod">
          <ac:chgData name="Jonas Bøgvad" userId="3ccd7f20-6c69-4d4e-9e13-bfb9a34adc45" providerId="ADAL" clId="{3CBC5B35-5442-4BDE-BEBD-B8D9C78700AA}" dt="2025-02-05T18:33:08.967" v="1456" actId="1076"/>
          <ac:picMkLst>
            <pc:docMk/>
            <pc:sldMk cId="52948772" sldId="306"/>
            <ac:picMk id="5" creationId="{750B66A5-411E-03D9-4DC2-A6ADA99F64E7}"/>
          </ac:picMkLst>
        </pc:picChg>
      </pc:sldChg>
      <pc:sldChg chg="modSp new mod modNotesTx">
        <pc:chgData name="Jonas Bøgvad" userId="3ccd7f20-6c69-4d4e-9e13-bfb9a34adc45" providerId="ADAL" clId="{3CBC5B35-5442-4BDE-BEBD-B8D9C78700AA}" dt="2025-02-05T18:51:35.054" v="1723"/>
        <pc:sldMkLst>
          <pc:docMk/>
          <pc:sldMk cId="3071126419" sldId="307"/>
        </pc:sldMkLst>
        <pc:spChg chg="mod">
          <ac:chgData name="Jonas Bøgvad" userId="3ccd7f20-6c69-4d4e-9e13-bfb9a34adc45" providerId="ADAL" clId="{3CBC5B35-5442-4BDE-BEBD-B8D9C78700AA}" dt="2025-02-05T18:35:04.263" v="1539" actId="20577"/>
          <ac:spMkLst>
            <pc:docMk/>
            <pc:sldMk cId="3071126419" sldId="307"/>
            <ac:spMk id="2" creationId="{401D8103-3E15-192C-F86A-345F9B3AADBC}"/>
          </ac:spMkLst>
        </pc:spChg>
        <pc:spChg chg="mod">
          <ac:chgData name="Jonas Bøgvad" userId="3ccd7f20-6c69-4d4e-9e13-bfb9a34adc45" providerId="ADAL" clId="{3CBC5B35-5442-4BDE-BEBD-B8D9C78700AA}" dt="2025-02-05T18:51:35.054" v="1723"/>
          <ac:spMkLst>
            <pc:docMk/>
            <pc:sldMk cId="3071126419" sldId="307"/>
            <ac:spMk id="3" creationId="{EA9948FF-16C5-04B6-F1B6-BE753FE9793E}"/>
          </ac:spMkLst>
        </pc:spChg>
      </pc:sldChg>
      <pc:sldMasterChg chg="setBg modSldLayout">
        <pc:chgData name="Jonas Bøgvad" userId="3ccd7f20-6c69-4d4e-9e13-bfb9a34adc45" providerId="ADAL" clId="{3CBC5B35-5442-4BDE-BEBD-B8D9C78700AA}" dt="2025-02-05T17:49:43.360" v="41"/>
        <pc:sldMasterMkLst>
          <pc:docMk/>
          <pc:sldMasterMk cId="1945178595" sldId="2147483648"/>
        </pc:sldMasterMkLst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3110290257" sldId="2147483649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2140866371" sldId="2147483650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2307858467" sldId="2147483651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3747442704" sldId="2147483652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896622384" sldId="2147483653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800555513" sldId="2147483654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1812747034" sldId="2147483655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99269580" sldId="2147483656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685120916" sldId="2147483657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2423646369" sldId="2147483658"/>
          </pc:sldLayoutMkLst>
        </pc:sldLayoutChg>
        <pc:sldLayoutChg chg="setBg">
          <pc:chgData name="Jonas Bøgvad" userId="3ccd7f20-6c69-4d4e-9e13-bfb9a34adc45" providerId="ADAL" clId="{3CBC5B35-5442-4BDE-BEBD-B8D9C78700AA}" dt="2025-02-05T17:49:43.360" v="41"/>
          <pc:sldLayoutMkLst>
            <pc:docMk/>
            <pc:sldMasterMk cId="1945178595" sldId="2147483648"/>
            <pc:sldLayoutMk cId="2023884867" sldId="2147483659"/>
          </pc:sldLayoutMkLst>
        </pc:sldLayoutChg>
      </pc:sldMasterChg>
    </pc:docChg>
  </pc:docChgLst>
  <pc:docChgLst>
    <pc:chgData name="Jonas Bøgvad" userId="S::jb@skymadesimple.io::3ccd7f20-6c69-4d4e-9e13-bfb9a34adc45" providerId="AD" clId="Web-{739E7AA9-A320-9AA6-85CC-93C72B1E3FC9}"/>
    <pc:docChg chg="modSld">
      <pc:chgData name="Jonas Bøgvad" userId="S::jb@skymadesimple.io::3ccd7f20-6c69-4d4e-9e13-bfb9a34adc45" providerId="AD" clId="Web-{739E7AA9-A320-9AA6-85CC-93C72B1E3FC9}" dt="2025-01-08T17:50:36.018" v="3"/>
      <pc:docMkLst>
        <pc:docMk/>
      </pc:docMkLst>
      <pc:sldChg chg="delSp modSp">
        <pc:chgData name="Jonas Bøgvad" userId="S::jb@skymadesimple.io::3ccd7f20-6c69-4d4e-9e13-bfb9a34adc45" providerId="AD" clId="Web-{739E7AA9-A320-9AA6-85CC-93C72B1E3FC9}" dt="2025-01-08T17:50:36.018" v="3"/>
        <pc:sldMkLst>
          <pc:docMk/>
          <pc:sldMk cId="2242706348" sldId="273"/>
        </pc:sldMkLst>
      </pc:sldChg>
    </pc:docChg>
  </pc:docChgLst>
  <pc:docChgLst>
    <pc:chgData name="Jonas Bøgvad" userId="3ccd7f20-6c69-4d4e-9e13-bfb9a34adc45" providerId="ADAL" clId="{846DBD4B-908F-4AF5-A803-B9C4DE8C4952}"/>
    <pc:docChg chg="undo custSel addSld delSld modSld sldOrd">
      <pc:chgData name="Jonas Bøgvad" userId="3ccd7f20-6c69-4d4e-9e13-bfb9a34adc45" providerId="ADAL" clId="{846DBD4B-908F-4AF5-A803-B9C4DE8C4952}" dt="2024-12-04T15:43:17.260" v="1962"/>
      <pc:docMkLst>
        <pc:docMk/>
      </pc:docMkLst>
      <pc:sldChg chg="addSp modSp mod">
        <pc:chgData name="Jonas Bøgvad" userId="3ccd7f20-6c69-4d4e-9e13-bfb9a34adc45" providerId="ADAL" clId="{846DBD4B-908F-4AF5-A803-B9C4DE8C4952}" dt="2024-12-04T15:40:12.535" v="1854" actId="115"/>
        <pc:sldMkLst>
          <pc:docMk/>
          <pc:sldMk cId="682217843" sldId="258"/>
        </pc:sldMkLst>
        <pc:spChg chg="mod">
          <ac:chgData name="Jonas Bøgvad" userId="3ccd7f20-6c69-4d4e-9e13-bfb9a34adc45" providerId="ADAL" clId="{846DBD4B-908F-4AF5-A803-B9C4DE8C4952}" dt="2024-12-04T15:37:40.973" v="1786" actId="113"/>
          <ac:spMkLst>
            <pc:docMk/>
            <pc:sldMk cId="682217843" sldId="258"/>
            <ac:spMk id="2" creationId="{4DA07B37-DB1C-F97B-EA39-FEB9615B9AAE}"/>
          </ac:spMkLst>
        </pc:spChg>
        <pc:spChg chg="mod">
          <ac:chgData name="Jonas Bøgvad" userId="3ccd7f20-6c69-4d4e-9e13-bfb9a34adc45" providerId="ADAL" clId="{846DBD4B-908F-4AF5-A803-B9C4DE8C4952}" dt="2024-12-04T15:40:12.535" v="1854" actId="115"/>
          <ac:spMkLst>
            <pc:docMk/>
            <pc:sldMk cId="682217843" sldId="258"/>
            <ac:spMk id="5" creationId="{F55F43C5-F4A7-1D00-3AF3-7628C99EEC61}"/>
          </ac:spMkLst>
        </pc:spChg>
      </pc:sldChg>
      <pc:sldChg chg="delSp modSp mod modNotesTx">
        <pc:chgData name="Jonas Bøgvad" userId="3ccd7f20-6c69-4d4e-9e13-bfb9a34adc45" providerId="ADAL" clId="{846DBD4B-908F-4AF5-A803-B9C4DE8C4952}" dt="2024-12-04T15:00:51.713" v="976" actId="20577"/>
        <pc:sldMkLst>
          <pc:docMk/>
          <pc:sldMk cId="506622292" sldId="261"/>
        </pc:sldMkLst>
      </pc:sldChg>
      <pc:sldChg chg="del">
        <pc:chgData name="Jonas Bøgvad" userId="3ccd7f20-6c69-4d4e-9e13-bfb9a34adc45" providerId="ADAL" clId="{846DBD4B-908F-4AF5-A803-B9C4DE8C4952}" dt="2024-12-04T15:33:41.083" v="1745" actId="47"/>
        <pc:sldMkLst>
          <pc:docMk/>
          <pc:sldMk cId="4164116229" sldId="262"/>
        </pc:sldMkLst>
      </pc:sldChg>
      <pc:sldChg chg="del">
        <pc:chgData name="Jonas Bøgvad" userId="3ccd7f20-6c69-4d4e-9e13-bfb9a34adc45" providerId="ADAL" clId="{846DBD4B-908F-4AF5-A803-B9C4DE8C4952}" dt="2024-12-04T15:34:08.083" v="1763" actId="47"/>
        <pc:sldMkLst>
          <pc:docMk/>
          <pc:sldMk cId="2313160701" sldId="263"/>
        </pc:sldMkLst>
      </pc:sldChg>
      <pc:sldChg chg="del">
        <pc:chgData name="Jonas Bøgvad" userId="3ccd7f20-6c69-4d4e-9e13-bfb9a34adc45" providerId="ADAL" clId="{846DBD4B-908F-4AF5-A803-B9C4DE8C4952}" dt="2024-12-04T15:34:11.633" v="1764" actId="47"/>
        <pc:sldMkLst>
          <pc:docMk/>
          <pc:sldMk cId="1916537821" sldId="264"/>
        </pc:sldMkLst>
      </pc:sldChg>
      <pc:sldChg chg="addSp delSp modSp del mod">
        <pc:chgData name="Jonas Bøgvad" userId="3ccd7f20-6c69-4d4e-9e13-bfb9a34adc45" providerId="ADAL" clId="{846DBD4B-908F-4AF5-A803-B9C4DE8C4952}" dt="2024-12-04T15:34:05.945" v="1762" actId="47"/>
        <pc:sldMkLst>
          <pc:docMk/>
          <pc:sldMk cId="3627802727" sldId="266"/>
        </pc:sldMkLst>
      </pc:sldChg>
      <pc:sldChg chg="del">
        <pc:chgData name="Jonas Bøgvad" userId="3ccd7f20-6c69-4d4e-9e13-bfb9a34adc45" providerId="ADAL" clId="{846DBD4B-908F-4AF5-A803-B9C4DE8C4952}" dt="2024-12-04T15:34:14.559" v="1765" actId="47"/>
        <pc:sldMkLst>
          <pc:docMk/>
          <pc:sldMk cId="1554582983" sldId="267"/>
        </pc:sldMkLst>
      </pc:sldChg>
      <pc:sldChg chg="del">
        <pc:chgData name="Jonas Bøgvad" userId="3ccd7f20-6c69-4d4e-9e13-bfb9a34adc45" providerId="ADAL" clId="{846DBD4B-908F-4AF5-A803-B9C4DE8C4952}" dt="2024-12-04T15:23:15.696" v="1467" actId="47"/>
        <pc:sldMkLst>
          <pc:docMk/>
          <pc:sldMk cId="1601469576" sldId="268"/>
        </pc:sldMkLst>
      </pc:sldChg>
      <pc:sldChg chg="modSp del mod">
        <pc:chgData name="Jonas Bøgvad" userId="3ccd7f20-6c69-4d4e-9e13-bfb9a34adc45" providerId="ADAL" clId="{846DBD4B-908F-4AF5-A803-B9C4DE8C4952}" dt="2024-12-04T14:22:41.362" v="3" actId="47"/>
        <pc:sldMkLst>
          <pc:docMk/>
          <pc:sldMk cId="294337260" sldId="269"/>
        </pc:sldMkLst>
      </pc:sldChg>
      <pc:sldChg chg="addSp delSp modSp add mod">
        <pc:chgData name="Jonas Bøgvad" userId="3ccd7f20-6c69-4d4e-9e13-bfb9a34adc45" providerId="ADAL" clId="{846DBD4B-908F-4AF5-A803-B9C4DE8C4952}" dt="2024-12-04T14:52:10.903" v="924" actId="20577"/>
        <pc:sldMkLst>
          <pc:docMk/>
          <pc:sldMk cId="3945301315" sldId="270"/>
        </pc:sldMkLst>
        <pc:spChg chg="mod">
          <ac:chgData name="Jonas Bøgvad" userId="3ccd7f20-6c69-4d4e-9e13-bfb9a34adc45" providerId="ADAL" clId="{846DBD4B-908F-4AF5-A803-B9C4DE8C4952}" dt="2024-12-04T14:47:57.283" v="836" actId="20577"/>
          <ac:spMkLst>
            <pc:docMk/>
            <pc:sldMk cId="3945301315" sldId="270"/>
            <ac:spMk id="2" creationId="{6A8BBA16-533E-600C-E297-E4F3F501F719}"/>
          </ac:spMkLst>
        </pc:spChg>
      </pc:sldChg>
      <pc:sldChg chg="modSp new mod ord modNotesTx">
        <pc:chgData name="Jonas Bøgvad" userId="3ccd7f20-6c69-4d4e-9e13-bfb9a34adc45" providerId="ADAL" clId="{846DBD4B-908F-4AF5-A803-B9C4DE8C4952}" dt="2024-12-04T15:36:46.249" v="1772"/>
        <pc:sldMkLst>
          <pc:docMk/>
          <pc:sldMk cId="34999273" sldId="271"/>
        </pc:sldMkLst>
      </pc:sldChg>
      <pc:sldChg chg="modSp new del mod">
        <pc:chgData name="Jonas Bøgvad" userId="3ccd7f20-6c69-4d4e-9e13-bfb9a34adc45" providerId="ADAL" clId="{846DBD4B-908F-4AF5-A803-B9C4DE8C4952}" dt="2024-12-04T14:31:23.599" v="339" actId="47"/>
        <pc:sldMkLst>
          <pc:docMk/>
          <pc:sldMk cId="452860810" sldId="272"/>
        </pc:sldMkLst>
      </pc:sldChg>
      <pc:sldChg chg="addSp delSp modSp add mod ord">
        <pc:chgData name="Jonas Bøgvad" userId="3ccd7f20-6c69-4d4e-9e13-bfb9a34adc45" providerId="ADAL" clId="{846DBD4B-908F-4AF5-A803-B9C4DE8C4952}" dt="2024-12-04T15:32:23.891" v="1741" actId="14100"/>
        <pc:sldMkLst>
          <pc:docMk/>
          <pc:sldMk cId="2242706348" sldId="273"/>
        </pc:sldMkLst>
      </pc:sldChg>
      <pc:sldChg chg="modSp new mod ord modNotesTx">
        <pc:chgData name="Jonas Bøgvad" userId="3ccd7f20-6c69-4d4e-9e13-bfb9a34adc45" providerId="ADAL" clId="{846DBD4B-908F-4AF5-A803-B9C4DE8C4952}" dt="2024-12-04T15:33:15.203" v="1744" actId="20577"/>
        <pc:sldMkLst>
          <pc:docMk/>
          <pc:sldMk cId="2247620529" sldId="274"/>
        </pc:sldMkLst>
      </pc:sldChg>
      <pc:sldChg chg="modSp new mod">
        <pc:chgData name="Jonas Bøgvad" userId="3ccd7f20-6c69-4d4e-9e13-bfb9a34adc45" providerId="ADAL" clId="{846DBD4B-908F-4AF5-A803-B9C4DE8C4952}" dt="2024-12-04T15:23:09.928" v="1466" actId="113"/>
        <pc:sldMkLst>
          <pc:docMk/>
          <pc:sldMk cId="2285437086" sldId="275"/>
        </pc:sldMkLst>
      </pc:sldChg>
      <pc:sldChg chg="new del">
        <pc:chgData name="Jonas Bøgvad" userId="3ccd7f20-6c69-4d4e-9e13-bfb9a34adc45" providerId="ADAL" clId="{846DBD4B-908F-4AF5-A803-B9C4DE8C4952}" dt="2024-12-04T15:01:14.017" v="980" actId="47"/>
        <pc:sldMkLst>
          <pc:docMk/>
          <pc:sldMk cId="3755774023" sldId="275"/>
        </pc:sldMkLst>
      </pc:sldChg>
      <pc:sldChg chg="modSp add mod">
        <pc:chgData name="Jonas Bøgvad" userId="3ccd7f20-6c69-4d4e-9e13-bfb9a34adc45" providerId="ADAL" clId="{846DBD4B-908F-4AF5-A803-B9C4DE8C4952}" dt="2024-12-04T15:39:11.288" v="1828" actId="20577"/>
        <pc:sldMkLst>
          <pc:docMk/>
          <pc:sldMk cId="3059374400" sldId="276"/>
        </pc:sldMkLst>
      </pc:sldChg>
      <pc:sldChg chg="modSp add mod">
        <pc:chgData name="Jonas Bøgvad" userId="3ccd7f20-6c69-4d4e-9e13-bfb9a34adc45" providerId="ADAL" clId="{846DBD4B-908F-4AF5-A803-B9C4DE8C4952}" dt="2024-12-04T15:40:04.840" v="1853" actId="115"/>
        <pc:sldMkLst>
          <pc:docMk/>
          <pc:sldMk cId="2490034713" sldId="277"/>
        </pc:sldMkLst>
      </pc:sldChg>
      <pc:sldChg chg="modSp add mod">
        <pc:chgData name="Jonas Bøgvad" userId="3ccd7f20-6c69-4d4e-9e13-bfb9a34adc45" providerId="ADAL" clId="{846DBD4B-908F-4AF5-A803-B9C4DE8C4952}" dt="2024-12-04T15:40:01.958" v="1852" actId="115"/>
        <pc:sldMkLst>
          <pc:docMk/>
          <pc:sldMk cId="1905131500" sldId="278"/>
        </pc:sldMkLst>
      </pc:sldChg>
      <pc:sldChg chg="modSp add mod">
        <pc:chgData name="Jonas Bøgvad" userId="3ccd7f20-6c69-4d4e-9e13-bfb9a34adc45" providerId="ADAL" clId="{846DBD4B-908F-4AF5-A803-B9C4DE8C4952}" dt="2024-12-04T15:39:36.960" v="1841" actId="20577"/>
        <pc:sldMkLst>
          <pc:docMk/>
          <pc:sldMk cId="1277902302" sldId="279"/>
        </pc:sldMkLst>
      </pc:sldChg>
      <pc:sldChg chg="modSp add mod">
        <pc:chgData name="Jonas Bøgvad" userId="3ccd7f20-6c69-4d4e-9e13-bfb9a34adc45" providerId="ADAL" clId="{846DBD4B-908F-4AF5-A803-B9C4DE8C4952}" dt="2024-12-04T15:39:55.705" v="1851" actId="115"/>
        <pc:sldMkLst>
          <pc:docMk/>
          <pc:sldMk cId="1340846526" sldId="280"/>
        </pc:sldMkLst>
      </pc:sldChg>
      <pc:sldChg chg="addSp delSp modSp add mod">
        <pc:chgData name="Jonas Bøgvad" userId="3ccd7f20-6c69-4d4e-9e13-bfb9a34adc45" providerId="ADAL" clId="{846DBD4B-908F-4AF5-A803-B9C4DE8C4952}" dt="2024-12-04T15:41:01.180" v="1863" actId="255"/>
        <pc:sldMkLst>
          <pc:docMk/>
          <pc:sldMk cId="410594090" sldId="281"/>
        </pc:sldMkLst>
      </pc:sldChg>
      <pc:sldChg chg="modSp add mod">
        <pc:chgData name="Jonas Bøgvad" userId="3ccd7f20-6c69-4d4e-9e13-bfb9a34adc45" providerId="ADAL" clId="{846DBD4B-908F-4AF5-A803-B9C4DE8C4952}" dt="2024-12-04T15:41:24.242" v="1876" actId="115"/>
        <pc:sldMkLst>
          <pc:docMk/>
          <pc:sldMk cId="3936197355" sldId="282"/>
        </pc:sldMkLst>
      </pc:sldChg>
      <pc:sldChg chg="modSp add mod">
        <pc:chgData name="Jonas Bøgvad" userId="3ccd7f20-6c69-4d4e-9e13-bfb9a34adc45" providerId="ADAL" clId="{846DBD4B-908F-4AF5-A803-B9C4DE8C4952}" dt="2024-12-04T15:41:41.116" v="1882" actId="20577"/>
        <pc:sldMkLst>
          <pc:docMk/>
          <pc:sldMk cId="1193722956" sldId="283"/>
        </pc:sldMkLst>
      </pc:sldChg>
      <pc:sldChg chg="add del">
        <pc:chgData name="Jonas Bøgvad" userId="3ccd7f20-6c69-4d4e-9e13-bfb9a34adc45" providerId="ADAL" clId="{846DBD4B-908F-4AF5-A803-B9C4DE8C4952}" dt="2024-12-04T15:41:56.465" v="1884" actId="47"/>
        <pc:sldMkLst>
          <pc:docMk/>
          <pc:sldMk cId="1648842252" sldId="284"/>
        </pc:sldMkLst>
      </pc:sldChg>
      <pc:sldChg chg="modSp add mod">
        <pc:chgData name="Jonas Bøgvad" userId="3ccd7f20-6c69-4d4e-9e13-bfb9a34adc45" providerId="ADAL" clId="{846DBD4B-908F-4AF5-A803-B9C4DE8C4952}" dt="2024-12-04T15:42:10.749" v="1894" actId="115"/>
        <pc:sldMkLst>
          <pc:docMk/>
          <pc:sldMk cId="3885827169" sldId="284"/>
        </pc:sldMkLst>
      </pc:sldChg>
      <pc:sldChg chg="addSp modSp new mod">
        <pc:chgData name="Jonas Bøgvad" userId="3ccd7f20-6c69-4d4e-9e13-bfb9a34adc45" providerId="ADAL" clId="{846DBD4B-908F-4AF5-A803-B9C4DE8C4952}" dt="2024-12-04T15:43:17.260" v="1962"/>
        <pc:sldMkLst>
          <pc:docMk/>
          <pc:sldMk cId="765966097" sldId="285"/>
        </pc:sldMkLst>
      </pc:sldChg>
    </pc:docChg>
  </pc:docChgLst>
  <pc:docChgLst>
    <pc:chgData name="Lewis Barry" userId="S::lewis_conditionalaccess.uk#ext#@skymadesimple.onmicrosoft.com::08a6dc3f-54fa-46a3-bfa6-325ce4f367de" providerId="AD" clId="Web-{B4A9863A-B76F-9ECD-74C3-2F7A394960FD}"/>
    <pc:docChg chg="modSld">
      <pc:chgData name="Lewis Barry" userId="S::lewis_conditionalaccess.uk#ext#@skymadesimple.onmicrosoft.com::08a6dc3f-54fa-46a3-bfa6-325ce4f367de" providerId="AD" clId="Web-{B4A9863A-B76F-9ECD-74C3-2F7A394960FD}" dt="2024-06-05T16:38:52.045" v="15" actId="20577"/>
      <pc:docMkLst>
        <pc:docMk/>
      </pc:docMkLst>
      <pc:sldChg chg="modSp">
        <pc:chgData name="Lewis Barry" userId="S::lewis_conditionalaccess.uk#ext#@skymadesimple.onmicrosoft.com::08a6dc3f-54fa-46a3-bfa6-325ce4f367de" providerId="AD" clId="Web-{B4A9863A-B76F-9ECD-74C3-2F7A394960FD}" dt="2024-06-05T16:38:52.045" v="15" actId="20577"/>
        <pc:sldMkLst>
          <pc:docMk/>
          <pc:sldMk cId="682217843" sldId="258"/>
        </pc:sldMkLst>
      </pc:sldChg>
    </pc:docChg>
  </pc:docChgLst>
  <pc:docChgLst>
    <pc:chgData name="Jonas Bøgvad" userId="S::jb@skymadesimple.io::3ccd7f20-6c69-4d4e-9e13-bfb9a34adc45" providerId="AD" clId="Web-{46A23F08-2B47-312D-7DDF-987014B2D847}"/>
    <pc:docChg chg="modSld">
      <pc:chgData name="Jonas Bøgvad" userId="S::jb@skymadesimple.io::3ccd7f20-6c69-4d4e-9e13-bfb9a34adc45" providerId="AD" clId="Web-{46A23F08-2B47-312D-7DDF-987014B2D847}" dt="2024-06-05T17:47:29.205" v="9" actId="20577"/>
      <pc:docMkLst>
        <pc:docMk/>
      </pc:docMkLst>
      <pc:sldChg chg="modSp">
        <pc:chgData name="Jonas Bøgvad" userId="S::jb@skymadesimple.io::3ccd7f20-6c69-4d4e-9e13-bfb9a34adc45" providerId="AD" clId="Web-{46A23F08-2B47-312D-7DDF-987014B2D847}" dt="2024-06-05T17:47:29.205" v="9" actId="20577"/>
        <pc:sldMkLst>
          <pc:docMk/>
          <pc:sldMk cId="682217843" sldId="258"/>
        </pc:sldMkLst>
      </pc:sldChg>
    </pc:docChg>
  </pc:docChgLst>
  <pc:docChgLst>
    <pc:chgData name="Lewis Barry" userId="S::lewis_conditionalaccess.uk#ext#@skymadesimple.onmicrosoft.com::08a6dc3f-54fa-46a3-bfa6-325ce4f367de" providerId="AD" clId="Web-{4B3BC9D9-2F38-3AFF-9002-043BB5AD40DA}"/>
    <pc:docChg chg="addSld modSld">
      <pc:chgData name="Lewis Barry" userId="S::lewis_conditionalaccess.uk#ext#@skymadesimple.onmicrosoft.com::08a6dc3f-54fa-46a3-bfa6-325ce4f367de" providerId="AD" clId="Web-{4B3BC9D9-2F38-3AFF-9002-043BB5AD40DA}" dt="2024-08-07T08:23:47.917" v="61"/>
      <pc:docMkLst>
        <pc:docMk/>
      </pc:docMkLst>
      <pc:sldChg chg="modSp new">
        <pc:chgData name="Lewis Barry" userId="S::lewis_conditionalaccess.uk#ext#@skymadesimple.onmicrosoft.com::08a6dc3f-54fa-46a3-bfa6-325ce4f367de" providerId="AD" clId="Web-{4B3BC9D9-2F38-3AFF-9002-043BB5AD40DA}" dt="2024-08-07T08:18:16.213" v="27" actId="20577"/>
        <pc:sldMkLst>
          <pc:docMk/>
          <pc:sldMk cId="1681911196" sldId="261"/>
        </pc:sldMkLst>
      </pc:sldChg>
      <pc:sldChg chg="addSp delSp modSp new">
        <pc:chgData name="Lewis Barry" userId="S::lewis_conditionalaccess.uk#ext#@skymadesimple.onmicrosoft.com::08a6dc3f-54fa-46a3-bfa6-325ce4f367de" providerId="AD" clId="Web-{4B3BC9D9-2F38-3AFF-9002-043BB5AD40DA}" dt="2024-08-07T08:22:44.612" v="44" actId="1076"/>
        <pc:sldMkLst>
          <pc:docMk/>
          <pc:sldMk cId="3226727601" sldId="262"/>
        </pc:sldMkLst>
      </pc:sldChg>
      <pc:sldChg chg="addSp delSp modSp new">
        <pc:chgData name="Lewis Barry" userId="S::lewis_conditionalaccess.uk#ext#@skymadesimple.onmicrosoft.com::08a6dc3f-54fa-46a3-bfa6-325ce4f367de" providerId="AD" clId="Web-{4B3BC9D9-2F38-3AFF-9002-043BB5AD40DA}" dt="2024-08-07T08:23:47.917" v="61"/>
        <pc:sldMkLst>
          <pc:docMk/>
          <pc:sldMk cId="1256630491" sldId="263"/>
        </pc:sldMkLst>
      </pc:sldChg>
    </pc:docChg>
  </pc:docChgLst>
  <pc:docChgLst>
    <pc:chgData name="Jonas Bøgvad" userId="S::jb@skymadesimple.io::3ccd7f20-6c69-4d4e-9e13-bfb9a34adc45" providerId="AD" clId="Web-{A8C590F8-D989-E91A-8313-D30AD9C9DF28}"/>
    <pc:docChg chg="addSld delSld modSld">
      <pc:chgData name="Jonas Bøgvad" userId="S::jb@skymadesimple.io::3ccd7f20-6c69-4d4e-9e13-bfb9a34adc45" providerId="AD" clId="Web-{A8C590F8-D989-E91A-8313-D30AD9C9DF28}" dt="2024-10-02T18:06:49.669" v="35" actId="1076"/>
      <pc:docMkLst>
        <pc:docMk/>
      </pc:docMkLst>
      <pc:sldChg chg="delSp modSp">
        <pc:chgData name="Jonas Bøgvad" userId="S::jb@skymadesimple.io::3ccd7f20-6c69-4d4e-9e13-bfb9a34adc45" providerId="AD" clId="Web-{A8C590F8-D989-E91A-8313-D30AD9C9DF28}" dt="2024-10-02T17:48:42.773" v="13"/>
        <pc:sldMkLst>
          <pc:docMk/>
          <pc:sldMk cId="682217843" sldId="258"/>
        </pc:sldMkLst>
      </pc:sldChg>
      <pc:sldChg chg="addSp delSp modSp new">
        <pc:chgData name="Jonas Bøgvad" userId="S::jb@skymadesimple.io::3ccd7f20-6c69-4d4e-9e13-bfb9a34adc45" providerId="AD" clId="Web-{A8C590F8-D989-E91A-8313-D30AD9C9DF28}" dt="2024-10-02T18:06:49.669" v="35" actId="1076"/>
        <pc:sldMkLst>
          <pc:docMk/>
          <pc:sldMk cId="1253088876" sldId="261"/>
        </pc:sldMkLst>
      </pc:sldChg>
      <pc:sldChg chg="del">
        <pc:chgData name="Jonas Bøgvad" userId="S::jb@skymadesimple.io::3ccd7f20-6c69-4d4e-9e13-bfb9a34adc45" providerId="AD" clId="Web-{A8C590F8-D989-E91A-8313-D30AD9C9DF28}" dt="2024-10-02T17:47:15.441" v="4"/>
        <pc:sldMkLst>
          <pc:docMk/>
          <pc:sldMk cId="4017609921" sldId="261"/>
        </pc:sldMkLst>
      </pc:sldChg>
      <pc:sldChg chg="del">
        <pc:chgData name="Jonas Bøgvad" userId="S::jb@skymadesimple.io::3ccd7f20-6c69-4d4e-9e13-bfb9a34adc45" providerId="AD" clId="Web-{A8C590F8-D989-E91A-8313-D30AD9C9DF28}" dt="2024-10-02T17:47:16.988" v="5"/>
        <pc:sldMkLst>
          <pc:docMk/>
          <pc:sldMk cId="3908627248" sldId="263"/>
        </pc:sldMkLst>
      </pc:sldChg>
      <pc:sldChg chg="del">
        <pc:chgData name="Jonas Bøgvad" userId="S::jb@skymadesimple.io::3ccd7f20-6c69-4d4e-9e13-bfb9a34adc45" providerId="AD" clId="Web-{A8C590F8-D989-E91A-8313-D30AD9C9DF28}" dt="2024-10-02T17:47:17.770" v="6"/>
        <pc:sldMkLst>
          <pc:docMk/>
          <pc:sldMk cId="2389847502" sldId="264"/>
        </pc:sldMkLst>
      </pc:sldChg>
    </pc:docChg>
  </pc:docChgLst>
  <pc:docChgLst>
    <pc:chgData name="Jonas Bøgvad" userId="S::jb@skymadesimple.io::3ccd7f20-6c69-4d4e-9e13-bfb9a34adc45" providerId="AD" clId="Web-{200501F0-67C8-C3D2-E51C-EB3CBDC25F97}"/>
    <pc:docChg chg="addSld delSld modSld sldOrd">
      <pc:chgData name="Jonas Bøgvad" userId="S::jb@skymadesimple.io::3ccd7f20-6c69-4d4e-9e13-bfb9a34adc45" providerId="AD" clId="Web-{200501F0-67C8-C3D2-E51C-EB3CBDC25F97}" dt="2024-11-06T19:14:42.240" v="778" actId="20577"/>
      <pc:docMkLst>
        <pc:docMk/>
      </pc:docMkLst>
      <pc:sldChg chg="addSp delSp modSp delAnim">
        <pc:chgData name="Jonas Bøgvad" userId="S::jb@skymadesimple.io::3ccd7f20-6c69-4d4e-9e13-bfb9a34adc45" providerId="AD" clId="Web-{200501F0-67C8-C3D2-E51C-EB3CBDC25F97}" dt="2024-11-06T18:22:53.452" v="165" actId="20577"/>
        <pc:sldMkLst>
          <pc:docMk/>
          <pc:sldMk cId="682217843" sldId="258"/>
        </pc:sldMkLst>
      </pc:sldChg>
      <pc:sldChg chg="addSp delSp modSp new ord modNotes">
        <pc:chgData name="Jonas Bøgvad" userId="S::jb@skymadesimple.io::3ccd7f20-6c69-4d4e-9e13-bfb9a34adc45" providerId="AD" clId="Web-{200501F0-67C8-C3D2-E51C-EB3CBDC25F97}" dt="2024-11-06T18:51:35.313" v="744" actId="20577"/>
        <pc:sldMkLst>
          <pc:docMk/>
          <pc:sldMk cId="506622292" sldId="261"/>
        </pc:sldMkLst>
      </pc:sldChg>
      <pc:sldChg chg="del">
        <pc:chgData name="Jonas Bøgvad" userId="S::jb@skymadesimple.io::3ccd7f20-6c69-4d4e-9e13-bfb9a34adc45" providerId="AD" clId="Web-{200501F0-67C8-C3D2-E51C-EB3CBDC25F97}" dt="2024-11-06T18:07:07.177" v="0"/>
        <pc:sldMkLst>
          <pc:docMk/>
          <pc:sldMk cId="1253088876" sldId="261"/>
        </pc:sldMkLst>
      </pc:sldChg>
      <pc:sldChg chg="addSp delSp modSp new">
        <pc:chgData name="Jonas Bøgvad" userId="S::jb@skymadesimple.io::3ccd7f20-6c69-4d4e-9e13-bfb9a34adc45" providerId="AD" clId="Web-{200501F0-67C8-C3D2-E51C-EB3CBDC25F97}" dt="2024-11-06T19:14:42.240" v="778" actId="20577"/>
        <pc:sldMkLst>
          <pc:docMk/>
          <pc:sldMk cId="4164116229" sldId="262"/>
        </pc:sldMkLst>
      </pc:sldChg>
      <pc:sldChg chg="addSp delSp modSp new ord">
        <pc:chgData name="Jonas Bøgvad" userId="S::jb@skymadesimple.io::3ccd7f20-6c69-4d4e-9e13-bfb9a34adc45" providerId="AD" clId="Web-{200501F0-67C8-C3D2-E51C-EB3CBDC25F97}" dt="2024-11-06T18:52:26.689" v="762" actId="20577"/>
        <pc:sldMkLst>
          <pc:docMk/>
          <pc:sldMk cId="2313160701" sldId="263"/>
        </pc:sldMkLst>
      </pc:sldChg>
      <pc:sldChg chg="modSp new">
        <pc:chgData name="Jonas Bøgvad" userId="S::jb@skymadesimple.io::3ccd7f20-6c69-4d4e-9e13-bfb9a34adc45" providerId="AD" clId="Web-{200501F0-67C8-C3D2-E51C-EB3CBDC25F97}" dt="2024-11-06T18:23:56.985" v="194" actId="20577"/>
        <pc:sldMkLst>
          <pc:docMk/>
          <pc:sldMk cId="1916537821" sldId="264"/>
        </pc:sldMkLst>
      </pc:sldChg>
      <pc:sldChg chg="modSp new del">
        <pc:chgData name="Jonas Bøgvad" userId="S::jb@skymadesimple.io::3ccd7f20-6c69-4d4e-9e13-bfb9a34adc45" providerId="AD" clId="Web-{200501F0-67C8-C3D2-E51C-EB3CBDC25F97}" dt="2024-11-06T18:23:17.422" v="168"/>
        <pc:sldMkLst>
          <pc:docMk/>
          <pc:sldMk cId="1480864093" sldId="265"/>
        </pc:sldMkLst>
      </pc:sldChg>
      <pc:sldChg chg="addSp delSp modSp add replId">
        <pc:chgData name="Jonas Bøgvad" userId="S::jb@skymadesimple.io::3ccd7f20-6c69-4d4e-9e13-bfb9a34adc45" providerId="AD" clId="Web-{200501F0-67C8-C3D2-E51C-EB3CBDC25F97}" dt="2024-11-06T18:50:09.873" v="674" actId="20577"/>
        <pc:sldMkLst>
          <pc:docMk/>
          <pc:sldMk cId="3627802727" sldId="266"/>
        </pc:sldMkLst>
      </pc:sldChg>
      <pc:sldChg chg="modSp add replId modNotes">
        <pc:chgData name="Jonas Bøgvad" userId="S::jb@skymadesimple.io::3ccd7f20-6c69-4d4e-9e13-bfb9a34adc45" providerId="AD" clId="Web-{200501F0-67C8-C3D2-E51C-EB3CBDC25F97}" dt="2024-11-06T18:49:56.138" v="655"/>
        <pc:sldMkLst>
          <pc:docMk/>
          <pc:sldMk cId="1554582983" sldId="267"/>
        </pc:sldMkLst>
      </pc:sldChg>
      <pc:sldChg chg="addSp delSp modSp new modNotes">
        <pc:chgData name="Jonas Bøgvad" userId="S::jb@skymadesimple.io::3ccd7f20-6c69-4d4e-9e13-bfb9a34adc45" providerId="AD" clId="Web-{200501F0-67C8-C3D2-E51C-EB3CBDC25F97}" dt="2024-11-06T18:38:58.900" v="416" actId="1076"/>
        <pc:sldMkLst>
          <pc:docMk/>
          <pc:sldMk cId="1601469576" sldId="268"/>
        </pc:sldMkLst>
      </pc:sldChg>
      <pc:sldChg chg="addSp delSp modSp new">
        <pc:chgData name="Jonas Bøgvad" userId="S::jb@skymadesimple.io::3ccd7f20-6c69-4d4e-9e13-bfb9a34adc45" providerId="AD" clId="Web-{200501F0-67C8-C3D2-E51C-EB3CBDC25F97}" dt="2024-11-06T18:51:11.781" v="739" actId="20577"/>
        <pc:sldMkLst>
          <pc:docMk/>
          <pc:sldMk cId="294337260" sldId="269"/>
        </pc:sldMkLst>
      </pc:sldChg>
    </pc:docChg>
  </pc:docChgLst>
  <pc:docChgLst>
    <pc:chgData name="Jonas Bøgvad" userId="S::jb@skymadesimple.io::3ccd7f20-6c69-4d4e-9e13-bfb9a34adc45" providerId="AD" clId="Web-{91CDD4F3-79A5-B8EB-0A93-4154DF715F1A}"/>
    <pc:docChg chg="modSld">
      <pc:chgData name="Jonas Bøgvad" userId="S::jb@skymadesimple.io::3ccd7f20-6c69-4d4e-9e13-bfb9a34adc45" providerId="AD" clId="Web-{91CDD4F3-79A5-B8EB-0A93-4154DF715F1A}" dt="2024-12-04T20:48:04.507" v="279" actId="1076"/>
      <pc:docMkLst>
        <pc:docMk/>
      </pc:docMkLst>
      <pc:sldChg chg="addSp modSp">
        <pc:chgData name="Jonas Bøgvad" userId="S::jb@skymadesimple.io::3ccd7f20-6c69-4d4e-9e13-bfb9a34adc45" providerId="AD" clId="Web-{91CDD4F3-79A5-B8EB-0A93-4154DF715F1A}" dt="2024-12-04T20:48:04.507" v="279" actId="1076"/>
        <pc:sldMkLst>
          <pc:docMk/>
          <pc:sldMk cId="3945301315" sldId="270"/>
        </pc:sldMkLst>
        <pc:spChg chg="add mod">
          <ac:chgData name="Jonas Bøgvad" userId="S::jb@skymadesimple.io::3ccd7f20-6c69-4d4e-9e13-bfb9a34adc45" providerId="AD" clId="Web-{91CDD4F3-79A5-B8EB-0A93-4154DF715F1A}" dt="2024-12-04T20:48:04.507" v="279" actId="1076"/>
          <ac:spMkLst>
            <pc:docMk/>
            <pc:sldMk cId="3945301315" sldId="270"/>
            <ac:spMk id="3" creationId="{60BA721A-4F3C-71A6-8CE3-82EA177502FA}"/>
          </ac:spMkLst>
        </pc:spChg>
      </pc:sldChg>
      <pc:sldChg chg="modSp">
        <pc:chgData name="Jonas Bøgvad" userId="S::jb@skymadesimple.io::3ccd7f20-6c69-4d4e-9e13-bfb9a34adc45" providerId="AD" clId="Web-{91CDD4F3-79A5-B8EB-0A93-4154DF715F1A}" dt="2024-12-04T20:02:43.423" v="262" actId="20577"/>
        <pc:sldMkLst>
          <pc:docMk/>
          <pc:sldMk cId="34999273" sldId="271"/>
        </pc:sldMkLst>
      </pc:sldChg>
      <pc:sldChg chg="modSp">
        <pc:chgData name="Jonas Bøgvad" userId="S::jb@skymadesimple.io::3ccd7f20-6c69-4d4e-9e13-bfb9a34adc45" providerId="AD" clId="Web-{91CDD4F3-79A5-B8EB-0A93-4154DF715F1A}" dt="2024-12-04T19:44:46.842" v="217" actId="20577"/>
        <pc:sldMkLst>
          <pc:docMk/>
          <pc:sldMk cId="2247620529" sldId="274"/>
        </pc:sldMkLst>
      </pc:sldChg>
      <pc:sldChg chg="modSp">
        <pc:chgData name="Jonas Bøgvad" userId="S::jb@skymadesimple.io::3ccd7f20-6c69-4d4e-9e13-bfb9a34adc45" providerId="AD" clId="Web-{91CDD4F3-79A5-B8EB-0A93-4154DF715F1A}" dt="2024-12-04T20:38:54.152" v="266" actId="20577"/>
        <pc:sldMkLst>
          <pc:docMk/>
          <pc:sldMk cId="2285437086" sldId="275"/>
        </pc:sldMkLst>
      </pc:sldChg>
    </pc:docChg>
  </pc:docChgLst>
  <pc:docChgLst>
    <pc:chgData name="Jonas Bøgvad" userId="S::jb@skymadesimple.io::3ccd7f20-6c69-4d4e-9e13-bfb9a34adc45" providerId="AD" clId="Web-{C68F72A5-E849-D27C-41E9-79328816D849}"/>
    <pc:docChg chg="addSld delSld modSld sldOrd">
      <pc:chgData name="Jonas Bøgvad" userId="S::jb@skymadesimple.io::3ccd7f20-6c69-4d4e-9e13-bfb9a34adc45" providerId="AD" clId="Web-{C68F72A5-E849-D27C-41E9-79328816D849}" dt="2024-09-04T18:31:37.313" v="103" actId="1076"/>
      <pc:docMkLst>
        <pc:docMk/>
      </pc:docMkLst>
      <pc:sldChg chg="modSp">
        <pc:chgData name="Jonas Bøgvad" userId="S::jb@skymadesimple.io::3ccd7f20-6c69-4d4e-9e13-bfb9a34adc45" providerId="AD" clId="Web-{C68F72A5-E849-D27C-41E9-79328816D849}" dt="2024-09-04T17:57:25.313" v="24" actId="20577"/>
        <pc:sldMkLst>
          <pc:docMk/>
          <pc:sldMk cId="682217843" sldId="258"/>
        </pc:sldMkLst>
      </pc:sldChg>
      <pc:sldChg chg="ord">
        <pc:chgData name="Jonas Bøgvad" userId="S::jb@skymadesimple.io::3ccd7f20-6c69-4d4e-9e13-bfb9a34adc45" providerId="AD" clId="Web-{C68F72A5-E849-D27C-41E9-79328816D849}" dt="2024-09-04T17:57:34.563" v="30"/>
        <pc:sldMkLst>
          <pc:docMk/>
          <pc:sldMk cId="1978232947" sldId="260"/>
        </pc:sldMkLst>
      </pc:sldChg>
      <pc:sldChg chg="del">
        <pc:chgData name="Jonas Bøgvad" userId="S::jb@skymadesimple.io::3ccd7f20-6c69-4d4e-9e13-bfb9a34adc45" providerId="AD" clId="Web-{C68F72A5-E849-D27C-41E9-79328816D849}" dt="2024-09-04T17:57:27.141" v="27"/>
        <pc:sldMkLst>
          <pc:docMk/>
          <pc:sldMk cId="1681911196" sldId="261"/>
        </pc:sldMkLst>
      </pc:sldChg>
      <pc:sldChg chg="addSp delSp modSp add ord replId">
        <pc:chgData name="Jonas Bøgvad" userId="S::jb@skymadesimple.io::3ccd7f20-6c69-4d4e-9e13-bfb9a34adc45" providerId="AD" clId="Web-{C68F72A5-E849-D27C-41E9-79328816D849}" dt="2024-09-04T17:59:51.208" v="62" actId="1076"/>
        <pc:sldMkLst>
          <pc:docMk/>
          <pc:sldMk cId="4017609921" sldId="261"/>
        </pc:sldMkLst>
      </pc:sldChg>
      <pc:sldChg chg="del">
        <pc:chgData name="Jonas Bøgvad" userId="S::jb@skymadesimple.io::3ccd7f20-6c69-4d4e-9e13-bfb9a34adc45" providerId="AD" clId="Web-{C68F72A5-E849-D27C-41E9-79328816D849}" dt="2024-09-04T17:57:29.501" v="28"/>
        <pc:sldMkLst>
          <pc:docMk/>
          <pc:sldMk cId="3226727601" sldId="262"/>
        </pc:sldMkLst>
      </pc:sldChg>
      <pc:sldChg chg="add del replId">
        <pc:chgData name="Jonas Bøgvad" userId="S::jb@skymadesimple.io::3ccd7f20-6c69-4d4e-9e13-bfb9a34adc45" providerId="AD" clId="Web-{C68F72A5-E849-D27C-41E9-79328816D849}" dt="2024-09-04T18:04:45.501" v="92"/>
        <pc:sldMkLst>
          <pc:docMk/>
          <pc:sldMk cId="3692066205" sldId="262"/>
        </pc:sldMkLst>
      </pc:sldChg>
      <pc:sldChg chg="del">
        <pc:chgData name="Jonas Bøgvad" userId="S::jb@skymadesimple.io::3ccd7f20-6c69-4d4e-9e13-bfb9a34adc45" providerId="AD" clId="Web-{C68F72A5-E849-D27C-41E9-79328816D849}" dt="2024-09-04T17:57:30.516" v="29"/>
        <pc:sldMkLst>
          <pc:docMk/>
          <pc:sldMk cId="1256630491" sldId="263"/>
        </pc:sldMkLst>
      </pc:sldChg>
      <pc:sldChg chg="addSp delSp modSp add replId">
        <pc:chgData name="Jonas Bøgvad" userId="S::jb@skymadesimple.io::3ccd7f20-6c69-4d4e-9e13-bfb9a34adc45" providerId="AD" clId="Web-{C68F72A5-E849-D27C-41E9-79328816D849}" dt="2024-09-04T18:31:37.313" v="103" actId="1076"/>
        <pc:sldMkLst>
          <pc:docMk/>
          <pc:sldMk cId="3908627248" sldId="263"/>
        </pc:sldMkLst>
      </pc:sldChg>
      <pc:sldChg chg="del">
        <pc:chgData name="Jonas Bøgvad" userId="S::jb@skymadesimple.io::3ccd7f20-6c69-4d4e-9e13-bfb9a34adc45" providerId="AD" clId="Web-{C68F72A5-E849-D27C-41E9-79328816D849}" dt="2024-09-04T17:57:26.235" v="25"/>
        <pc:sldMkLst>
          <pc:docMk/>
          <pc:sldMk cId="1301944577" sldId="264"/>
        </pc:sldMkLst>
      </pc:sldChg>
      <pc:sldChg chg="addSp delSp modSp add replId">
        <pc:chgData name="Jonas Bøgvad" userId="S::jb@skymadesimple.io::3ccd7f20-6c69-4d4e-9e13-bfb9a34adc45" providerId="AD" clId="Web-{C68F72A5-E849-D27C-41E9-79328816D849}" dt="2024-09-04T18:04:43.563" v="91" actId="1076"/>
        <pc:sldMkLst>
          <pc:docMk/>
          <pc:sldMk cId="2389847502" sldId="264"/>
        </pc:sldMkLst>
      </pc:sldChg>
      <pc:sldChg chg="del">
        <pc:chgData name="Jonas Bøgvad" userId="S::jb@skymadesimple.io::3ccd7f20-6c69-4d4e-9e13-bfb9a34adc45" providerId="AD" clId="Web-{C68F72A5-E849-D27C-41E9-79328816D849}" dt="2024-09-04T17:57:26.751" v="26"/>
        <pc:sldMkLst>
          <pc:docMk/>
          <pc:sldMk cId="3655533379" sldId="265"/>
        </pc:sldMkLst>
      </pc:sldChg>
    </pc:docChg>
  </pc:docChgLst>
  <pc:docChgLst>
    <pc:chgData name="Jonas Bøgvad" userId="S::jb@skymadesimple.io::3ccd7f20-6c69-4d4e-9e13-bfb9a34adc45" providerId="AD" clId="Web-{8581CDDC-4800-66CD-79B5-FE1B789BDD86}"/>
    <pc:docChg chg="modSld">
      <pc:chgData name="Jonas Bøgvad" userId="S::jb@skymadesimple.io::3ccd7f20-6c69-4d4e-9e13-bfb9a34adc45" providerId="AD" clId="Web-{8581CDDC-4800-66CD-79B5-FE1B789BDD86}" dt="2024-12-04T21:46:03.123" v="1" actId="20577"/>
      <pc:docMkLst>
        <pc:docMk/>
      </pc:docMkLst>
      <pc:sldChg chg="modSp">
        <pc:chgData name="Jonas Bøgvad" userId="S::jb@skymadesimple.io::3ccd7f20-6c69-4d4e-9e13-bfb9a34adc45" providerId="AD" clId="Web-{8581CDDC-4800-66CD-79B5-FE1B789BDD86}" dt="2024-12-04T20:51:10.073" v="0" actId="1076"/>
        <pc:sldMkLst>
          <pc:docMk/>
          <pc:sldMk cId="3945301315" sldId="270"/>
        </pc:sldMkLst>
      </pc:sldChg>
      <pc:sldChg chg="modSp">
        <pc:chgData name="Jonas Bøgvad" userId="S::jb@skymadesimple.io::3ccd7f20-6c69-4d4e-9e13-bfb9a34adc45" providerId="AD" clId="Web-{8581CDDC-4800-66CD-79B5-FE1B789BDD86}" dt="2024-12-04T21:46:03.123" v="1" actId="20577"/>
        <pc:sldMkLst>
          <pc:docMk/>
          <pc:sldMk cId="2242706348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D3D65-B77D-4FB3-AB25-F57290C772A7}" type="datetimeFigureOut">
              <a:rPr lang="en-DK" smtClean="0"/>
              <a:t>02/05/2025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9162F-9E0F-4E82-B7BF-DEF0AFF6FE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6278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6854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9AD22-4F84-FC93-8FDA-9E43AD67D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9121E4-8107-F9B0-C262-4ADAB5563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0D5105-D3B0-0F44-E123-49411531D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https://www.microsoft.com/en-us/microsoft-365/roadmap?filters=Microsoft%20Intune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54CC8-4BF6-901B-C8C5-D304B3EA8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1919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Objective of </a:t>
            </a:r>
            <a:r>
              <a:rPr lang="en-GB" err="1"/>
              <a:t>CloudHour</a:t>
            </a:r>
            <a:endParaRPr lang="en-GB"/>
          </a:p>
          <a:p>
            <a:pPr lvl="1"/>
            <a:r>
              <a:rPr lang="en-GB"/>
              <a:t>The objective of </a:t>
            </a:r>
            <a:r>
              <a:rPr lang="en-GB" err="1"/>
              <a:t>CloudHour</a:t>
            </a:r>
            <a:r>
              <a:rPr lang="en-GB"/>
              <a:t> is to create a collaborative space where professionals can come together to discuss, learn, and share insights on the most pressing topics in cloud security and modern workplace technology.</a:t>
            </a:r>
          </a:p>
          <a:p>
            <a:r>
              <a:rPr lang="en-GB"/>
              <a:t>Why its important</a:t>
            </a:r>
          </a:p>
          <a:p>
            <a:pPr lvl="1"/>
            <a:r>
              <a:rPr lang="en-GB" err="1"/>
              <a:t>CloudHour</a:t>
            </a:r>
            <a:r>
              <a:rPr lang="en-GB"/>
              <a:t> is important because, in the rapidly evolving landscape of cloud security and workplace technologies, staying updated and connected is crucial for career growth and organizational resilience</a:t>
            </a:r>
          </a:p>
          <a:p>
            <a:r>
              <a:rPr lang="en-GB"/>
              <a:t>How it will benefit the community</a:t>
            </a:r>
          </a:p>
          <a:p>
            <a:pPr lvl="1"/>
            <a:r>
              <a:rPr lang="en-GB"/>
              <a:t>By attending </a:t>
            </a:r>
            <a:r>
              <a:rPr lang="en-GB" err="1"/>
              <a:t>CloudHour</a:t>
            </a:r>
            <a:r>
              <a:rPr lang="en-GB"/>
              <a:t>, community members will have the unique opportunity to engage with industry experts in real-time, ask questions, network with like-minded professionals, and even have the chance to contribute their own expertise by becoming guest speakers in future episodes.</a:t>
            </a:r>
          </a:p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989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https://devblogs.microsoft.com/identity/access-cloud-resources-across-tenants-without-secrets/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04357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https://www.youtube.com/watch?v=9NtsnzRFJ_o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572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https://techcommunity.microsoft.com/discussions/windows365discussions/unlocking-the-power-of-windows-365-in-2025-your-ultimate-learning-guide/4361831</a:t>
            </a:r>
          </a:p>
          <a:p>
            <a:endParaRPr lang="en-US" dirty="0"/>
          </a:p>
          <a:p>
            <a:r>
              <a:rPr lang="en-US" dirty="0"/>
              <a:t>https://techcommunity.microsoft.com/blog/intunecustomersuccess/new-block-screen-capture-for-iosipados-mam-protected-apps/4366312</a:t>
            </a:r>
          </a:p>
          <a:p>
            <a:endParaRPr lang="en-US" dirty="0"/>
          </a:p>
          <a:p>
            <a:r>
              <a:rPr lang="en-US" dirty="0"/>
              <a:t>https://github.com/ading2210/doompdf</a:t>
            </a:r>
          </a:p>
          <a:p>
            <a:endParaRPr lang="en-US" dirty="0"/>
          </a:p>
          <a:p>
            <a:r>
              <a:rPr lang="en-US" dirty="0"/>
              <a:t>https://office365itpros.com/2025/02/04/graph-permissions-for-user-accounts/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5595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0874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https://techcommunity.microsoft.com/blog/microsoft-security-blog/evolving-the-windows-user-model-%E2%80%93-introducing-administrator-protection/4370453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17847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B3187-1AD7-F542-CAF7-64E64862E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0986A-6428-6083-08EB-52656E06D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CADD47-5005-776D-419D-1E7817972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https://devblogs.microsoft.com/identity/openid-connect-social-identity-provider-apple/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0B79F-A0EA-2D6E-61B6-2EEB70C45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9825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https://www.microsoft.com/en-us/microsoft-365/blog/2024/11/19/introducing-copilot-actions-new-agents-and-tools-to-empower-it-teams/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4800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D55E-FF9E-8509-12F6-75DBA8B5C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802D0-E5BE-DA9A-DC1A-5C3DE0251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2F52-0CE3-7A88-AC5F-8791300A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D108-51DF-6F72-04DC-5E8B2656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089BD-86DD-E5B9-B894-4B456F3F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029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95E-D1F3-4560-ED24-BE68B60E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7835-1484-DAB6-9826-07CDCA371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783D-0F3C-5C84-D6C2-6B0EFE6F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CF22-933A-1B7C-E04C-0F98961D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FEC1-BFAD-8470-E621-93F0AD5C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364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191DF-2961-9A79-1070-3CD9203CC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F2E35-832B-639E-153B-291F22456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6101-6F6C-10AC-DC5F-23A60708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E555-2A8E-C484-CC3B-79529D45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4F27-33A1-F8F7-48B6-18CBFBE3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38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C436-D1D4-7523-FFC0-A31BFCC8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A43C-0135-FD03-B69A-0EE7E7D7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EE2A8-3356-2940-D5AF-3ABA56BB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CCA4-5F70-4444-C975-50C4BC7F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F85A9-4933-58B9-FE7D-22D17935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4086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CE53-DF7C-CD6F-2952-D5880FF7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C830-5606-C2FA-FA62-445083FFC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922A7-5633-C6C9-9FA8-68E11239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882F-5FE2-CE81-B82E-C4AB0B5A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069D-A90B-B568-394C-A94A6143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078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BD77-7DF4-4340-04EA-EED8CB79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7EE8-1EF2-0CF6-3F5E-267D99084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CD8DC-0E86-7683-C702-817A97448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2C3C-8F81-7D3F-2E16-9DC59C16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02/05/2025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F15DC-E204-E340-C450-C0121698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5EC7A-F053-1BD9-0A0B-31140AE4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4744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B7CB-1603-1198-942D-DFA7C912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FB6CA-2407-13F3-DC61-13A85DEE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EF2B5-EAF1-21E6-6322-FCB5D2324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ECEA7-DDAB-D20D-522C-16996C86A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8792E-C24E-F5DE-6E6B-9A76907E0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403F0-1544-45F6-BCF2-215498CA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02/05/2025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D749F-9A01-90EB-EA39-F60F2F09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0B726-3C9D-B564-9DD7-77D2FC9B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9662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5D76-5653-50A0-ADBB-5A7B4B36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F669B-D0F4-B547-DEA0-5AF19CA8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02/05/2025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51176-0180-9759-29EC-6FF2C7E0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775C6-B807-1C37-40BF-2876C1FD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055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67ED3-8D3A-65B0-DFE0-136DC8F7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02/05/2025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7547-6007-9F74-ECA2-D624114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D5FFE-1455-579E-52D2-881F2579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1274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B390-FB4A-BD31-B5A8-EB1F2587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A41B-77C1-6A31-C520-887F6669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EF0E6-A0D7-72FC-C54C-22B5A6382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DBC0C-3153-8E84-82DC-EAAFC41A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02/05/2025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E301D-C535-8F5C-6E59-8508E09F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5809E-8B62-702C-A40D-F6DE3393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26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E5E6-01FD-9174-9A37-5E483CB7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14744-9006-0773-D907-75DC3CFCE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795F8-7191-F819-809B-AEB5ACEB4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98ADB-CC86-4462-7EAB-B9998B2D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02/05/2025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77649-8299-996F-5C3F-C73887AD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EECD-3DBB-778A-859A-9CA135F9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512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20276-AC12-46ED-DD8F-B5AA6499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6C7ED-60DB-402A-909F-97219341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159A3-C0DB-AE03-0428-800448E0C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65FD5-CE81-456F-92DE-28D04CDE49C6}" type="datetimeFigureOut">
              <a:rPr lang="en-DK" smtClean="0"/>
              <a:t>02/05/2025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A24A-0FC9-056B-EF16-5E77F0C6F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774E-2BAF-505F-EC91-AD9886CD0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4517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7137-1D1E-515D-F10C-CBA7A3810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A8A95-918E-D3CB-50E7-607E1A6BF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BDABB9B7-06D6-1E6B-E497-01AAC8134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9473"/>
            <a:ext cx="12192000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3081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C153-F6D5-3606-2125-563A43694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herit"/>
              </a:rPr>
              <a:t>Administrator protection actions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AA011-4275-9F88-7126-F10199543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Enforces clear separation between elevated and non-elevated contexts, following the Principle of Least Privilege with explicit elevation actions only. </a:t>
            </a:r>
            <a:br>
              <a:rPr lang="en-US" sz="1800" dirty="0"/>
            </a:br>
            <a:r>
              <a:rPr lang="en-US" sz="1800" dirty="0"/>
              <a:t>(Stronger Security Boundaries)</a:t>
            </a:r>
          </a:p>
          <a:p>
            <a:r>
              <a:rPr lang="en-US" sz="1800" dirty="0"/>
              <a:t>Creates password-less, local admin accounts linked to standard users, with isolated profiles to prevent privilege escalation attacks.</a:t>
            </a:r>
            <a:br>
              <a:rPr lang="en-US" sz="1800" dirty="0"/>
            </a:br>
            <a:r>
              <a:rPr lang="en-US" sz="1800" dirty="0"/>
              <a:t>(System Managed Administrator Accounts (SMAA))</a:t>
            </a:r>
          </a:p>
          <a:p>
            <a:r>
              <a:rPr lang="en-US" sz="1800" dirty="0"/>
              <a:t>Removes legacy auto-elevation features, mitigating over 90 UAC bypass vulnerabilities tied to COM interfaces, DLL hijacks, and auto-elevating apps. </a:t>
            </a:r>
            <a:br>
              <a:rPr lang="en-US" sz="1800" dirty="0"/>
            </a:br>
            <a:r>
              <a:rPr lang="en-US" sz="1800" dirty="0"/>
              <a:t>(Eliminating Auto-Elevation Risks)</a:t>
            </a:r>
          </a:p>
          <a:p>
            <a:r>
              <a:rPr lang="en-US" sz="1800" dirty="0"/>
              <a:t>Reduces unnecessary elevation prompts and “dead-end” admin pathways, enhancing workflows for standard users while maintaining robust security controls.</a:t>
            </a:r>
            <a:br>
              <a:rPr lang="en-US" sz="1800" dirty="0"/>
            </a:br>
            <a:r>
              <a:rPr lang="en-US" sz="1800" dirty="0"/>
              <a:t>(Improved Usability)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46BF4-220B-8428-F760-D3F48F4E7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214" y="1844204"/>
            <a:ext cx="5121117" cy="316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79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1983A-977B-C79F-0772-35CAB5AE1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6211-B49B-BB7F-5D46-80C08F1C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effectLst/>
                <a:latin typeface="inherit"/>
              </a:rPr>
              <a:t>Sign in with Apple is now publicly available for external tenants in Microsoft Entra External 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E30B9-CA25-CB36-6027-363526A1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37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herit"/>
              </a:rPr>
              <a:t>Now publicly available alongside Google and Facebook as a pre-configured social identity provider.</a:t>
            </a:r>
            <a:br>
              <a:rPr lang="en-US" sz="2000" b="0" i="0" dirty="0">
                <a:effectLst/>
                <a:latin typeface="inherit"/>
              </a:rPr>
            </a:br>
            <a:endParaRPr lang="en-US" sz="2000" b="0" i="0" dirty="0">
              <a:effectLst/>
              <a:latin typeface="inherit"/>
            </a:endParaRP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inherit"/>
              </a:rPr>
              <a:t>Users can sign up/sign in to apps with their Apple ID—SSO supported via OAuth for a smooth, </a:t>
            </a:r>
            <a:r>
              <a:rPr lang="en-US" sz="2000" b="0" i="0" dirty="0" err="1">
                <a:effectLst/>
                <a:latin typeface="inherit"/>
              </a:rPr>
              <a:t>passwordless</a:t>
            </a:r>
            <a:r>
              <a:rPr lang="en-US" sz="2000" b="0" i="0" dirty="0">
                <a:effectLst/>
                <a:latin typeface="inherit"/>
              </a:rPr>
              <a:t> experience.</a:t>
            </a:r>
            <a:endParaRPr lang="en-US" sz="2000" dirty="0">
              <a:latin typeface="inherit"/>
            </a:endParaRP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inherit"/>
            </a:endParaRP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Meet App Store guidelines with “Sign in with Apple” for social login-enabled apps.</a:t>
            </a:r>
            <a:endParaRPr lang="en-US" sz="2000" b="0" i="0" dirty="0">
              <a:effectLst/>
              <a:latin typeface="inherit"/>
            </a:endParaRPr>
          </a:p>
        </p:txBody>
      </p:sp>
      <p:pic>
        <p:nvPicPr>
          <p:cNvPr id="1028" name="Picture 4" descr="Apple external Identity provider in the Entra Portal">
            <a:extLst>
              <a:ext uri="{FF2B5EF4-FFF2-40B4-BE49-F238E27FC236}">
                <a16:creationId xmlns:a16="http://schemas.microsoft.com/office/drawing/2014/main" id="{3CD6BFF8-88A2-FE5A-C0B8-EA67D0CDD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460" y="2237677"/>
            <a:ext cx="6350540" cy="299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896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AA40-DB72-9510-1C75-B67ACA5A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The </a:t>
            </a:r>
            <a:r>
              <a:rPr lang="da-DK" b="1" dirty="0" err="1"/>
              <a:t>state</a:t>
            </a:r>
            <a:r>
              <a:rPr lang="da-DK" b="1" dirty="0"/>
              <a:t> of Apple Management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7FD59-918A-6690-C79F-AF70FA96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5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12019-68F7-2B8A-BACD-FDD778BA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effectLst/>
                <a:latin typeface="inherit"/>
              </a:rPr>
              <a:t>Microsoft Copilot agents (AI corner)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C21F8-EA61-3FB8-9D2C-D649ABE2C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4807" cy="4351338"/>
          </a:xfrm>
        </p:spPr>
        <p:txBody>
          <a:bodyPr>
            <a:normAutofit/>
          </a:bodyPr>
          <a:lstStyle/>
          <a:p>
            <a:r>
              <a:rPr lang="en-US" sz="1800" dirty="0"/>
              <a:t>Build, manage, and deploy Copilot agents tailored to your unique business needs</a:t>
            </a:r>
          </a:p>
          <a:p>
            <a:r>
              <a:rPr lang="en-US" sz="1800" dirty="0"/>
              <a:t>Publish agents directly into Microsoft 365 Copilot, accessible in Teams, SharePoint, and </a:t>
            </a:r>
            <a:r>
              <a:rPr lang="en-US" sz="1800" dirty="0" err="1"/>
              <a:t>BizChat</a:t>
            </a:r>
            <a:r>
              <a:rPr lang="en-US" sz="1800" dirty="0"/>
              <a:t> to enhance productivity. </a:t>
            </a:r>
          </a:p>
          <a:p>
            <a:r>
              <a:rPr lang="en-US" sz="1800" dirty="0"/>
              <a:t>From simple task automation to autonomous agents that can plan, act, and escalate when needed. </a:t>
            </a:r>
          </a:p>
          <a:p>
            <a:r>
              <a:rPr lang="en-US" sz="1800" dirty="0"/>
              <a:t>Centralized management with robust security, compliance, and governance built on Microsoft’s Responsible AI principles.</a:t>
            </a:r>
          </a:p>
        </p:txBody>
      </p:sp>
      <p:pic>
        <p:nvPicPr>
          <p:cNvPr id="2050" name="Picture 2" descr="Microsoft 365 Copilot Chat, with an agent selected on the panel on the right.">
            <a:extLst>
              <a:ext uri="{FF2B5EF4-FFF2-40B4-BE49-F238E27FC236}">
                <a16:creationId xmlns:a16="http://schemas.microsoft.com/office/drawing/2014/main" id="{87502CE8-02CE-2B7F-FC1E-C5EAE046B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24979"/>
            <a:ext cx="456276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A screenshot of Copilot as the UI for AI, showing the relation between the user, Copilot, Copilot Studio, Agents, and the Copilot Control System.">
            <a:extLst>
              <a:ext uri="{FF2B5EF4-FFF2-40B4-BE49-F238E27FC236}">
                <a16:creationId xmlns:a16="http://schemas.microsoft.com/office/drawing/2014/main" id="{9C8929A0-D7FB-486B-165A-7D4806412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793" y="3873190"/>
            <a:ext cx="514773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522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2E00-C2E9-D2E3-B7B9-FEF001A9B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How </a:t>
            </a:r>
            <a:r>
              <a:rPr lang="da-DK" b="1" dirty="0" err="1"/>
              <a:t>are</a:t>
            </a:r>
            <a:r>
              <a:rPr lang="da-DK" b="1" dirty="0"/>
              <a:t> </a:t>
            </a:r>
            <a:r>
              <a:rPr lang="da-DK" b="1" dirty="0" err="1"/>
              <a:t>we</a:t>
            </a:r>
            <a:r>
              <a:rPr lang="da-DK" b="1" dirty="0"/>
              <a:t> with AI in general?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C9615-E21F-1C12-FC9E-2219E0080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Jonas Personal notes, </a:t>
            </a:r>
            <a:r>
              <a:rPr lang="da-DK" dirty="0" err="1"/>
              <a:t>when</a:t>
            </a:r>
            <a:r>
              <a:rPr lang="da-DK" dirty="0"/>
              <a:t> I </a:t>
            </a:r>
            <a:r>
              <a:rPr lang="da-DK" dirty="0" err="1"/>
              <a:t>wrote</a:t>
            </a:r>
            <a:r>
              <a:rPr lang="da-DK" dirty="0"/>
              <a:t> the </a:t>
            </a:r>
            <a:r>
              <a:rPr lang="da-DK" dirty="0" err="1"/>
              <a:t>title</a:t>
            </a:r>
            <a:r>
              <a:rPr lang="da-DK" dirty="0"/>
              <a:t>:</a:t>
            </a:r>
          </a:p>
          <a:p>
            <a:pPr lvl="1"/>
            <a:r>
              <a:rPr lang="da-DK" dirty="0" err="1"/>
              <a:t>Feels</a:t>
            </a:r>
            <a:r>
              <a:rPr lang="da-DK" dirty="0"/>
              <a:t> like it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love</a:t>
            </a:r>
          </a:p>
          <a:p>
            <a:pPr lvl="1"/>
            <a:r>
              <a:rPr lang="da-DK" dirty="0" err="1"/>
              <a:t>Starting</a:t>
            </a:r>
            <a:r>
              <a:rPr lang="da-DK" dirty="0"/>
              <a:t> to </a:t>
            </a:r>
            <a:r>
              <a:rPr lang="da-DK" dirty="0" err="1"/>
              <a:t>see</a:t>
            </a:r>
            <a:r>
              <a:rPr lang="da-DK" dirty="0"/>
              <a:t> the </a:t>
            </a:r>
            <a:r>
              <a:rPr lang="da-DK" dirty="0" err="1"/>
              <a:t>benefits</a:t>
            </a:r>
            <a:endParaRPr lang="da-DK" dirty="0"/>
          </a:p>
          <a:p>
            <a:pPr lvl="1"/>
            <a:r>
              <a:rPr lang="da-DK" dirty="0" err="1"/>
              <a:t>Everyone</a:t>
            </a:r>
            <a:r>
              <a:rPr lang="da-DK" dirty="0"/>
              <a:t> </a:t>
            </a:r>
            <a:r>
              <a:rPr lang="da-DK" dirty="0" err="1"/>
              <a:t>around</a:t>
            </a:r>
            <a:r>
              <a:rPr lang="da-DK" dirty="0"/>
              <a:t> </a:t>
            </a:r>
            <a:r>
              <a:rPr lang="da-DK" dirty="0" err="1"/>
              <a:t>me</a:t>
            </a:r>
            <a:r>
              <a:rPr lang="da-DK" dirty="0"/>
              <a:t> is </a:t>
            </a:r>
            <a:r>
              <a:rPr lang="da-DK" dirty="0" err="1"/>
              <a:t>talking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AI</a:t>
            </a:r>
          </a:p>
        </p:txBody>
      </p:sp>
    </p:spTree>
    <p:extLst>
      <p:ext uri="{BB962C8B-B14F-4D97-AF65-F5344CB8AC3E}">
        <p14:creationId xmlns:p14="http://schemas.microsoft.com/office/powerpoint/2010/main" val="277681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ACEA3-2013-A420-0435-623D7EB89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1408-82F1-90E5-12A8-89C33EEF5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fontAlgn="base">
              <a:spcBef>
                <a:spcPts val="300"/>
              </a:spcBef>
              <a:spcAft>
                <a:spcPts val="300"/>
              </a:spcAft>
            </a:pPr>
            <a:r>
              <a:rPr lang="da-DK" b="1" dirty="0">
                <a:latin typeface="inherit"/>
              </a:rPr>
              <a:t>M</a:t>
            </a:r>
            <a:r>
              <a:rPr lang="en-US" b="1" dirty="0" err="1">
                <a:latin typeface="inherit"/>
              </a:rPr>
              <a:t>icrosoft</a:t>
            </a:r>
            <a:r>
              <a:rPr lang="en-US" b="1" dirty="0">
                <a:latin typeface="inherit"/>
              </a:rPr>
              <a:t> Roadmaps</a:t>
            </a:r>
            <a:endParaRPr lang="en-US" b="1" i="0" dirty="0">
              <a:effectLst/>
              <a:latin typeface="inheri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9E83C-B249-231B-BEDA-DDEAC6AA8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329" y="1513391"/>
            <a:ext cx="6938295" cy="489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2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28DF-474B-40BD-12C5-1FF0F42E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inherit"/>
              </a:rPr>
              <a:t>What are you looking forward to in 2025?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C799-E46E-1DE5-98E3-ADE3B511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inherit"/>
              </a:rPr>
              <a:t>E</a:t>
            </a:r>
            <a:r>
              <a:rPr lang="en-US" b="0" i="0" dirty="0">
                <a:effectLst/>
                <a:latin typeface="inherit"/>
              </a:rPr>
              <a:t>xams (SC-401)</a:t>
            </a:r>
          </a:p>
          <a:p>
            <a:r>
              <a:rPr lang="en-US" dirty="0">
                <a:latin typeface="inherit"/>
              </a:rPr>
              <a:t>S</a:t>
            </a:r>
            <a:r>
              <a:rPr lang="en-US" b="0" i="0" dirty="0">
                <a:effectLst/>
                <a:latin typeface="inherit"/>
              </a:rPr>
              <a:t>kill up</a:t>
            </a:r>
          </a:p>
          <a:p>
            <a:r>
              <a:rPr lang="en-US" dirty="0">
                <a:latin typeface="inherit"/>
              </a:rPr>
              <a:t>F</a:t>
            </a:r>
            <a:r>
              <a:rPr lang="en-US" b="0" i="0" dirty="0">
                <a:effectLst/>
                <a:latin typeface="inherit"/>
              </a:rPr>
              <a:t>eatures</a:t>
            </a:r>
          </a:p>
          <a:p>
            <a:r>
              <a:rPr lang="en-US" dirty="0">
                <a:latin typeface="inherit"/>
              </a:rPr>
              <a:t>N</a:t>
            </a:r>
            <a:r>
              <a:rPr lang="en-US" b="0" i="0" dirty="0">
                <a:effectLst/>
                <a:latin typeface="inherit"/>
              </a:rPr>
              <a:t>ew job </a:t>
            </a:r>
          </a:p>
          <a:p>
            <a:r>
              <a:rPr lang="en-US" b="0" i="0" dirty="0">
                <a:effectLst/>
                <a:latin typeface="inherit"/>
              </a:rPr>
              <a:t>can be anything really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2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C6AD-F02C-CE31-E620-453E484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GB" dirty="0" err="1"/>
              <a:t>CloudHour</a:t>
            </a:r>
            <a:r>
              <a:rPr lang="en-GB" dirty="0"/>
              <a:t>?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9C2A-4971-2683-6221-8B8E44B4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Objective of </a:t>
            </a:r>
            <a:r>
              <a:rPr lang="en-GB" dirty="0" err="1"/>
              <a:t>CloudHour</a:t>
            </a:r>
            <a:endParaRPr lang="en-GB" dirty="0"/>
          </a:p>
          <a:p>
            <a:pPr lvl="1"/>
            <a:r>
              <a:rPr lang="en-GB" dirty="0"/>
              <a:t>Round-table discussion</a:t>
            </a:r>
          </a:p>
          <a:p>
            <a:pPr lvl="1"/>
            <a:r>
              <a:rPr lang="en-GB" dirty="0"/>
              <a:t>Focus on a few key topics</a:t>
            </a:r>
          </a:p>
          <a:p>
            <a:r>
              <a:rPr lang="en-GB" dirty="0"/>
              <a:t>Why It's Important</a:t>
            </a:r>
          </a:p>
          <a:p>
            <a:pPr lvl="1"/>
            <a:r>
              <a:rPr lang="en-GB" dirty="0"/>
              <a:t>Rapid changes in cloud security and tech </a:t>
            </a:r>
          </a:p>
          <a:p>
            <a:pPr lvl="1"/>
            <a:r>
              <a:rPr lang="en-GB" dirty="0"/>
              <a:t>Stay updated and connected for growth as community</a:t>
            </a:r>
          </a:p>
          <a:p>
            <a:r>
              <a:rPr lang="en-GB" dirty="0"/>
              <a:t>How it will benefit the community</a:t>
            </a:r>
          </a:p>
          <a:p>
            <a:pPr lvl="1"/>
            <a:r>
              <a:rPr lang="en-GB" dirty="0"/>
              <a:t>Real-time engagement with hosts and community members </a:t>
            </a:r>
          </a:p>
          <a:p>
            <a:pPr lvl="1"/>
            <a:r>
              <a:rPr lang="en-GB" dirty="0"/>
              <a:t>Ask open questions and speak your opinion</a:t>
            </a:r>
          </a:p>
          <a:p>
            <a:pPr lvl="1"/>
            <a:r>
              <a:rPr lang="en-GB" dirty="0"/>
              <a:t>Opportunity to affect the next agenda</a:t>
            </a:r>
          </a:p>
        </p:txBody>
      </p:sp>
    </p:spTree>
    <p:extLst>
      <p:ext uri="{BB962C8B-B14F-4D97-AF65-F5344CB8AC3E}">
        <p14:creationId xmlns:p14="http://schemas.microsoft.com/office/powerpoint/2010/main" val="49283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A668-C6D8-C9C0-6F45-7CD940B4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prefer to not talk or be asked questions press mute 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D425-2C60-781C-2618-DDBF7BF3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mute just mute the mic  </a:t>
            </a:r>
          </a:p>
          <a:p>
            <a:r>
              <a:rPr lang="en-US" dirty="0"/>
              <a:t>If you preferer to chat press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D0A91-383C-DA42-683E-D5A4EF7E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308" y="2456373"/>
            <a:ext cx="2140060" cy="825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7FD9DE-3839-6A32-5CF4-8C0823FE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226" y="1770972"/>
            <a:ext cx="2248016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2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F8D36-D59C-0B58-9215-FE72FC4D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egoe UI Semibold" panose="020B0702040204020203" pitchFamily="34" charset="0"/>
              </a:rPr>
              <a:t>Secrets out, managed identity in</a:t>
            </a:r>
            <a:endParaRPr lang="en-US" dirty="0"/>
          </a:p>
        </p:txBody>
      </p:sp>
      <p:pic>
        <p:nvPicPr>
          <p:cNvPr id="3074" name="Picture 2" descr="Add a credential window, showing Entra as an issuer and a managed identity in the subject">
            <a:extLst>
              <a:ext uri="{FF2B5EF4-FFF2-40B4-BE49-F238E27FC236}">
                <a16:creationId xmlns:a16="http://schemas.microsoft.com/office/drawing/2014/main" id="{6BB6F557-DDB9-DC4A-064D-A72A22A963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726" y="1690688"/>
            <a:ext cx="62634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8027D5-AC7C-0348-0135-1B9A8490FA32}"/>
              </a:ext>
            </a:extLst>
          </p:cNvPr>
          <p:cNvSpPr txBox="1"/>
          <p:nvPr/>
        </p:nvSpPr>
        <p:spPr>
          <a:xfrm>
            <a:off x="542692" y="1817869"/>
            <a:ext cx="46909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Preview of Managed Identities as Federated Identity Credentials for Microsoft Entra.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57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D51C-A521-E7C5-C187-03976753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Satya</a:t>
            </a:r>
            <a:r>
              <a:rPr lang="da-DK" b="1" dirty="0"/>
              <a:t> </a:t>
            </a:r>
            <a:r>
              <a:rPr lang="da-DK" b="1" dirty="0" err="1"/>
              <a:t>Nadella</a:t>
            </a:r>
            <a:r>
              <a:rPr lang="da-DK" b="1" dirty="0"/>
              <a:t> on podcast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D1E99-6490-9983-2B27-217A7ED2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0B66A5-411E-03D9-4DC2-A6ADA99F6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114" y="2244260"/>
            <a:ext cx="5832679" cy="424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D8103-3E15-192C-F86A-345F9B3A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48FF-16C5-04B6-F1B6-BE753FE97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365 2025, </a:t>
            </a:r>
            <a:r>
              <a:rPr lang="en-US" b="1" dirty="0"/>
              <a:t>cool post</a:t>
            </a:r>
          </a:p>
          <a:p>
            <a:r>
              <a:rPr lang="en-US" dirty="0"/>
              <a:t>Block screen capture for iOS/iPadOS MAM protected apps</a:t>
            </a:r>
          </a:p>
          <a:p>
            <a:r>
              <a:rPr lang="en-US" dirty="0" err="1"/>
              <a:t>DoomPDF</a:t>
            </a:r>
            <a:endParaRPr lang="en-US" dirty="0"/>
          </a:p>
          <a:p>
            <a:r>
              <a:rPr lang="en-US" dirty="0"/>
              <a:t>Entra ID Introduces New Graph Permissions for User Accounts</a:t>
            </a:r>
          </a:p>
        </p:txBody>
      </p:sp>
    </p:spTree>
    <p:extLst>
      <p:ext uri="{BB962C8B-B14F-4D97-AF65-F5344CB8AC3E}">
        <p14:creationId xmlns:p14="http://schemas.microsoft.com/office/powerpoint/2010/main" val="307112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BA16-533E-600C-E297-E4F3F501F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Spotlights sessions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A721A-4F3C-71A6-8CE3-82EA177502FA}"/>
              </a:ext>
            </a:extLst>
          </p:cNvPr>
          <p:cNvSpPr txBox="1"/>
          <p:nvPr/>
        </p:nvSpPr>
        <p:spPr>
          <a:xfrm>
            <a:off x="419701" y="1938313"/>
            <a:ext cx="8196475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OSD Cloud​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 err="1">
                <a:cs typeface="Arial"/>
              </a:rPr>
              <a:t>IntuneCD</a:t>
            </a:r>
            <a:r>
              <a:rPr lang="en-US" sz="2400" dirty="0">
                <a:cs typeface="Arial"/>
              </a:rPr>
              <a:t>​ </a:t>
            </a:r>
            <a:r>
              <a:rPr lang="en-US" sz="2400" b="1" dirty="0">
                <a:cs typeface="Arial"/>
              </a:rPr>
              <a:t>(awaiting confirmation on date)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Rudy Webinar</a:t>
            </a:r>
            <a:r>
              <a:rPr lang="en-US" sz="2400" b="1" dirty="0">
                <a:cs typeface="Arial"/>
              </a:rPr>
              <a:t> </a:t>
            </a:r>
            <a:r>
              <a:rPr lang="en-US" sz="2400" dirty="0">
                <a:cs typeface="Arial"/>
              </a:rPr>
              <a:t>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Johan </a:t>
            </a:r>
            <a:r>
              <a:rPr lang="en-US" sz="2400" dirty="0" err="1">
                <a:cs typeface="Arial"/>
              </a:rPr>
              <a:t>Arwidmark</a:t>
            </a:r>
            <a:r>
              <a:rPr lang="en-US" sz="2400" dirty="0">
                <a:cs typeface="Arial"/>
              </a:rPr>
              <a:t> 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 err="1">
                <a:cs typeface="Arial"/>
              </a:rPr>
              <a:t>Purav</a:t>
            </a:r>
            <a:r>
              <a:rPr lang="en-US" sz="2400" b="1" dirty="0">
                <a:cs typeface="Arial"/>
              </a:rPr>
              <a:t> (In contact)</a:t>
            </a:r>
            <a:endParaRPr lang="en-US" sz="2400" dirty="0">
              <a:cs typeface="Arial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Kelvin from CIPP ​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Andrew Taylor and EUC Toolbox</a:t>
            </a:r>
            <a:r>
              <a:rPr lang="en-US" sz="2400" b="1" dirty="0">
                <a:cs typeface="Arial"/>
              </a:rPr>
              <a:t> </a:t>
            </a:r>
            <a:br>
              <a:rPr lang="en-US" sz="2400" b="1" dirty="0">
                <a:cs typeface="Arial"/>
              </a:rPr>
            </a:br>
            <a:r>
              <a:rPr lang="en-US" sz="2400" b="1" dirty="0">
                <a:cs typeface="Arial"/>
              </a:rPr>
              <a:t>(Confirmed)</a:t>
            </a:r>
            <a:endParaRPr lang="en-US" sz="2400" dirty="0">
              <a:cs typeface="Arial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TUGI tool </a:t>
            </a:r>
            <a:r>
              <a:rPr lang="en-US" sz="2400" b="1" dirty="0">
                <a:cs typeface="Arial"/>
              </a:rPr>
              <a:t>(Confirmed)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Somesh </a:t>
            </a:r>
            <a:r>
              <a:rPr lang="en-US" sz="2400" dirty="0" err="1">
                <a:cs typeface="Arial"/>
              </a:rPr>
              <a:t>Pathek</a:t>
            </a:r>
            <a:r>
              <a:rPr lang="en-US" sz="2400" b="1" dirty="0">
                <a:cs typeface="Arial"/>
              </a:rPr>
              <a:t> (Confirmed)</a:t>
            </a:r>
            <a:endParaRPr lang="en-US" sz="2400" dirty="0">
              <a:cs typeface="Arial"/>
            </a:endParaRPr>
          </a:p>
          <a:p>
            <a:pPr marL="800100" lvl="1" indent="-342900">
              <a:buFont typeface="Arial,Sans-Serif"/>
              <a:buChar char="•"/>
            </a:pPr>
            <a:r>
              <a:rPr lang="en-US" sz="2400" dirty="0" err="1">
                <a:cs typeface="Arial"/>
              </a:rPr>
              <a:t>WinTuner</a:t>
            </a:r>
            <a:r>
              <a:rPr lang="en-US" sz="2400" dirty="0">
                <a:cs typeface="Arial"/>
              </a:rPr>
              <a:t> </a:t>
            </a:r>
            <a:r>
              <a:rPr lang="en-US" sz="2400" b="1" dirty="0">
                <a:cs typeface="Arial"/>
              </a:rPr>
              <a:t>Stephan van </a:t>
            </a:r>
            <a:r>
              <a:rPr lang="en-US" sz="2400" b="1" dirty="0" err="1">
                <a:cs typeface="Arial"/>
              </a:rPr>
              <a:t>Rooji</a:t>
            </a:r>
            <a:r>
              <a:rPr lang="en-US" sz="2400" b="1" dirty="0">
                <a:cs typeface="Arial"/>
              </a:rPr>
              <a:t> (In contact)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400" dirty="0" err="1">
                <a:cs typeface="Arial"/>
              </a:rPr>
              <a:t>IntuneCD</a:t>
            </a:r>
            <a:r>
              <a:rPr lang="en-US" sz="2400" dirty="0">
                <a:cs typeface="Arial"/>
              </a:rPr>
              <a:t> </a:t>
            </a:r>
            <a:r>
              <a:rPr lang="en-US" sz="2400" b="1" dirty="0">
                <a:cs typeface="Arial"/>
              </a:rPr>
              <a:t>Tobias (In contact)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1EB975-2918-1E19-B6A3-83535FB18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328" y="365125"/>
            <a:ext cx="4390656" cy="2642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2157D8-6937-C19C-2CCD-D9F9A5C9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2073"/>
            <a:ext cx="5791901" cy="260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0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D572-8910-240F-9A94-CAA6B579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Upcoming</a:t>
            </a:r>
            <a:r>
              <a:rPr lang="da-DK" b="1" dirty="0"/>
              <a:t> spotlight events!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DE390-0D87-FFFF-6EE5-78E92054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1166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TUGI</a:t>
            </a:r>
            <a:r>
              <a:rPr lang="en-US" sz="2000" dirty="0"/>
              <a:t> Talks Tech: Custom Tools for Intune (Feb 10</a:t>
            </a:r>
            <a:r>
              <a:rPr lang="en-US" sz="2000" baseline="30000" dirty="0"/>
              <a:t>th</a:t>
            </a:r>
            <a:r>
              <a:rPr lang="en-US" sz="2000" dirty="0"/>
              <a:t>) </a:t>
            </a:r>
          </a:p>
          <a:p>
            <a:r>
              <a:rPr lang="en-US" sz="2000" b="1" dirty="0"/>
              <a:t>Andrew Taylor</a:t>
            </a:r>
            <a:r>
              <a:rPr lang="en-US" sz="2000" dirty="0"/>
              <a:t> and EUC Toolbox! (Feb 20</a:t>
            </a:r>
            <a:r>
              <a:rPr lang="en-US" sz="2000" baseline="30000" dirty="0"/>
              <a:t>th</a:t>
            </a:r>
            <a:r>
              <a:rPr lang="en-US" sz="2000" dirty="0"/>
              <a:t>)</a:t>
            </a:r>
          </a:p>
          <a:p>
            <a:r>
              <a:rPr lang="en-US" sz="2000" b="1" dirty="0"/>
              <a:t>Ugur Koc:</a:t>
            </a:r>
            <a:r>
              <a:rPr lang="en-US" sz="2000" dirty="0"/>
              <a:t> </a:t>
            </a:r>
            <a:r>
              <a:rPr lang="en-US" sz="2000" dirty="0" err="1"/>
              <a:t>Ctrl+Alt+Bye</a:t>
            </a:r>
            <a:r>
              <a:rPr lang="en-US" sz="2000" dirty="0"/>
              <a:t>: Automating Device Offboarding Like a Pro (Mar 11</a:t>
            </a:r>
            <a:r>
              <a:rPr lang="en-US" sz="2000" baseline="30000" dirty="0"/>
              <a:t>th</a:t>
            </a:r>
            <a:r>
              <a:rPr lang="en-US" sz="2000" dirty="0"/>
              <a:t>)</a:t>
            </a:r>
          </a:p>
          <a:p>
            <a:r>
              <a:rPr lang="en-US" sz="2000" b="1" dirty="0"/>
              <a:t>Somesh Pathak: </a:t>
            </a:r>
            <a:r>
              <a:rPr lang="en-US" sz="2000" dirty="0"/>
              <a:t>MDM, Coffee, and Chaos: A Tech Story (Mar 18</a:t>
            </a:r>
            <a:r>
              <a:rPr lang="en-US" sz="2000" baseline="30000" dirty="0"/>
              <a:t>th</a:t>
            </a:r>
            <a:r>
              <a:rPr lang="en-US" sz="2000" dirty="0"/>
              <a:t>)</a:t>
            </a:r>
          </a:p>
          <a:p>
            <a:r>
              <a:rPr lang="en-US" sz="2000" dirty="0"/>
              <a:t>More will be announced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9C655-D2FE-E806-82DF-F1FC92A2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688" y="111512"/>
            <a:ext cx="3329359" cy="4152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E7E95-33F2-B1FF-1F45-DDFFBC457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194" y="1338145"/>
            <a:ext cx="3271230" cy="3534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0D121E-02EA-595D-B31B-72AB9AE51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248" y="3496864"/>
            <a:ext cx="2794885" cy="347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4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7B37-DB1C-F97B-EA39-FEB9615B9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Agenda</a:t>
            </a:r>
            <a:endParaRPr lang="en-DK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5F43C5-F4A7-1D00-3AF3-7628C99E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effectLst/>
                <a:latin typeface="inherit"/>
              </a:rPr>
              <a:t>Administrator protection actions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effectLst/>
                <a:latin typeface="inherit"/>
              </a:rPr>
              <a:t>Apple news and changes (SSO, block screen)</a:t>
            </a:r>
            <a:endParaRPr lang="en-US" dirty="0">
              <a:latin typeface="inherit"/>
            </a:endParaRP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effectLst/>
                <a:latin typeface="inherit"/>
              </a:rPr>
              <a:t>Microsoft Copilot agents (AI corner)</a:t>
            </a:r>
          </a:p>
          <a:p>
            <a:pPr fontAlgn="base">
              <a:spcBef>
                <a:spcPts val="300"/>
              </a:spcBef>
              <a:spcAft>
                <a:spcPts val="300"/>
              </a:spcAft>
            </a:pPr>
            <a:r>
              <a:rPr lang="en-US" b="0" i="0" dirty="0">
                <a:effectLst/>
                <a:latin typeface="inherit"/>
              </a:rPr>
              <a:t>What are you looking forward to in 2025? (exams, skill up, features, new job, can be anything really)</a:t>
            </a:r>
          </a:p>
        </p:txBody>
      </p:sp>
    </p:spTree>
    <p:extLst>
      <p:ext uri="{BB962C8B-B14F-4D97-AF65-F5344CB8AC3E}">
        <p14:creationId xmlns:p14="http://schemas.microsoft.com/office/powerpoint/2010/main" val="68221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3B8E4BC8BF714095FF727759CB9EC9" ma:contentTypeVersion="6" ma:contentTypeDescription="Create a new document." ma:contentTypeScope="" ma:versionID="234575b2e52d54a9d865da20af54e63e">
  <xsd:schema xmlns:xsd="http://www.w3.org/2001/XMLSchema" xmlns:xs="http://www.w3.org/2001/XMLSchema" xmlns:p="http://schemas.microsoft.com/office/2006/metadata/properties" xmlns:ns2="1c9f4e6d-47da-45df-85b2-b6d13a0a0f3c" xmlns:ns3="5d9f163f-7ba6-4563-80ff-62d170e7269c" targetNamespace="http://schemas.microsoft.com/office/2006/metadata/properties" ma:root="true" ma:fieldsID="2c0ceaca4b60547646f6e33c393e6d0c" ns2:_="" ns3:_="">
    <xsd:import namespace="1c9f4e6d-47da-45df-85b2-b6d13a0a0f3c"/>
    <xsd:import namespace="5d9f163f-7ba6-4563-80ff-62d170e726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9f4e6d-47da-45df-85b2-b6d13a0a0f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f163f-7ba6-4563-80ff-62d170e726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8BFB1C-ADB1-4957-A538-B92F59D18CCA}">
  <ds:schemaRefs>
    <ds:schemaRef ds:uri="http://purl.org/dc/elements/1.1/"/>
    <ds:schemaRef ds:uri="http://purl.org/dc/dcmitype/"/>
    <ds:schemaRef ds:uri="http://schemas.microsoft.com/office/infopath/2007/PartnerControls"/>
    <ds:schemaRef ds:uri="5d9f163f-7ba6-4563-80ff-62d170e7269c"/>
    <ds:schemaRef ds:uri="1c9f4e6d-47da-45df-85b2-b6d13a0a0f3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924DCB3-70BA-4A1C-9191-3483657A5C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F86EE4-AC20-4A72-B0CD-E6F06352871F}">
  <ds:schemaRefs>
    <ds:schemaRef ds:uri="1c9f4e6d-47da-45df-85b2-b6d13a0a0f3c"/>
    <ds:schemaRef ds:uri="5d9f163f-7ba6-4563-80ff-62d170e726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912</Words>
  <Application>Microsoft Office PowerPoint</Application>
  <PresentationFormat>Widescreen</PresentationFormat>
  <Paragraphs>102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Arial,Sans-Serif</vt:lpstr>
      <vt:lpstr>Calibri</vt:lpstr>
      <vt:lpstr>Calibri Light</vt:lpstr>
      <vt:lpstr>inherit</vt:lpstr>
      <vt:lpstr>Segoe UI Semibold</vt:lpstr>
      <vt:lpstr>Office Theme</vt:lpstr>
      <vt:lpstr>PowerPoint Presentation</vt:lpstr>
      <vt:lpstr>What is CloudHour?</vt:lpstr>
      <vt:lpstr>If you prefer to not talk or be asked questions press mute </vt:lpstr>
      <vt:lpstr>Secrets out, managed identity in</vt:lpstr>
      <vt:lpstr>Satya Nadella on podcast</vt:lpstr>
      <vt:lpstr>Some links</vt:lpstr>
      <vt:lpstr>Spotlights sessions</vt:lpstr>
      <vt:lpstr>Upcoming spotlight events! </vt:lpstr>
      <vt:lpstr>Agenda</vt:lpstr>
      <vt:lpstr>Administrator protection actions</vt:lpstr>
      <vt:lpstr>Sign in with Apple is now publicly available for external tenants in Microsoft Entra External ID</vt:lpstr>
      <vt:lpstr>The state of Apple Management</vt:lpstr>
      <vt:lpstr>Microsoft Copilot agents (AI corner)</vt:lpstr>
      <vt:lpstr>How are we with AI in general?</vt:lpstr>
      <vt:lpstr>Microsoft Roadmaps</vt:lpstr>
      <vt:lpstr>What are you looking forward to in 2025?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Bøgvad</dc:creator>
  <cp:lastModifiedBy>Jonas Bøgvad</cp:lastModifiedBy>
  <cp:revision>473</cp:revision>
  <dcterms:created xsi:type="dcterms:W3CDTF">2023-10-04T16:57:14Z</dcterms:created>
  <dcterms:modified xsi:type="dcterms:W3CDTF">2025-02-05T19:53:57Z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0x010100A43B8E4BC8BF714095FF727759CB9EC9</vt:lpwstr>
  </property>
</Properties>
</file>