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7" r:id="rId5"/>
    <p:sldId id="294" r:id="rId6"/>
    <p:sldId id="259" r:id="rId7"/>
    <p:sldId id="260" r:id="rId8"/>
    <p:sldId id="273" r:id="rId9"/>
    <p:sldId id="270" r:id="rId10"/>
    <p:sldId id="286" r:id="rId11"/>
    <p:sldId id="261" r:id="rId12"/>
    <p:sldId id="287" r:id="rId13"/>
    <p:sldId id="288" r:id="rId14"/>
    <p:sldId id="290" r:id="rId15"/>
    <p:sldId id="258" r:id="rId16"/>
    <p:sldId id="291" r:id="rId17"/>
    <p:sldId id="293" r:id="rId18"/>
    <p:sldId id="292" r:id="rId19"/>
    <p:sldId id="274" r:id="rId2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F8FCF-9AA7-2176-2CDC-33DE90B6116A}" v="39" dt="2025-01-08T14:42:00.722"/>
    <p1510:client id="{739E7AA9-A320-9AA6-85CC-93C72B1E3FC9}" v="5" dt="2025-01-08T17:50:36.018"/>
    <p1510:client id="{D9AAF329-7A35-40AB-87EB-678F14E9334B}" v="47" dt="2025-01-08T18:47:08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78927" autoAdjust="0"/>
  </p:normalViewPr>
  <p:slideViewPr>
    <p:cSldViewPr snapToGrid="0">
      <p:cViewPr varScale="1">
        <p:scale>
          <a:sx n="89" d="100"/>
          <a:sy n="89" d="100"/>
        </p:scale>
        <p:origin x="120" y="1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Barry" userId="S::lewis_conditionalaccess.uk#ext#@skymadesimple.onmicrosoft.com::08a6dc3f-54fa-46a3-bfa6-325ce4f367de" providerId="AD" clId="Web-{DB998EC9-BCFE-6C91-544C-F22ECF0CB006}"/>
    <pc:docChg chg="addSld modSld">
      <pc:chgData name="Lewis Barry" userId="S::lewis_conditionalaccess.uk#ext#@skymadesimple.onmicrosoft.com::08a6dc3f-54fa-46a3-bfa6-325ce4f367de" providerId="AD" clId="Web-{DB998EC9-BCFE-6C91-544C-F22ECF0CB006}" dt="2024-08-07T17:13:40.616" v="104" actId="20577"/>
      <pc:docMkLst>
        <pc:docMk/>
      </pc:docMkLst>
      <pc:sldChg chg="modSp new">
        <pc:chgData name="Lewis Barry" userId="S::lewis_conditionalaccess.uk#ext#@skymadesimple.onmicrosoft.com::08a6dc3f-54fa-46a3-bfa6-325ce4f367de" providerId="AD" clId="Web-{DB998EC9-BCFE-6C91-544C-F22ECF0CB006}" dt="2024-08-07T17:13:26.835" v="90" actId="20577"/>
        <pc:sldMkLst>
          <pc:docMk/>
          <pc:sldMk cId="1301944577" sldId="264"/>
        </pc:sldMkLst>
      </pc:sldChg>
      <pc:sldChg chg="modSp new">
        <pc:chgData name="Lewis Barry" userId="S::lewis_conditionalaccess.uk#ext#@skymadesimple.onmicrosoft.com::08a6dc3f-54fa-46a3-bfa6-325ce4f367de" providerId="AD" clId="Web-{DB998EC9-BCFE-6C91-544C-F22ECF0CB006}" dt="2024-08-07T17:13:03.881" v="88" actId="20577"/>
        <pc:sldMkLst>
          <pc:docMk/>
          <pc:sldMk cId="3655533379" sldId="265"/>
        </pc:sldMkLst>
      </pc:sldChg>
    </pc:docChg>
  </pc:docChgLst>
  <pc:docChgLst>
    <pc:chgData name="Jonas Bøgvad" userId="S::jb@skymadesimple.io::3ccd7f20-6c69-4d4e-9e13-bfb9a34adc45" providerId="AD" clId="Web-{121F8FCF-9AA7-2176-2CDC-33DE90B6116A}"/>
    <pc:docChg chg="modSld">
      <pc:chgData name="Jonas Bøgvad" userId="S::jb@skymadesimple.io::3ccd7f20-6c69-4d4e-9e13-bfb9a34adc45" providerId="AD" clId="Web-{121F8FCF-9AA7-2176-2CDC-33DE90B6116A}" dt="2025-01-08T14:42:00.722" v="37" actId="1076"/>
      <pc:docMkLst>
        <pc:docMk/>
      </pc:docMkLst>
      <pc:sldChg chg="modSp">
        <pc:chgData name="Jonas Bøgvad" userId="S::jb@skymadesimple.io::3ccd7f20-6c69-4d4e-9e13-bfb9a34adc45" providerId="AD" clId="Web-{121F8FCF-9AA7-2176-2CDC-33DE90B6116A}" dt="2025-01-08T14:42:00.722" v="37" actId="1076"/>
        <pc:sldMkLst>
          <pc:docMk/>
          <pc:sldMk cId="3945301315" sldId="270"/>
        </pc:sldMkLst>
        <pc:picChg chg="mod">
          <ac:chgData name="Jonas Bøgvad" userId="S::jb@skymadesimple.io::3ccd7f20-6c69-4d4e-9e13-bfb9a34adc45" providerId="AD" clId="Web-{121F8FCF-9AA7-2176-2CDC-33DE90B6116A}" dt="2025-01-08T14:42:00.722" v="37" actId="1076"/>
          <ac:picMkLst>
            <pc:docMk/>
            <pc:sldMk cId="3945301315" sldId="270"/>
            <ac:picMk id="6" creationId="{E8D0A05E-C1A5-DBE8-A80B-802FDCA27838}"/>
          </ac:picMkLst>
        </pc:picChg>
      </pc:sldChg>
      <pc:sldChg chg="modSp">
        <pc:chgData name="Jonas Bøgvad" userId="S::jb@skymadesimple.io::3ccd7f20-6c69-4d4e-9e13-bfb9a34adc45" providerId="AD" clId="Web-{121F8FCF-9AA7-2176-2CDC-33DE90B6116A}" dt="2025-01-08T09:41:01.945" v="36" actId="20577"/>
        <pc:sldMkLst>
          <pc:docMk/>
          <pc:sldMk cId="2247620529" sldId="274"/>
        </pc:sldMkLst>
        <pc:spChg chg="mod">
          <ac:chgData name="Jonas Bøgvad" userId="S::jb@skymadesimple.io::3ccd7f20-6c69-4d4e-9e13-bfb9a34adc45" providerId="AD" clId="Web-{121F8FCF-9AA7-2176-2CDC-33DE90B6116A}" dt="2025-01-08T09:41:01.945" v="36" actId="20577"/>
          <ac:spMkLst>
            <pc:docMk/>
            <pc:sldMk cId="2247620529" sldId="274"/>
            <ac:spMk id="3" creationId="{D863AA64-C9DC-DADF-C806-9ADFFF38DA77}"/>
          </ac:spMkLst>
        </pc:spChg>
      </pc:sldChg>
    </pc:docChg>
  </pc:docChgLst>
  <pc:docChgLst>
    <pc:chgData name="Jonas Bøgvad" userId="3ccd7f20-6c69-4d4e-9e13-bfb9a34adc45" providerId="ADAL" clId="{D9AAF329-7A35-40AB-87EB-678F14E9334B}"/>
    <pc:docChg chg="undo custSel addSld delSld modSld sldOrd">
      <pc:chgData name="Jonas Bøgvad" userId="3ccd7f20-6c69-4d4e-9e13-bfb9a34adc45" providerId="ADAL" clId="{D9AAF329-7A35-40AB-87EB-678F14E9334B}" dt="2025-01-08T20:55:48.196" v="934" actId="20577"/>
      <pc:docMkLst>
        <pc:docMk/>
      </pc:docMkLst>
      <pc:sldChg chg="modSp mod">
        <pc:chgData name="Jonas Bøgvad" userId="3ccd7f20-6c69-4d4e-9e13-bfb9a34adc45" providerId="ADAL" clId="{D9AAF329-7A35-40AB-87EB-678F14E9334B}" dt="2025-01-08T18:39:28.937" v="696" actId="20577"/>
        <pc:sldMkLst>
          <pc:docMk/>
          <pc:sldMk cId="682217843" sldId="258"/>
        </pc:sldMkLst>
        <pc:spChg chg="mod">
          <ac:chgData name="Jonas Bøgvad" userId="3ccd7f20-6c69-4d4e-9e13-bfb9a34adc45" providerId="ADAL" clId="{D9AAF329-7A35-40AB-87EB-678F14E9334B}" dt="2025-01-08T18:39:28.937" v="696" actId="20577"/>
          <ac:spMkLst>
            <pc:docMk/>
            <pc:sldMk cId="682217843" sldId="258"/>
            <ac:spMk id="5" creationId="{F55F43C5-F4A7-1D00-3AF3-7628C99EEC61}"/>
          </ac:spMkLst>
        </pc:spChg>
      </pc:sldChg>
      <pc:sldChg chg="addSp delSp modSp mod modNotesTx">
        <pc:chgData name="Jonas Bøgvad" userId="3ccd7f20-6c69-4d4e-9e13-bfb9a34adc45" providerId="ADAL" clId="{D9AAF329-7A35-40AB-87EB-678F14E9334B}" dt="2025-01-08T18:49:52.618" v="823" actId="113"/>
        <pc:sldMkLst>
          <pc:docMk/>
          <pc:sldMk cId="506622292" sldId="261"/>
        </pc:sldMkLst>
        <pc:spChg chg="del mod">
          <ac:chgData name="Jonas Bøgvad" userId="3ccd7f20-6c69-4d4e-9e13-bfb9a34adc45" providerId="ADAL" clId="{D9AAF329-7A35-40AB-87EB-678F14E9334B}" dt="2025-01-08T18:20:46.646" v="413" actId="478"/>
          <ac:spMkLst>
            <pc:docMk/>
            <pc:sldMk cId="506622292" sldId="261"/>
            <ac:spMk id="3" creationId="{C4F3A929-A2B7-17A8-5599-0AE9B79E2431}"/>
          </ac:spMkLst>
        </pc:spChg>
        <pc:spChg chg="add del mod">
          <ac:chgData name="Jonas Bøgvad" userId="3ccd7f20-6c69-4d4e-9e13-bfb9a34adc45" providerId="ADAL" clId="{D9AAF329-7A35-40AB-87EB-678F14E9334B}" dt="2025-01-08T18:20:43.940" v="412"/>
          <ac:spMkLst>
            <pc:docMk/>
            <pc:sldMk cId="506622292" sldId="261"/>
            <ac:spMk id="4" creationId="{4818FFD7-3028-9298-BDBD-5607EB14D2C3}"/>
          </ac:spMkLst>
        </pc:spChg>
        <pc:spChg chg="mod">
          <ac:chgData name="Jonas Bøgvad" userId="3ccd7f20-6c69-4d4e-9e13-bfb9a34adc45" providerId="ADAL" clId="{D9AAF329-7A35-40AB-87EB-678F14E9334B}" dt="2025-01-08T18:49:52.618" v="823" actId="113"/>
          <ac:spMkLst>
            <pc:docMk/>
            <pc:sldMk cId="506622292" sldId="261"/>
            <ac:spMk id="6" creationId="{5CFD50E5-A362-B3B4-BAE6-46BB79692E45}"/>
          </ac:spMkLst>
        </pc:spChg>
        <pc:spChg chg="add del mod">
          <ac:chgData name="Jonas Bøgvad" userId="3ccd7f20-6c69-4d4e-9e13-bfb9a34adc45" providerId="ADAL" clId="{D9AAF329-7A35-40AB-87EB-678F14E9334B}" dt="2025-01-08T18:20:49.626" v="414" actId="478"/>
          <ac:spMkLst>
            <pc:docMk/>
            <pc:sldMk cId="506622292" sldId="261"/>
            <ac:spMk id="9" creationId="{973B524A-11DC-0083-E39D-972B35881CAA}"/>
          </ac:spMkLst>
        </pc:spChg>
        <pc:picChg chg="add mod">
          <ac:chgData name="Jonas Bøgvad" userId="3ccd7f20-6c69-4d4e-9e13-bfb9a34adc45" providerId="ADAL" clId="{D9AAF329-7A35-40AB-87EB-678F14E9334B}" dt="2025-01-08T18:20:56.052" v="417" actId="1076"/>
          <ac:picMkLst>
            <pc:docMk/>
            <pc:sldMk cId="506622292" sldId="261"/>
            <ac:picMk id="7" creationId="{E21469F2-7D01-F1FB-FEA9-084F9166216A}"/>
          </ac:picMkLst>
        </pc:picChg>
      </pc:sldChg>
      <pc:sldChg chg="addSp delSp modSp mod">
        <pc:chgData name="Jonas Bøgvad" userId="3ccd7f20-6c69-4d4e-9e13-bfb9a34adc45" providerId="ADAL" clId="{D9AAF329-7A35-40AB-87EB-678F14E9334B}" dt="2025-01-08T17:58:23.747" v="358" actId="20577"/>
        <pc:sldMkLst>
          <pc:docMk/>
          <pc:sldMk cId="3945301315" sldId="270"/>
        </pc:sldMkLst>
        <pc:spChg chg="mod">
          <ac:chgData name="Jonas Bøgvad" userId="3ccd7f20-6c69-4d4e-9e13-bfb9a34adc45" providerId="ADAL" clId="{D9AAF329-7A35-40AB-87EB-678F14E9334B}" dt="2025-01-08T17:58:23.747" v="358" actId="20577"/>
          <ac:spMkLst>
            <pc:docMk/>
            <pc:sldMk cId="3945301315" sldId="270"/>
            <ac:spMk id="3" creationId="{60BA721A-4F3C-71A6-8CE3-82EA177502FA}"/>
          </ac:spMkLst>
        </pc:spChg>
        <pc:spChg chg="add del">
          <ac:chgData name="Jonas Bøgvad" userId="3ccd7f20-6c69-4d4e-9e13-bfb9a34adc45" providerId="ADAL" clId="{D9AAF329-7A35-40AB-87EB-678F14E9334B}" dt="2025-01-08T17:53:06.959" v="187" actId="478"/>
          <ac:spMkLst>
            <pc:docMk/>
            <pc:sldMk cId="3945301315" sldId="270"/>
            <ac:spMk id="5" creationId="{4793F2FC-F98C-A64E-7B0A-F80EDEC5A583}"/>
          </ac:spMkLst>
        </pc:spChg>
        <pc:picChg chg="del">
          <ac:chgData name="Jonas Bøgvad" userId="3ccd7f20-6c69-4d4e-9e13-bfb9a34adc45" providerId="ADAL" clId="{D9AAF329-7A35-40AB-87EB-678F14E9334B}" dt="2025-01-08T17:57:26.904" v="345" actId="478"/>
          <ac:picMkLst>
            <pc:docMk/>
            <pc:sldMk cId="3945301315" sldId="270"/>
            <ac:picMk id="6" creationId="{E8D0A05E-C1A5-DBE8-A80B-802FDCA27838}"/>
          </ac:picMkLst>
        </pc:picChg>
        <pc:picChg chg="add mod">
          <ac:chgData name="Jonas Bøgvad" userId="3ccd7f20-6c69-4d4e-9e13-bfb9a34adc45" providerId="ADAL" clId="{D9AAF329-7A35-40AB-87EB-678F14E9334B}" dt="2025-01-08T17:57:48.291" v="348" actId="1076"/>
          <ac:picMkLst>
            <pc:docMk/>
            <pc:sldMk cId="3945301315" sldId="270"/>
            <ac:picMk id="7" creationId="{0A1EB975-2918-1E19-B6A3-83535FB18E19}"/>
          </ac:picMkLst>
        </pc:picChg>
        <pc:picChg chg="add del mod">
          <ac:chgData name="Jonas Bøgvad" userId="3ccd7f20-6c69-4d4e-9e13-bfb9a34adc45" providerId="ADAL" clId="{D9AAF329-7A35-40AB-87EB-678F14E9334B}" dt="2025-01-08T17:58:08.190" v="354" actId="478"/>
          <ac:picMkLst>
            <pc:docMk/>
            <pc:sldMk cId="3945301315" sldId="270"/>
            <ac:picMk id="9" creationId="{0EA28D09-B6C3-9BF0-B2B7-18346FBFBFD0}"/>
          </ac:picMkLst>
        </pc:picChg>
        <pc:picChg chg="add mod">
          <ac:chgData name="Jonas Bøgvad" userId="3ccd7f20-6c69-4d4e-9e13-bfb9a34adc45" providerId="ADAL" clId="{D9AAF329-7A35-40AB-87EB-678F14E9334B}" dt="2025-01-08T17:58:20.610" v="357" actId="1076"/>
          <ac:picMkLst>
            <pc:docMk/>
            <pc:sldMk cId="3945301315" sldId="270"/>
            <ac:picMk id="11" creationId="{CF2157D8-6937-C19C-2CCD-D9F9A5C9A3DC}"/>
          </ac:picMkLst>
        </pc:picChg>
      </pc:sldChg>
      <pc:sldChg chg="del">
        <pc:chgData name="Jonas Bøgvad" userId="3ccd7f20-6c69-4d4e-9e13-bfb9a34adc45" providerId="ADAL" clId="{D9AAF329-7A35-40AB-87EB-678F14E9334B}" dt="2025-01-08T18:19:02.064" v="395" actId="47"/>
        <pc:sldMkLst>
          <pc:docMk/>
          <pc:sldMk cId="34999273" sldId="271"/>
        </pc:sldMkLst>
      </pc:sldChg>
      <pc:sldChg chg="addSp delSp modSp mod modShow">
        <pc:chgData name="Jonas Bøgvad" userId="3ccd7f20-6c69-4d4e-9e13-bfb9a34adc45" providerId="ADAL" clId="{D9AAF329-7A35-40AB-87EB-678F14E9334B}" dt="2025-01-08T17:52:35.193" v="163" actId="729"/>
        <pc:sldMkLst>
          <pc:docMk/>
          <pc:sldMk cId="2242706348" sldId="273"/>
        </pc:sldMkLst>
        <pc:spChg chg="add del mod">
          <ac:chgData name="Jonas Bøgvad" userId="3ccd7f20-6c69-4d4e-9e13-bfb9a34adc45" providerId="ADAL" clId="{D9AAF329-7A35-40AB-87EB-678F14E9334B}" dt="2025-01-08T17:51:37.593" v="25"/>
          <ac:spMkLst>
            <pc:docMk/>
            <pc:sldMk cId="2242706348" sldId="273"/>
            <ac:spMk id="3" creationId="{61A33FA8-327B-F07B-DC7C-AD275A4BC4BF}"/>
          </ac:spMkLst>
        </pc:spChg>
        <pc:spChg chg="add del mod">
          <ac:chgData name="Jonas Bøgvad" userId="3ccd7f20-6c69-4d4e-9e13-bfb9a34adc45" providerId="ADAL" clId="{D9AAF329-7A35-40AB-87EB-678F14E9334B}" dt="2025-01-08T17:52:25.403" v="162" actId="478"/>
          <ac:spMkLst>
            <pc:docMk/>
            <pc:sldMk cId="2242706348" sldId="273"/>
            <ac:spMk id="4" creationId="{295D2125-8E15-415C-3CB4-13B393BB43B4}"/>
          </ac:spMkLst>
        </pc:spChg>
      </pc:sldChg>
      <pc:sldChg chg="ord">
        <pc:chgData name="Jonas Bøgvad" userId="3ccd7f20-6c69-4d4e-9e13-bfb9a34adc45" providerId="ADAL" clId="{D9AAF329-7A35-40AB-87EB-678F14E9334B}" dt="2025-01-08T18:18:59.496" v="394"/>
        <pc:sldMkLst>
          <pc:docMk/>
          <pc:sldMk cId="2247620529" sldId="274"/>
        </pc:sldMkLst>
      </pc:sldChg>
      <pc:sldChg chg="del">
        <pc:chgData name="Jonas Bøgvad" userId="3ccd7f20-6c69-4d4e-9e13-bfb9a34adc45" providerId="ADAL" clId="{D9AAF329-7A35-40AB-87EB-678F14E9334B}" dt="2025-01-08T18:18:55.603" v="392" actId="47"/>
        <pc:sldMkLst>
          <pc:docMk/>
          <pc:sldMk cId="2285437086" sldId="275"/>
        </pc:sldMkLst>
      </pc:sldChg>
      <pc:sldChg chg="del">
        <pc:chgData name="Jonas Bøgvad" userId="3ccd7f20-6c69-4d4e-9e13-bfb9a34adc45" providerId="ADAL" clId="{D9AAF329-7A35-40AB-87EB-678F14E9334B}" dt="2025-01-08T18:18:37.537" v="375" actId="47"/>
        <pc:sldMkLst>
          <pc:docMk/>
          <pc:sldMk cId="3059374400" sldId="276"/>
        </pc:sldMkLst>
      </pc:sldChg>
      <pc:sldChg chg="del">
        <pc:chgData name="Jonas Bøgvad" userId="3ccd7f20-6c69-4d4e-9e13-bfb9a34adc45" providerId="ADAL" clId="{D9AAF329-7A35-40AB-87EB-678F14E9334B}" dt="2025-01-08T18:18:39.158" v="376" actId="47"/>
        <pc:sldMkLst>
          <pc:docMk/>
          <pc:sldMk cId="2490034713" sldId="277"/>
        </pc:sldMkLst>
      </pc:sldChg>
      <pc:sldChg chg="del">
        <pc:chgData name="Jonas Bøgvad" userId="3ccd7f20-6c69-4d4e-9e13-bfb9a34adc45" providerId="ADAL" clId="{D9AAF329-7A35-40AB-87EB-678F14E9334B}" dt="2025-01-08T18:18:36.883" v="374" actId="47"/>
        <pc:sldMkLst>
          <pc:docMk/>
          <pc:sldMk cId="1905131500" sldId="278"/>
        </pc:sldMkLst>
      </pc:sldChg>
      <pc:sldChg chg="del">
        <pc:chgData name="Jonas Bøgvad" userId="3ccd7f20-6c69-4d4e-9e13-bfb9a34adc45" providerId="ADAL" clId="{D9AAF329-7A35-40AB-87EB-678F14E9334B}" dt="2025-01-08T18:18:36.209" v="373" actId="47"/>
        <pc:sldMkLst>
          <pc:docMk/>
          <pc:sldMk cId="1277902302" sldId="279"/>
        </pc:sldMkLst>
      </pc:sldChg>
      <pc:sldChg chg="del">
        <pc:chgData name="Jonas Bøgvad" userId="3ccd7f20-6c69-4d4e-9e13-bfb9a34adc45" providerId="ADAL" clId="{D9AAF329-7A35-40AB-87EB-678F14E9334B}" dt="2025-01-08T18:18:35.647" v="372" actId="47"/>
        <pc:sldMkLst>
          <pc:docMk/>
          <pc:sldMk cId="1340846526" sldId="280"/>
        </pc:sldMkLst>
      </pc:sldChg>
      <pc:sldChg chg="del">
        <pc:chgData name="Jonas Bøgvad" userId="3ccd7f20-6c69-4d4e-9e13-bfb9a34adc45" providerId="ADAL" clId="{D9AAF329-7A35-40AB-87EB-678F14E9334B}" dt="2025-01-08T18:18:34.116" v="371" actId="47"/>
        <pc:sldMkLst>
          <pc:docMk/>
          <pc:sldMk cId="410594090" sldId="281"/>
        </pc:sldMkLst>
      </pc:sldChg>
      <pc:sldChg chg="del">
        <pc:chgData name="Jonas Bøgvad" userId="3ccd7f20-6c69-4d4e-9e13-bfb9a34adc45" providerId="ADAL" clId="{D9AAF329-7A35-40AB-87EB-678F14E9334B}" dt="2025-01-08T18:18:33.149" v="370" actId="47"/>
        <pc:sldMkLst>
          <pc:docMk/>
          <pc:sldMk cId="3936197355" sldId="282"/>
        </pc:sldMkLst>
      </pc:sldChg>
      <pc:sldChg chg="del">
        <pc:chgData name="Jonas Bøgvad" userId="3ccd7f20-6c69-4d4e-9e13-bfb9a34adc45" providerId="ADAL" clId="{D9AAF329-7A35-40AB-87EB-678F14E9334B}" dt="2025-01-08T18:18:30.606" v="369" actId="47"/>
        <pc:sldMkLst>
          <pc:docMk/>
          <pc:sldMk cId="1193722956" sldId="283"/>
        </pc:sldMkLst>
      </pc:sldChg>
      <pc:sldChg chg="del">
        <pc:chgData name="Jonas Bøgvad" userId="3ccd7f20-6c69-4d4e-9e13-bfb9a34adc45" providerId="ADAL" clId="{D9AAF329-7A35-40AB-87EB-678F14E9334B}" dt="2025-01-08T18:18:29.592" v="368" actId="47"/>
        <pc:sldMkLst>
          <pc:docMk/>
          <pc:sldMk cId="3885827169" sldId="284"/>
        </pc:sldMkLst>
      </pc:sldChg>
      <pc:sldChg chg="del">
        <pc:chgData name="Jonas Bøgvad" userId="3ccd7f20-6c69-4d4e-9e13-bfb9a34adc45" providerId="ADAL" clId="{D9AAF329-7A35-40AB-87EB-678F14E9334B}" dt="2025-01-08T18:09:07.273" v="360" actId="47"/>
        <pc:sldMkLst>
          <pc:docMk/>
          <pc:sldMk cId="765966097" sldId="285"/>
        </pc:sldMkLst>
      </pc:sldChg>
      <pc:sldChg chg="add mod modShow">
        <pc:chgData name="Jonas Bøgvad" userId="3ccd7f20-6c69-4d4e-9e13-bfb9a34adc45" providerId="ADAL" clId="{D9AAF329-7A35-40AB-87EB-678F14E9334B}" dt="2025-01-08T17:53:16.486" v="189" actId="729"/>
        <pc:sldMkLst>
          <pc:docMk/>
          <pc:sldMk cId="1279239809" sldId="286"/>
        </pc:sldMkLst>
      </pc:sldChg>
      <pc:sldChg chg="addSp delSp modSp new mod modNotesTx">
        <pc:chgData name="Jonas Bøgvad" userId="3ccd7f20-6c69-4d4e-9e13-bfb9a34adc45" providerId="ADAL" clId="{D9AAF329-7A35-40AB-87EB-678F14E9334B}" dt="2025-01-08T18:23:53.274" v="444"/>
        <pc:sldMkLst>
          <pc:docMk/>
          <pc:sldMk cId="484270245" sldId="287"/>
        </pc:sldMkLst>
        <pc:spChg chg="mod">
          <ac:chgData name="Jonas Bøgvad" userId="3ccd7f20-6c69-4d4e-9e13-bfb9a34adc45" providerId="ADAL" clId="{D9AAF329-7A35-40AB-87EB-678F14E9334B}" dt="2025-01-08T18:21:23.874" v="424" actId="113"/>
          <ac:spMkLst>
            <pc:docMk/>
            <pc:sldMk cId="484270245" sldId="287"/>
            <ac:spMk id="2" creationId="{6AAAFDE8-3364-9633-1174-2B7525A958DD}"/>
          </ac:spMkLst>
        </pc:spChg>
        <pc:spChg chg="del">
          <ac:chgData name="Jonas Bøgvad" userId="3ccd7f20-6c69-4d4e-9e13-bfb9a34adc45" providerId="ADAL" clId="{D9AAF329-7A35-40AB-87EB-678F14E9334B}" dt="2025-01-08T18:21:36.532" v="425" actId="22"/>
          <ac:spMkLst>
            <pc:docMk/>
            <pc:sldMk cId="484270245" sldId="287"/>
            <ac:spMk id="3" creationId="{D1F96CC9-B981-82B4-0932-562DD4E2914F}"/>
          </ac:spMkLst>
        </pc:spChg>
        <pc:picChg chg="add mod ord">
          <ac:chgData name="Jonas Bøgvad" userId="3ccd7f20-6c69-4d4e-9e13-bfb9a34adc45" providerId="ADAL" clId="{D9AAF329-7A35-40AB-87EB-678F14E9334B}" dt="2025-01-08T18:22:15.191" v="438" actId="166"/>
          <ac:picMkLst>
            <pc:docMk/>
            <pc:sldMk cId="484270245" sldId="287"/>
            <ac:picMk id="5" creationId="{2B2794C5-4FB6-948C-A9CE-99ACE16DEE66}"/>
          </ac:picMkLst>
        </pc:picChg>
        <pc:picChg chg="add mod">
          <ac:chgData name="Jonas Bøgvad" userId="3ccd7f20-6c69-4d4e-9e13-bfb9a34adc45" providerId="ADAL" clId="{D9AAF329-7A35-40AB-87EB-678F14E9334B}" dt="2025-01-08T18:22:33.852" v="443" actId="1076"/>
          <ac:picMkLst>
            <pc:docMk/>
            <pc:sldMk cId="484270245" sldId="287"/>
            <ac:picMk id="1026" creationId="{AB02D888-1573-A555-2BBE-D6BB79DA6457}"/>
          </ac:picMkLst>
        </pc:picChg>
      </pc:sldChg>
      <pc:sldChg chg="addSp delSp modSp add mod ord modNotesTx">
        <pc:chgData name="Jonas Bøgvad" userId="3ccd7f20-6c69-4d4e-9e13-bfb9a34adc45" providerId="ADAL" clId="{D9AAF329-7A35-40AB-87EB-678F14E9334B}" dt="2025-01-08T18:27:13.483" v="602" actId="1076"/>
        <pc:sldMkLst>
          <pc:docMk/>
          <pc:sldMk cId="3731281755" sldId="288"/>
        </pc:sldMkLst>
        <pc:spChg chg="add del">
          <ac:chgData name="Jonas Bøgvad" userId="3ccd7f20-6c69-4d4e-9e13-bfb9a34adc45" providerId="ADAL" clId="{D9AAF329-7A35-40AB-87EB-678F14E9334B}" dt="2025-01-08T18:24:23.603" v="453" actId="22"/>
          <ac:spMkLst>
            <pc:docMk/>
            <pc:sldMk cId="3731281755" sldId="288"/>
            <ac:spMk id="4" creationId="{167145E9-E135-4CC7-561D-E7B1FD7537E5}"/>
          </ac:spMkLst>
        </pc:spChg>
        <pc:spChg chg="add mod">
          <ac:chgData name="Jonas Bøgvad" userId="3ccd7f20-6c69-4d4e-9e13-bfb9a34adc45" providerId="ADAL" clId="{D9AAF329-7A35-40AB-87EB-678F14E9334B}" dt="2025-01-08T18:25:19.605" v="583" actId="20577"/>
          <ac:spMkLst>
            <pc:docMk/>
            <pc:sldMk cId="3731281755" sldId="288"/>
            <ac:spMk id="5" creationId="{29A778D8-E23D-E5B5-4055-1FDD762F2F1F}"/>
          </ac:spMkLst>
        </pc:spChg>
        <pc:spChg chg="mod">
          <ac:chgData name="Jonas Bøgvad" userId="3ccd7f20-6c69-4d4e-9e13-bfb9a34adc45" providerId="ADAL" clId="{D9AAF329-7A35-40AB-87EB-678F14E9334B}" dt="2025-01-08T18:24:38.767" v="471" actId="20577"/>
          <ac:spMkLst>
            <pc:docMk/>
            <pc:sldMk cId="3731281755" sldId="288"/>
            <ac:spMk id="6" creationId="{6B3DDBEB-9FDB-E434-55EB-435C0F11CD98}"/>
          </ac:spMkLst>
        </pc:spChg>
        <pc:picChg chg="del">
          <ac:chgData name="Jonas Bøgvad" userId="3ccd7f20-6c69-4d4e-9e13-bfb9a34adc45" providerId="ADAL" clId="{D9AAF329-7A35-40AB-87EB-678F14E9334B}" dt="2025-01-08T18:24:17.100" v="449" actId="478"/>
          <ac:picMkLst>
            <pc:docMk/>
            <pc:sldMk cId="3731281755" sldId="288"/>
            <ac:picMk id="7" creationId="{032FC541-124C-36C7-83FF-FF4E5F30721E}"/>
          </ac:picMkLst>
        </pc:picChg>
        <pc:picChg chg="add mod">
          <ac:chgData name="Jonas Bøgvad" userId="3ccd7f20-6c69-4d4e-9e13-bfb9a34adc45" providerId="ADAL" clId="{D9AAF329-7A35-40AB-87EB-678F14E9334B}" dt="2025-01-08T18:27:13.483" v="602" actId="1076"/>
          <ac:picMkLst>
            <pc:docMk/>
            <pc:sldMk cId="3731281755" sldId="288"/>
            <ac:picMk id="9" creationId="{8D6ADEA6-5140-912E-4F83-83F725DD1EE5}"/>
          </ac:picMkLst>
        </pc:picChg>
        <pc:picChg chg="add del mod">
          <ac:chgData name="Jonas Bøgvad" userId="3ccd7f20-6c69-4d4e-9e13-bfb9a34adc45" providerId="ADAL" clId="{D9AAF329-7A35-40AB-87EB-678F14E9334B}" dt="2025-01-08T18:26:16.821" v="589" actId="478"/>
          <ac:picMkLst>
            <pc:docMk/>
            <pc:sldMk cId="3731281755" sldId="288"/>
            <ac:picMk id="2050" creationId="{295EFCFE-62D6-CB90-C48C-D2974F3BB689}"/>
          </ac:picMkLst>
        </pc:picChg>
        <pc:picChg chg="add del">
          <ac:chgData name="Jonas Bøgvad" userId="3ccd7f20-6c69-4d4e-9e13-bfb9a34adc45" providerId="ADAL" clId="{D9AAF329-7A35-40AB-87EB-678F14E9334B}" dt="2025-01-08T18:26:16.821" v="589" actId="478"/>
          <ac:picMkLst>
            <pc:docMk/>
            <pc:sldMk cId="3731281755" sldId="288"/>
            <ac:picMk id="2052" creationId="{967F2BB1-90B1-6C1F-0BD0-37E0E768B0B3}"/>
          </ac:picMkLst>
        </pc:picChg>
        <pc:picChg chg="add mod">
          <ac:chgData name="Jonas Bøgvad" userId="3ccd7f20-6c69-4d4e-9e13-bfb9a34adc45" providerId="ADAL" clId="{D9AAF329-7A35-40AB-87EB-678F14E9334B}" dt="2025-01-08T18:26:57.229" v="596" actId="1076"/>
          <ac:picMkLst>
            <pc:docMk/>
            <pc:sldMk cId="3731281755" sldId="288"/>
            <ac:picMk id="2054" creationId="{7E2F30DF-6A9F-02F0-CAA4-676354794D71}"/>
          </ac:picMkLst>
        </pc:picChg>
      </pc:sldChg>
      <pc:sldChg chg="add del modNotesTx">
        <pc:chgData name="Jonas Bøgvad" userId="3ccd7f20-6c69-4d4e-9e13-bfb9a34adc45" providerId="ADAL" clId="{D9AAF329-7A35-40AB-87EB-678F14E9334B}" dt="2025-01-08T18:30:20.598" v="686" actId="47"/>
        <pc:sldMkLst>
          <pc:docMk/>
          <pc:sldMk cId="3166768284" sldId="289"/>
        </pc:sldMkLst>
      </pc:sldChg>
      <pc:sldChg chg="addSp modSp new mod modNotesTx">
        <pc:chgData name="Jonas Bøgvad" userId="3ccd7f20-6c69-4d4e-9e13-bfb9a34adc45" providerId="ADAL" clId="{D9AAF329-7A35-40AB-87EB-678F14E9334B}" dt="2025-01-08T18:30:55.326" v="693" actId="1076"/>
        <pc:sldMkLst>
          <pc:docMk/>
          <pc:sldMk cId="1835441799" sldId="290"/>
        </pc:sldMkLst>
        <pc:spChg chg="mod">
          <ac:chgData name="Jonas Bøgvad" userId="3ccd7f20-6c69-4d4e-9e13-bfb9a34adc45" providerId="ADAL" clId="{D9AAF329-7A35-40AB-87EB-678F14E9334B}" dt="2025-01-08T18:28:28.808" v="617" actId="20577"/>
          <ac:spMkLst>
            <pc:docMk/>
            <pc:sldMk cId="1835441799" sldId="290"/>
            <ac:spMk id="2" creationId="{EA90751D-F5E0-7047-5306-C014DFEB1C37}"/>
          </ac:spMkLst>
        </pc:spChg>
        <pc:spChg chg="mod">
          <ac:chgData name="Jonas Bøgvad" userId="3ccd7f20-6c69-4d4e-9e13-bfb9a34adc45" providerId="ADAL" clId="{D9AAF329-7A35-40AB-87EB-678F14E9334B}" dt="2025-01-08T18:30:36.767" v="690" actId="113"/>
          <ac:spMkLst>
            <pc:docMk/>
            <pc:sldMk cId="1835441799" sldId="290"/>
            <ac:spMk id="3" creationId="{DFAC7279-FAF4-8DC4-7385-9C578DB0F1B0}"/>
          </ac:spMkLst>
        </pc:spChg>
        <pc:picChg chg="add mod">
          <ac:chgData name="Jonas Bøgvad" userId="3ccd7f20-6c69-4d4e-9e13-bfb9a34adc45" providerId="ADAL" clId="{D9AAF329-7A35-40AB-87EB-678F14E9334B}" dt="2025-01-08T18:29:31.760" v="664" actId="1076"/>
          <ac:picMkLst>
            <pc:docMk/>
            <pc:sldMk cId="1835441799" sldId="290"/>
            <ac:picMk id="5" creationId="{2F50775D-D078-10D9-147B-4F97C334BFEA}"/>
          </ac:picMkLst>
        </pc:picChg>
        <pc:picChg chg="add mod">
          <ac:chgData name="Jonas Bøgvad" userId="3ccd7f20-6c69-4d4e-9e13-bfb9a34adc45" providerId="ADAL" clId="{D9AAF329-7A35-40AB-87EB-678F14E9334B}" dt="2025-01-08T18:30:55.326" v="693" actId="1076"/>
          <ac:picMkLst>
            <pc:docMk/>
            <pc:sldMk cId="1835441799" sldId="290"/>
            <ac:picMk id="7" creationId="{01A09DEA-F32A-DD1F-0CCB-84E675B252CE}"/>
          </ac:picMkLst>
        </pc:picChg>
      </pc:sldChg>
      <pc:sldChg chg="addSp modSp add mod">
        <pc:chgData name="Jonas Bøgvad" userId="3ccd7f20-6c69-4d4e-9e13-bfb9a34adc45" providerId="ADAL" clId="{D9AAF329-7A35-40AB-87EB-678F14E9334B}" dt="2025-01-08T18:47:41.779" v="795" actId="20577"/>
        <pc:sldMkLst>
          <pc:docMk/>
          <pc:sldMk cId="908961830" sldId="291"/>
        </pc:sldMkLst>
        <pc:spChg chg="mod">
          <ac:chgData name="Jonas Bøgvad" userId="3ccd7f20-6c69-4d4e-9e13-bfb9a34adc45" providerId="ADAL" clId="{D9AAF329-7A35-40AB-87EB-678F14E9334B}" dt="2025-01-08T18:45:57.144" v="765" actId="113"/>
          <ac:spMkLst>
            <pc:docMk/>
            <pc:sldMk cId="908961830" sldId="291"/>
            <ac:spMk id="2" creationId="{7CD46211-B49B-BB7F-5D46-80C08F1CDC8E}"/>
          </ac:spMkLst>
        </pc:spChg>
        <pc:spChg chg="mod">
          <ac:chgData name="Jonas Bøgvad" userId="3ccd7f20-6c69-4d4e-9e13-bfb9a34adc45" providerId="ADAL" clId="{D9AAF329-7A35-40AB-87EB-678F14E9334B}" dt="2025-01-08T18:47:41.779" v="795" actId="20577"/>
          <ac:spMkLst>
            <pc:docMk/>
            <pc:sldMk cId="908961830" sldId="291"/>
            <ac:spMk id="5" creationId="{7D2E30B9-CA25-CB36-6027-363526A17E3F}"/>
          </ac:spMkLst>
        </pc:spChg>
        <pc:picChg chg="add mod">
          <ac:chgData name="Jonas Bøgvad" userId="3ccd7f20-6c69-4d4e-9e13-bfb9a34adc45" providerId="ADAL" clId="{D9AAF329-7A35-40AB-87EB-678F14E9334B}" dt="2025-01-08T18:42:54.362" v="736" actId="14100"/>
          <ac:picMkLst>
            <pc:docMk/>
            <pc:sldMk cId="908961830" sldId="291"/>
            <ac:picMk id="3074" creationId="{DEE1615E-3CA1-9D6A-1384-CDB59F7172D5}"/>
          </ac:picMkLst>
        </pc:picChg>
        <pc:picChg chg="add mod">
          <ac:chgData name="Jonas Bøgvad" userId="3ccd7f20-6c69-4d4e-9e13-bfb9a34adc45" providerId="ADAL" clId="{D9AAF329-7A35-40AB-87EB-678F14E9334B}" dt="2025-01-08T18:42:59.836" v="739" actId="1076"/>
          <ac:picMkLst>
            <pc:docMk/>
            <pc:sldMk cId="908961830" sldId="291"/>
            <ac:picMk id="3076" creationId="{176A96CD-922A-ACDC-D714-381DCF1A59AF}"/>
          </ac:picMkLst>
        </pc:picChg>
      </pc:sldChg>
      <pc:sldChg chg="addSp modSp add mod">
        <pc:chgData name="Jonas Bøgvad" userId="3ccd7f20-6c69-4d4e-9e13-bfb9a34adc45" providerId="ADAL" clId="{D9AAF329-7A35-40AB-87EB-678F14E9334B}" dt="2025-01-08T20:55:48.196" v="934" actId="20577"/>
        <pc:sldMkLst>
          <pc:docMk/>
          <pc:sldMk cId="1193822817" sldId="292"/>
        </pc:sldMkLst>
        <pc:spChg chg="mod">
          <ac:chgData name="Jonas Bøgvad" userId="3ccd7f20-6c69-4d4e-9e13-bfb9a34adc45" providerId="ADAL" clId="{D9AAF329-7A35-40AB-87EB-678F14E9334B}" dt="2025-01-08T18:45:59.208" v="766" actId="113"/>
          <ac:spMkLst>
            <pc:docMk/>
            <pc:sldMk cId="1193822817" sldId="292"/>
            <ac:spMk id="2" creationId="{076B1408-82F1-90E5-12A8-89C33EEF5EF3}"/>
          </ac:spMkLst>
        </pc:spChg>
        <pc:spChg chg="mod">
          <ac:chgData name="Jonas Bøgvad" userId="3ccd7f20-6c69-4d4e-9e13-bfb9a34adc45" providerId="ADAL" clId="{D9AAF329-7A35-40AB-87EB-678F14E9334B}" dt="2025-01-08T20:55:48.196" v="934" actId="20577"/>
          <ac:spMkLst>
            <pc:docMk/>
            <pc:sldMk cId="1193822817" sldId="292"/>
            <ac:spMk id="5" creationId="{BA0CE9B5-185D-69C9-D191-BBA89F8D3C84}"/>
          </ac:spMkLst>
        </pc:spChg>
        <pc:picChg chg="add mod">
          <ac:chgData name="Jonas Bøgvad" userId="3ccd7f20-6c69-4d4e-9e13-bfb9a34adc45" providerId="ADAL" clId="{D9AAF329-7A35-40AB-87EB-678F14E9334B}" dt="2025-01-08T18:43:53.231" v="746" actId="1076"/>
          <ac:picMkLst>
            <pc:docMk/>
            <pc:sldMk cId="1193822817" sldId="292"/>
            <ac:picMk id="4" creationId="{BE99FAB5-C244-6474-91C5-39259AF297BE}"/>
          </ac:picMkLst>
        </pc:picChg>
      </pc:sldChg>
      <pc:sldChg chg="addSp modSp new mod ord">
        <pc:chgData name="Jonas Bøgvad" userId="3ccd7f20-6c69-4d4e-9e13-bfb9a34adc45" providerId="ADAL" clId="{D9AAF329-7A35-40AB-87EB-678F14E9334B}" dt="2025-01-08T18:47:59.261" v="815" actId="5793"/>
        <pc:sldMkLst>
          <pc:docMk/>
          <pc:sldMk cId="1663522957" sldId="293"/>
        </pc:sldMkLst>
        <pc:spChg chg="mod">
          <ac:chgData name="Jonas Bøgvad" userId="3ccd7f20-6c69-4d4e-9e13-bfb9a34adc45" providerId="ADAL" clId="{D9AAF329-7A35-40AB-87EB-678F14E9334B}" dt="2025-01-08T18:46:09.935" v="771" actId="1076"/>
          <ac:spMkLst>
            <pc:docMk/>
            <pc:sldMk cId="1663522957" sldId="293"/>
            <ac:spMk id="2" creationId="{03212019-68F7-2B8A-BACD-FDD778BA5942}"/>
          </ac:spMkLst>
        </pc:spChg>
        <pc:spChg chg="mod">
          <ac:chgData name="Jonas Bøgvad" userId="3ccd7f20-6c69-4d4e-9e13-bfb9a34adc45" providerId="ADAL" clId="{D9AAF329-7A35-40AB-87EB-678F14E9334B}" dt="2025-01-08T18:47:59.261" v="815" actId="5793"/>
          <ac:spMkLst>
            <pc:docMk/>
            <pc:sldMk cId="1663522957" sldId="293"/>
            <ac:spMk id="3" creationId="{C3BC21F8-EA61-3FB8-9D2C-D649ABE2CE58}"/>
          </ac:spMkLst>
        </pc:spChg>
        <pc:picChg chg="add mod">
          <ac:chgData name="Jonas Bøgvad" userId="3ccd7f20-6c69-4d4e-9e13-bfb9a34adc45" providerId="ADAL" clId="{D9AAF329-7A35-40AB-87EB-678F14E9334B}" dt="2025-01-08T18:47:08.653" v="786" actId="1076"/>
          <ac:picMkLst>
            <pc:docMk/>
            <pc:sldMk cId="1663522957" sldId="293"/>
            <ac:picMk id="4098" creationId="{412AD274-0878-F57E-5DA2-45EA0E4A2C12}"/>
          </ac:picMkLst>
        </pc:picChg>
      </pc:sldChg>
      <pc:sldChg chg="modSp new mod">
        <pc:chgData name="Jonas Bøgvad" userId="3ccd7f20-6c69-4d4e-9e13-bfb9a34adc45" providerId="ADAL" clId="{D9AAF329-7A35-40AB-87EB-678F14E9334B}" dt="2025-01-08T18:52:32.007" v="933" actId="20577"/>
        <pc:sldMkLst>
          <pc:docMk/>
          <pc:sldMk cId="2878733904" sldId="294"/>
        </pc:sldMkLst>
        <pc:spChg chg="mod">
          <ac:chgData name="Jonas Bøgvad" userId="3ccd7f20-6c69-4d4e-9e13-bfb9a34adc45" providerId="ADAL" clId="{D9AAF329-7A35-40AB-87EB-678F14E9334B}" dt="2025-01-08T18:51:26.288" v="845" actId="113"/>
          <ac:spMkLst>
            <pc:docMk/>
            <pc:sldMk cId="2878733904" sldId="294"/>
            <ac:spMk id="2" creationId="{BAB1E7BD-A083-5788-34EE-92FEE1D62ECA}"/>
          </ac:spMkLst>
        </pc:spChg>
        <pc:spChg chg="mod">
          <ac:chgData name="Jonas Bøgvad" userId="3ccd7f20-6c69-4d4e-9e13-bfb9a34adc45" providerId="ADAL" clId="{D9AAF329-7A35-40AB-87EB-678F14E9334B}" dt="2025-01-08T18:52:32.007" v="933" actId="20577"/>
          <ac:spMkLst>
            <pc:docMk/>
            <pc:sldMk cId="2878733904" sldId="294"/>
            <ac:spMk id="3" creationId="{E76040BE-5E51-FD23-886E-0C9B30345FC5}"/>
          </ac:spMkLst>
        </pc:spChg>
      </pc:sldChg>
    </pc:docChg>
  </pc:docChgLst>
  <pc:docChgLst>
    <pc:chgData name="Jonas Bøgvad" userId="S::jb@skymadesimple.io::3ccd7f20-6c69-4d4e-9e13-bfb9a34adc45" providerId="AD" clId="Web-{C977A16F-0513-455E-7075-7C57145C067D}"/>
    <pc:docChg chg="modSld">
      <pc:chgData name="Jonas Bøgvad" userId="S::jb@skymadesimple.io::3ccd7f20-6c69-4d4e-9e13-bfb9a34adc45" providerId="AD" clId="Web-{C977A16F-0513-455E-7075-7C57145C067D}" dt="2024-12-04T14:21:58.209" v="39" actId="1076"/>
      <pc:docMkLst>
        <pc:docMk/>
      </pc:docMkLst>
      <pc:sldChg chg="addSp delSp modSp">
        <pc:chgData name="Jonas Bøgvad" userId="S::jb@skymadesimple.io::3ccd7f20-6c69-4d4e-9e13-bfb9a34adc45" providerId="AD" clId="Web-{C977A16F-0513-455E-7075-7C57145C067D}" dt="2024-12-04T14:21:58.209" v="39" actId="1076"/>
        <pc:sldMkLst>
          <pc:docMk/>
          <pc:sldMk cId="294337260" sldId="269"/>
        </pc:sldMkLst>
      </pc:sldChg>
    </pc:docChg>
  </pc:docChgLst>
  <pc:docChgLst>
    <pc:chgData name="Jonas Bøgvad" userId="S::jb@skymadesimple.io::3ccd7f20-6c69-4d4e-9e13-bfb9a34adc45" providerId="AD" clId="Web-{BDDF0830-91AB-C5EB-FB4B-162DA0E5EA37}"/>
    <pc:docChg chg="modSld">
      <pc:chgData name="Jonas Bøgvad" userId="S::jb@skymadesimple.io::3ccd7f20-6c69-4d4e-9e13-bfb9a34adc45" providerId="AD" clId="Web-{BDDF0830-91AB-C5EB-FB4B-162DA0E5EA37}" dt="2024-11-06T20:08:25.716" v="693" actId="20577"/>
      <pc:docMkLst>
        <pc:docMk/>
      </pc:docMkLst>
      <pc:sldChg chg="modSp">
        <pc:chgData name="Jonas Bøgvad" userId="S::jb@skymadesimple.io::3ccd7f20-6c69-4d4e-9e13-bfb9a34adc45" providerId="AD" clId="Web-{BDDF0830-91AB-C5EB-FB4B-162DA0E5EA37}" dt="2024-11-06T19:25:42.662" v="135" actId="20577"/>
        <pc:sldMkLst>
          <pc:docMk/>
          <pc:sldMk cId="4164116229" sldId="262"/>
        </pc:sldMkLst>
      </pc:sldChg>
      <pc:sldChg chg="modSp">
        <pc:chgData name="Jonas Bøgvad" userId="S::jb@skymadesimple.io::3ccd7f20-6c69-4d4e-9e13-bfb9a34adc45" providerId="AD" clId="Web-{BDDF0830-91AB-C5EB-FB4B-162DA0E5EA37}" dt="2024-11-06T19:53:02.430" v="515" actId="20577"/>
        <pc:sldMkLst>
          <pc:docMk/>
          <pc:sldMk cId="2313160701" sldId="263"/>
        </pc:sldMkLst>
      </pc:sldChg>
      <pc:sldChg chg="modSp">
        <pc:chgData name="Jonas Bøgvad" userId="S::jb@skymadesimple.io::3ccd7f20-6c69-4d4e-9e13-bfb9a34adc45" providerId="AD" clId="Web-{BDDF0830-91AB-C5EB-FB4B-162DA0E5EA37}" dt="2024-11-06T20:00:13.923" v="577" actId="20577"/>
        <pc:sldMkLst>
          <pc:docMk/>
          <pc:sldMk cId="1916537821" sldId="264"/>
        </pc:sldMkLst>
      </pc:sldChg>
      <pc:sldChg chg="addSp modSp">
        <pc:chgData name="Jonas Bøgvad" userId="S::jb@skymadesimple.io::3ccd7f20-6c69-4d4e-9e13-bfb9a34adc45" providerId="AD" clId="Web-{BDDF0830-91AB-C5EB-FB4B-162DA0E5EA37}" dt="2024-11-06T20:00:32.111" v="584" actId="14100"/>
        <pc:sldMkLst>
          <pc:docMk/>
          <pc:sldMk cId="3627802727" sldId="266"/>
        </pc:sldMkLst>
      </pc:sldChg>
      <pc:sldChg chg="modSp">
        <pc:chgData name="Jonas Bøgvad" userId="S::jb@skymadesimple.io::3ccd7f20-6c69-4d4e-9e13-bfb9a34adc45" providerId="AD" clId="Web-{BDDF0830-91AB-C5EB-FB4B-162DA0E5EA37}" dt="2024-11-06T20:08:25.716" v="693" actId="20577"/>
        <pc:sldMkLst>
          <pc:docMk/>
          <pc:sldMk cId="1554582983" sldId="267"/>
        </pc:sldMkLst>
      </pc:sldChg>
    </pc:docChg>
  </pc:docChgLst>
  <pc:docChgLst>
    <pc:chgData name="Jonas Bøgvad" userId="3ccd7f20-6c69-4d4e-9e13-bfb9a34adc45" providerId="ADAL" clId="{F02C63D4-EC92-4A11-BDEA-86DF51646379}"/>
    <pc:docChg chg="undo custSel addSld delSld modSld sldOrd">
      <pc:chgData name="Jonas Bøgvad" userId="3ccd7f20-6c69-4d4e-9e13-bfb9a34adc45" providerId="ADAL" clId="{F02C63D4-EC92-4A11-BDEA-86DF51646379}" dt="2024-05-01T17:51:12.113" v="1046"/>
      <pc:docMkLst>
        <pc:docMk/>
      </pc:docMkLst>
      <pc:sldChg chg="delSp mod">
        <pc:chgData name="Jonas Bøgvad" userId="3ccd7f20-6c69-4d4e-9e13-bfb9a34adc45" providerId="ADAL" clId="{F02C63D4-EC92-4A11-BDEA-86DF51646379}" dt="2024-02-07T19:57:36.582" v="849" actId="478"/>
        <pc:sldMkLst>
          <pc:docMk/>
          <pc:sldMk cId="2353948092" sldId="257"/>
        </pc:sldMkLst>
      </pc:sldChg>
      <pc:sldChg chg="addSp delSp modSp mod ord modAnim">
        <pc:chgData name="Jonas Bøgvad" userId="3ccd7f20-6c69-4d4e-9e13-bfb9a34adc45" providerId="ADAL" clId="{F02C63D4-EC92-4A11-BDEA-86DF51646379}" dt="2024-05-01T17:51:12.113" v="1046"/>
        <pc:sldMkLst>
          <pc:docMk/>
          <pc:sldMk cId="682217843" sldId="258"/>
        </pc:sldMkLst>
      </pc:sldChg>
      <pc:sldChg chg="modSp mod">
        <pc:chgData name="Jonas Bøgvad" userId="3ccd7f20-6c69-4d4e-9e13-bfb9a34adc45" providerId="ADAL" clId="{F02C63D4-EC92-4A11-BDEA-86DF51646379}" dt="2024-02-07T18:34:44.247" v="281" actId="20577"/>
        <pc:sldMkLst>
          <pc:docMk/>
          <pc:sldMk cId="492833178" sldId="259"/>
        </pc:sldMkLst>
      </pc:sldChg>
      <pc:sldChg chg="addSp delSp modSp new mod ord">
        <pc:chgData name="Jonas Bøgvad" userId="3ccd7f20-6c69-4d4e-9e13-bfb9a34adc45" providerId="ADAL" clId="{F02C63D4-EC92-4A11-BDEA-86DF51646379}" dt="2024-04-03T17:48:36.053" v="959" actId="313"/>
        <pc:sldMkLst>
          <pc:docMk/>
          <pc:sldMk cId="1978232947" sldId="260"/>
        </pc:sldMkLst>
      </pc:sldChg>
      <pc:sldChg chg="del mod modShow">
        <pc:chgData name="Jonas Bøgvad" userId="3ccd7f20-6c69-4d4e-9e13-bfb9a34adc45" providerId="ADAL" clId="{F02C63D4-EC92-4A11-BDEA-86DF51646379}" dt="2024-02-07T18:34:50.718" v="283" actId="47"/>
        <pc:sldMkLst>
          <pc:docMk/>
          <pc:sldMk cId="3087349582" sldId="260"/>
        </pc:sldMkLst>
      </pc:sldChg>
      <pc:sldChg chg="del">
        <pc:chgData name="Jonas Bøgvad" userId="3ccd7f20-6c69-4d4e-9e13-bfb9a34adc45" providerId="ADAL" clId="{F02C63D4-EC92-4A11-BDEA-86DF51646379}" dt="2024-02-07T18:25:05.882" v="46" actId="47"/>
        <pc:sldMkLst>
          <pc:docMk/>
          <pc:sldMk cId="772047044" sldId="261"/>
        </pc:sldMkLst>
      </pc:sldChg>
      <pc:sldChg chg="del">
        <pc:chgData name="Jonas Bøgvad" userId="3ccd7f20-6c69-4d4e-9e13-bfb9a34adc45" providerId="ADAL" clId="{F02C63D4-EC92-4A11-BDEA-86DF51646379}" dt="2024-02-07T18:25:06.975" v="47" actId="47"/>
        <pc:sldMkLst>
          <pc:docMk/>
          <pc:sldMk cId="3935997734" sldId="262"/>
        </pc:sldMkLst>
      </pc:sldChg>
      <pc:sldChg chg="del">
        <pc:chgData name="Jonas Bøgvad" userId="3ccd7f20-6c69-4d4e-9e13-bfb9a34adc45" providerId="ADAL" clId="{F02C63D4-EC92-4A11-BDEA-86DF51646379}" dt="2024-02-07T18:25:04.374" v="45" actId="47"/>
        <pc:sldMkLst>
          <pc:docMk/>
          <pc:sldMk cId="3559356164" sldId="263"/>
        </pc:sldMkLst>
      </pc:sldChg>
      <pc:sldChg chg="del">
        <pc:chgData name="Jonas Bøgvad" userId="3ccd7f20-6c69-4d4e-9e13-bfb9a34adc45" providerId="ADAL" clId="{F02C63D4-EC92-4A11-BDEA-86DF51646379}" dt="2024-02-07T18:34:48.665" v="282" actId="47"/>
        <pc:sldMkLst>
          <pc:docMk/>
          <pc:sldMk cId="4282192753" sldId="264"/>
        </pc:sldMkLst>
      </pc:sldChg>
    </pc:docChg>
  </pc:docChgLst>
  <pc:docChgLst>
    <pc:chgData name="Jonas Bøgvad" userId="S::jb@skymadesimple.io::3ccd7f20-6c69-4d4e-9e13-bfb9a34adc45" providerId="AD" clId="Web-{739E7AA9-A320-9AA6-85CC-93C72B1E3FC9}"/>
    <pc:docChg chg="modSld">
      <pc:chgData name="Jonas Bøgvad" userId="S::jb@skymadesimple.io::3ccd7f20-6c69-4d4e-9e13-bfb9a34adc45" providerId="AD" clId="Web-{739E7AA9-A320-9AA6-85CC-93C72B1E3FC9}" dt="2025-01-08T17:50:36.018" v="3"/>
      <pc:docMkLst>
        <pc:docMk/>
      </pc:docMkLst>
      <pc:sldChg chg="delSp modSp">
        <pc:chgData name="Jonas Bøgvad" userId="S::jb@skymadesimple.io::3ccd7f20-6c69-4d4e-9e13-bfb9a34adc45" providerId="AD" clId="Web-{739E7AA9-A320-9AA6-85CC-93C72B1E3FC9}" dt="2025-01-08T17:50:36.018" v="3"/>
        <pc:sldMkLst>
          <pc:docMk/>
          <pc:sldMk cId="2242706348" sldId="273"/>
        </pc:sldMkLst>
        <pc:spChg chg="del mod">
          <ac:chgData name="Jonas Bøgvad" userId="S::jb@skymadesimple.io::3ccd7f20-6c69-4d4e-9e13-bfb9a34adc45" providerId="AD" clId="Web-{739E7AA9-A320-9AA6-85CC-93C72B1E3FC9}" dt="2025-01-08T17:50:32.377" v="2"/>
          <ac:spMkLst>
            <pc:docMk/>
            <pc:sldMk cId="2242706348" sldId="273"/>
            <ac:spMk id="5" creationId="{9122D7B5-82D0-16CB-2738-AE832345D749}"/>
          </ac:spMkLst>
        </pc:spChg>
        <pc:picChg chg="del">
          <ac:chgData name="Jonas Bøgvad" userId="S::jb@skymadesimple.io::3ccd7f20-6c69-4d4e-9e13-bfb9a34adc45" providerId="AD" clId="Web-{739E7AA9-A320-9AA6-85CC-93C72B1E3FC9}" dt="2025-01-08T17:50:36.018" v="3"/>
          <ac:picMkLst>
            <pc:docMk/>
            <pc:sldMk cId="2242706348" sldId="273"/>
            <ac:picMk id="4" creationId="{394302C4-78BF-686C-C82D-E8D9EA959A18}"/>
          </ac:picMkLst>
        </pc:picChg>
      </pc:sldChg>
    </pc:docChg>
  </pc:docChgLst>
  <pc:docChgLst>
    <pc:chgData name="Jonas Bøgvad" userId="3ccd7f20-6c69-4d4e-9e13-bfb9a34adc45" providerId="ADAL" clId="{846DBD4B-908F-4AF5-A803-B9C4DE8C4952}"/>
    <pc:docChg chg="undo custSel addSld delSld modSld sldOrd">
      <pc:chgData name="Jonas Bøgvad" userId="3ccd7f20-6c69-4d4e-9e13-bfb9a34adc45" providerId="ADAL" clId="{846DBD4B-908F-4AF5-A803-B9C4DE8C4952}" dt="2024-12-04T15:43:17.260" v="1962"/>
      <pc:docMkLst>
        <pc:docMk/>
      </pc:docMkLst>
      <pc:sldChg chg="addSp modSp mod">
        <pc:chgData name="Jonas Bøgvad" userId="3ccd7f20-6c69-4d4e-9e13-bfb9a34adc45" providerId="ADAL" clId="{846DBD4B-908F-4AF5-A803-B9C4DE8C4952}" dt="2024-12-04T15:40:12.535" v="1854" actId="115"/>
        <pc:sldMkLst>
          <pc:docMk/>
          <pc:sldMk cId="682217843" sldId="258"/>
        </pc:sldMkLst>
        <pc:spChg chg="mod">
          <ac:chgData name="Jonas Bøgvad" userId="3ccd7f20-6c69-4d4e-9e13-bfb9a34adc45" providerId="ADAL" clId="{846DBD4B-908F-4AF5-A803-B9C4DE8C4952}" dt="2024-12-04T15:37:40.973" v="1786" actId="113"/>
          <ac:spMkLst>
            <pc:docMk/>
            <pc:sldMk cId="682217843" sldId="258"/>
            <ac:spMk id="2" creationId="{4DA07B37-DB1C-F97B-EA39-FEB9615B9AAE}"/>
          </ac:spMkLst>
        </pc:spChg>
        <pc:spChg chg="mod">
          <ac:chgData name="Jonas Bøgvad" userId="3ccd7f20-6c69-4d4e-9e13-bfb9a34adc45" providerId="ADAL" clId="{846DBD4B-908F-4AF5-A803-B9C4DE8C4952}" dt="2024-12-04T15:40:12.535" v="1854" actId="115"/>
          <ac:spMkLst>
            <pc:docMk/>
            <pc:sldMk cId="682217843" sldId="258"/>
            <ac:spMk id="5" creationId="{F55F43C5-F4A7-1D00-3AF3-7628C99EEC61}"/>
          </ac:spMkLst>
        </pc:spChg>
      </pc:sldChg>
      <pc:sldChg chg="delSp modSp mod modNotesTx">
        <pc:chgData name="Jonas Bøgvad" userId="3ccd7f20-6c69-4d4e-9e13-bfb9a34adc45" providerId="ADAL" clId="{846DBD4B-908F-4AF5-A803-B9C4DE8C4952}" dt="2024-12-04T15:00:51.713" v="976" actId="20577"/>
        <pc:sldMkLst>
          <pc:docMk/>
          <pc:sldMk cId="506622292" sldId="261"/>
        </pc:sldMkLst>
      </pc:sldChg>
      <pc:sldChg chg="del">
        <pc:chgData name="Jonas Bøgvad" userId="3ccd7f20-6c69-4d4e-9e13-bfb9a34adc45" providerId="ADAL" clId="{846DBD4B-908F-4AF5-A803-B9C4DE8C4952}" dt="2024-12-04T15:33:41.083" v="1745" actId="47"/>
        <pc:sldMkLst>
          <pc:docMk/>
          <pc:sldMk cId="4164116229" sldId="262"/>
        </pc:sldMkLst>
      </pc:sldChg>
      <pc:sldChg chg="del">
        <pc:chgData name="Jonas Bøgvad" userId="3ccd7f20-6c69-4d4e-9e13-bfb9a34adc45" providerId="ADAL" clId="{846DBD4B-908F-4AF5-A803-B9C4DE8C4952}" dt="2024-12-04T15:34:08.083" v="1763" actId="47"/>
        <pc:sldMkLst>
          <pc:docMk/>
          <pc:sldMk cId="2313160701" sldId="263"/>
        </pc:sldMkLst>
      </pc:sldChg>
      <pc:sldChg chg="del">
        <pc:chgData name="Jonas Bøgvad" userId="3ccd7f20-6c69-4d4e-9e13-bfb9a34adc45" providerId="ADAL" clId="{846DBD4B-908F-4AF5-A803-B9C4DE8C4952}" dt="2024-12-04T15:34:11.633" v="1764" actId="47"/>
        <pc:sldMkLst>
          <pc:docMk/>
          <pc:sldMk cId="1916537821" sldId="264"/>
        </pc:sldMkLst>
      </pc:sldChg>
      <pc:sldChg chg="addSp delSp modSp del mod">
        <pc:chgData name="Jonas Bøgvad" userId="3ccd7f20-6c69-4d4e-9e13-bfb9a34adc45" providerId="ADAL" clId="{846DBD4B-908F-4AF5-A803-B9C4DE8C4952}" dt="2024-12-04T15:34:05.945" v="1762" actId="47"/>
        <pc:sldMkLst>
          <pc:docMk/>
          <pc:sldMk cId="3627802727" sldId="266"/>
        </pc:sldMkLst>
      </pc:sldChg>
      <pc:sldChg chg="del">
        <pc:chgData name="Jonas Bøgvad" userId="3ccd7f20-6c69-4d4e-9e13-bfb9a34adc45" providerId="ADAL" clId="{846DBD4B-908F-4AF5-A803-B9C4DE8C4952}" dt="2024-12-04T15:34:14.559" v="1765" actId="47"/>
        <pc:sldMkLst>
          <pc:docMk/>
          <pc:sldMk cId="1554582983" sldId="267"/>
        </pc:sldMkLst>
      </pc:sldChg>
      <pc:sldChg chg="del">
        <pc:chgData name="Jonas Bøgvad" userId="3ccd7f20-6c69-4d4e-9e13-bfb9a34adc45" providerId="ADAL" clId="{846DBD4B-908F-4AF5-A803-B9C4DE8C4952}" dt="2024-12-04T15:23:15.696" v="1467" actId="47"/>
        <pc:sldMkLst>
          <pc:docMk/>
          <pc:sldMk cId="1601469576" sldId="268"/>
        </pc:sldMkLst>
      </pc:sldChg>
      <pc:sldChg chg="modSp del mod">
        <pc:chgData name="Jonas Bøgvad" userId="3ccd7f20-6c69-4d4e-9e13-bfb9a34adc45" providerId="ADAL" clId="{846DBD4B-908F-4AF5-A803-B9C4DE8C4952}" dt="2024-12-04T14:22:41.362" v="3" actId="47"/>
        <pc:sldMkLst>
          <pc:docMk/>
          <pc:sldMk cId="294337260" sldId="269"/>
        </pc:sldMkLst>
      </pc:sldChg>
      <pc:sldChg chg="addSp delSp modSp add mod">
        <pc:chgData name="Jonas Bøgvad" userId="3ccd7f20-6c69-4d4e-9e13-bfb9a34adc45" providerId="ADAL" clId="{846DBD4B-908F-4AF5-A803-B9C4DE8C4952}" dt="2024-12-04T14:52:10.903" v="924" actId="20577"/>
        <pc:sldMkLst>
          <pc:docMk/>
          <pc:sldMk cId="3945301315" sldId="270"/>
        </pc:sldMkLst>
        <pc:spChg chg="mod">
          <ac:chgData name="Jonas Bøgvad" userId="3ccd7f20-6c69-4d4e-9e13-bfb9a34adc45" providerId="ADAL" clId="{846DBD4B-908F-4AF5-A803-B9C4DE8C4952}" dt="2024-12-04T14:47:57.283" v="836" actId="20577"/>
          <ac:spMkLst>
            <pc:docMk/>
            <pc:sldMk cId="3945301315" sldId="270"/>
            <ac:spMk id="2" creationId="{6A8BBA16-533E-600C-E297-E4F3F501F719}"/>
          </ac:spMkLst>
        </pc:spChg>
      </pc:sldChg>
      <pc:sldChg chg="modSp new mod ord modNotesTx">
        <pc:chgData name="Jonas Bøgvad" userId="3ccd7f20-6c69-4d4e-9e13-bfb9a34adc45" providerId="ADAL" clId="{846DBD4B-908F-4AF5-A803-B9C4DE8C4952}" dt="2024-12-04T15:36:46.249" v="1772"/>
        <pc:sldMkLst>
          <pc:docMk/>
          <pc:sldMk cId="34999273" sldId="271"/>
        </pc:sldMkLst>
      </pc:sldChg>
      <pc:sldChg chg="modSp new del mod">
        <pc:chgData name="Jonas Bøgvad" userId="3ccd7f20-6c69-4d4e-9e13-bfb9a34adc45" providerId="ADAL" clId="{846DBD4B-908F-4AF5-A803-B9C4DE8C4952}" dt="2024-12-04T14:31:23.599" v="339" actId="47"/>
        <pc:sldMkLst>
          <pc:docMk/>
          <pc:sldMk cId="452860810" sldId="272"/>
        </pc:sldMkLst>
      </pc:sldChg>
      <pc:sldChg chg="addSp delSp modSp add mod ord">
        <pc:chgData name="Jonas Bøgvad" userId="3ccd7f20-6c69-4d4e-9e13-bfb9a34adc45" providerId="ADAL" clId="{846DBD4B-908F-4AF5-A803-B9C4DE8C4952}" dt="2024-12-04T15:32:23.891" v="1741" actId="14100"/>
        <pc:sldMkLst>
          <pc:docMk/>
          <pc:sldMk cId="2242706348" sldId="273"/>
        </pc:sldMkLst>
        <pc:spChg chg="mod">
          <ac:chgData name="Jonas Bøgvad" userId="3ccd7f20-6c69-4d4e-9e13-bfb9a34adc45" providerId="ADAL" clId="{846DBD4B-908F-4AF5-A803-B9C4DE8C4952}" dt="2024-12-04T14:31:30.341" v="360" actId="20577"/>
          <ac:spMkLst>
            <pc:docMk/>
            <pc:sldMk cId="2242706348" sldId="273"/>
            <ac:spMk id="2" creationId="{0C9E7A15-34AC-5DFE-E5E7-130F1025956B}"/>
          </ac:spMkLst>
        </pc:spChg>
      </pc:sldChg>
      <pc:sldChg chg="modSp new mod ord modNotesTx">
        <pc:chgData name="Jonas Bøgvad" userId="3ccd7f20-6c69-4d4e-9e13-bfb9a34adc45" providerId="ADAL" clId="{846DBD4B-908F-4AF5-A803-B9C4DE8C4952}" dt="2024-12-04T15:33:15.203" v="1744" actId="20577"/>
        <pc:sldMkLst>
          <pc:docMk/>
          <pc:sldMk cId="2247620529" sldId="274"/>
        </pc:sldMkLst>
        <pc:spChg chg="mod">
          <ac:chgData name="Jonas Bøgvad" userId="3ccd7f20-6c69-4d4e-9e13-bfb9a34adc45" providerId="ADAL" clId="{846DBD4B-908F-4AF5-A803-B9C4DE8C4952}" dt="2024-12-04T15:01:06.545" v="978"/>
          <ac:spMkLst>
            <pc:docMk/>
            <pc:sldMk cId="2247620529" sldId="274"/>
            <ac:spMk id="2" creationId="{02F257FE-3717-C166-CCBC-411007DE01F3}"/>
          </ac:spMkLst>
        </pc:spChg>
        <pc:spChg chg="mod">
          <ac:chgData name="Jonas Bøgvad" userId="3ccd7f20-6c69-4d4e-9e13-bfb9a34adc45" providerId="ADAL" clId="{846DBD4B-908F-4AF5-A803-B9C4DE8C4952}" dt="2024-12-04T15:33:15.203" v="1744" actId="20577"/>
          <ac:spMkLst>
            <pc:docMk/>
            <pc:sldMk cId="2247620529" sldId="274"/>
            <ac:spMk id="3" creationId="{D863AA64-C9DC-DADF-C806-9ADFFF38DA77}"/>
          </ac:spMkLst>
        </pc:spChg>
      </pc:sldChg>
      <pc:sldChg chg="modSp new mod">
        <pc:chgData name="Jonas Bøgvad" userId="3ccd7f20-6c69-4d4e-9e13-bfb9a34adc45" providerId="ADAL" clId="{846DBD4B-908F-4AF5-A803-B9C4DE8C4952}" dt="2024-12-04T15:23:09.928" v="1466" actId="113"/>
        <pc:sldMkLst>
          <pc:docMk/>
          <pc:sldMk cId="2285437086" sldId="275"/>
        </pc:sldMkLst>
      </pc:sldChg>
      <pc:sldChg chg="new del">
        <pc:chgData name="Jonas Bøgvad" userId="3ccd7f20-6c69-4d4e-9e13-bfb9a34adc45" providerId="ADAL" clId="{846DBD4B-908F-4AF5-A803-B9C4DE8C4952}" dt="2024-12-04T15:01:14.017" v="980" actId="47"/>
        <pc:sldMkLst>
          <pc:docMk/>
          <pc:sldMk cId="3755774023" sldId="275"/>
        </pc:sldMkLst>
      </pc:sldChg>
      <pc:sldChg chg="modSp add mod">
        <pc:chgData name="Jonas Bøgvad" userId="3ccd7f20-6c69-4d4e-9e13-bfb9a34adc45" providerId="ADAL" clId="{846DBD4B-908F-4AF5-A803-B9C4DE8C4952}" dt="2024-12-04T15:39:11.288" v="1828" actId="20577"/>
        <pc:sldMkLst>
          <pc:docMk/>
          <pc:sldMk cId="3059374400" sldId="276"/>
        </pc:sldMkLst>
      </pc:sldChg>
      <pc:sldChg chg="modSp add mod">
        <pc:chgData name="Jonas Bøgvad" userId="3ccd7f20-6c69-4d4e-9e13-bfb9a34adc45" providerId="ADAL" clId="{846DBD4B-908F-4AF5-A803-B9C4DE8C4952}" dt="2024-12-04T15:40:04.840" v="1853" actId="115"/>
        <pc:sldMkLst>
          <pc:docMk/>
          <pc:sldMk cId="2490034713" sldId="277"/>
        </pc:sldMkLst>
      </pc:sldChg>
      <pc:sldChg chg="modSp add mod">
        <pc:chgData name="Jonas Bøgvad" userId="3ccd7f20-6c69-4d4e-9e13-bfb9a34adc45" providerId="ADAL" clId="{846DBD4B-908F-4AF5-A803-B9C4DE8C4952}" dt="2024-12-04T15:40:01.958" v="1852" actId="115"/>
        <pc:sldMkLst>
          <pc:docMk/>
          <pc:sldMk cId="1905131500" sldId="278"/>
        </pc:sldMkLst>
      </pc:sldChg>
      <pc:sldChg chg="modSp add mod">
        <pc:chgData name="Jonas Bøgvad" userId="3ccd7f20-6c69-4d4e-9e13-bfb9a34adc45" providerId="ADAL" clId="{846DBD4B-908F-4AF5-A803-B9C4DE8C4952}" dt="2024-12-04T15:39:36.960" v="1841" actId="20577"/>
        <pc:sldMkLst>
          <pc:docMk/>
          <pc:sldMk cId="1277902302" sldId="279"/>
        </pc:sldMkLst>
      </pc:sldChg>
      <pc:sldChg chg="modSp add mod">
        <pc:chgData name="Jonas Bøgvad" userId="3ccd7f20-6c69-4d4e-9e13-bfb9a34adc45" providerId="ADAL" clId="{846DBD4B-908F-4AF5-A803-B9C4DE8C4952}" dt="2024-12-04T15:39:55.705" v="1851" actId="115"/>
        <pc:sldMkLst>
          <pc:docMk/>
          <pc:sldMk cId="1340846526" sldId="280"/>
        </pc:sldMkLst>
      </pc:sldChg>
      <pc:sldChg chg="addSp delSp modSp add mod">
        <pc:chgData name="Jonas Bøgvad" userId="3ccd7f20-6c69-4d4e-9e13-bfb9a34adc45" providerId="ADAL" clId="{846DBD4B-908F-4AF5-A803-B9C4DE8C4952}" dt="2024-12-04T15:41:01.180" v="1863" actId="255"/>
        <pc:sldMkLst>
          <pc:docMk/>
          <pc:sldMk cId="410594090" sldId="281"/>
        </pc:sldMkLst>
      </pc:sldChg>
      <pc:sldChg chg="modSp add mod">
        <pc:chgData name="Jonas Bøgvad" userId="3ccd7f20-6c69-4d4e-9e13-bfb9a34adc45" providerId="ADAL" clId="{846DBD4B-908F-4AF5-A803-B9C4DE8C4952}" dt="2024-12-04T15:41:24.242" v="1876" actId="115"/>
        <pc:sldMkLst>
          <pc:docMk/>
          <pc:sldMk cId="3936197355" sldId="282"/>
        </pc:sldMkLst>
      </pc:sldChg>
      <pc:sldChg chg="modSp add mod">
        <pc:chgData name="Jonas Bøgvad" userId="3ccd7f20-6c69-4d4e-9e13-bfb9a34adc45" providerId="ADAL" clId="{846DBD4B-908F-4AF5-A803-B9C4DE8C4952}" dt="2024-12-04T15:41:41.116" v="1882" actId="20577"/>
        <pc:sldMkLst>
          <pc:docMk/>
          <pc:sldMk cId="1193722956" sldId="283"/>
        </pc:sldMkLst>
      </pc:sldChg>
      <pc:sldChg chg="add del">
        <pc:chgData name="Jonas Bøgvad" userId="3ccd7f20-6c69-4d4e-9e13-bfb9a34adc45" providerId="ADAL" clId="{846DBD4B-908F-4AF5-A803-B9C4DE8C4952}" dt="2024-12-04T15:41:56.465" v="1884" actId="47"/>
        <pc:sldMkLst>
          <pc:docMk/>
          <pc:sldMk cId="1648842252" sldId="284"/>
        </pc:sldMkLst>
      </pc:sldChg>
      <pc:sldChg chg="modSp add mod">
        <pc:chgData name="Jonas Bøgvad" userId="3ccd7f20-6c69-4d4e-9e13-bfb9a34adc45" providerId="ADAL" clId="{846DBD4B-908F-4AF5-A803-B9C4DE8C4952}" dt="2024-12-04T15:42:10.749" v="1894" actId="115"/>
        <pc:sldMkLst>
          <pc:docMk/>
          <pc:sldMk cId="3885827169" sldId="284"/>
        </pc:sldMkLst>
      </pc:sldChg>
      <pc:sldChg chg="addSp modSp new mod">
        <pc:chgData name="Jonas Bøgvad" userId="3ccd7f20-6c69-4d4e-9e13-bfb9a34adc45" providerId="ADAL" clId="{846DBD4B-908F-4AF5-A803-B9C4DE8C4952}" dt="2024-12-04T15:43:17.260" v="1962"/>
        <pc:sldMkLst>
          <pc:docMk/>
          <pc:sldMk cId="765966097" sldId="285"/>
        </pc:sldMkLst>
      </pc:sldChg>
    </pc:docChg>
  </pc:docChgLst>
  <pc:docChgLst>
    <pc:chgData name="Lewis Barry" userId="S::lewis_conditionalaccess.uk#ext#@skymadesimple.onmicrosoft.com::08a6dc3f-54fa-46a3-bfa6-325ce4f367de" providerId="AD" clId="Web-{B4A9863A-B76F-9ECD-74C3-2F7A394960FD}"/>
    <pc:docChg chg="modSld">
      <pc:chgData name="Lewis Barry" userId="S::lewis_conditionalaccess.uk#ext#@skymadesimple.onmicrosoft.com::08a6dc3f-54fa-46a3-bfa6-325ce4f367de" providerId="AD" clId="Web-{B4A9863A-B76F-9ECD-74C3-2F7A394960FD}" dt="2024-06-05T16:38:52.045" v="15" actId="20577"/>
      <pc:docMkLst>
        <pc:docMk/>
      </pc:docMkLst>
      <pc:sldChg chg="modSp">
        <pc:chgData name="Lewis Barry" userId="S::lewis_conditionalaccess.uk#ext#@skymadesimple.onmicrosoft.com::08a6dc3f-54fa-46a3-bfa6-325ce4f367de" providerId="AD" clId="Web-{B4A9863A-B76F-9ECD-74C3-2F7A394960FD}" dt="2024-06-05T16:38:52.045" v="15" actId="20577"/>
        <pc:sldMkLst>
          <pc:docMk/>
          <pc:sldMk cId="682217843" sldId="258"/>
        </pc:sldMkLst>
      </pc:sldChg>
    </pc:docChg>
  </pc:docChgLst>
  <pc:docChgLst>
    <pc:chgData name="Jonas Bøgvad" userId="S::jb@skymadesimple.io::3ccd7f20-6c69-4d4e-9e13-bfb9a34adc45" providerId="AD" clId="Web-{46A23F08-2B47-312D-7DDF-987014B2D847}"/>
    <pc:docChg chg="modSld">
      <pc:chgData name="Jonas Bøgvad" userId="S::jb@skymadesimple.io::3ccd7f20-6c69-4d4e-9e13-bfb9a34adc45" providerId="AD" clId="Web-{46A23F08-2B47-312D-7DDF-987014B2D847}" dt="2024-06-05T17:47:29.205" v="9" actId="20577"/>
      <pc:docMkLst>
        <pc:docMk/>
      </pc:docMkLst>
      <pc:sldChg chg="modSp">
        <pc:chgData name="Jonas Bøgvad" userId="S::jb@skymadesimple.io::3ccd7f20-6c69-4d4e-9e13-bfb9a34adc45" providerId="AD" clId="Web-{46A23F08-2B47-312D-7DDF-987014B2D847}" dt="2024-06-05T17:47:29.205" v="9" actId="20577"/>
        <pc:sldMkLst>
          <pc:docMk/>
          <pc:sldMk cId="682217843" sldId="258"/>
        </pc:sldMkLst>
      </pc:sldChg>
    </pc:docChg>
  </pc:docChgLst>
  <pc:docChgLst>
    <pc:chgData name="Lewis Barry" userId="S::lewis_conditionalaccess.uk#ext#@skymadesimple.onmicrosoft.com::08a6dc3f-54fa-46a3-bfa6-325ce4f367de" providerId="AD" clId="Web-{4B3BC9D9-2F38-3AFF-9002-043BB5AD40DA}"/>
    <pc:docChg chg="addSld modSld">
      <pc:chgData name="Lewis Barry" userId="S::lewis_conditionalaccess.uk#ext#@skymadesimple.onmicrosoft.com::08a6dc3f-54fa-46a3-bfa6-325ce4f367de" providerId="AD" clId="Web-{4B3BC9D9-2F38-3AFF-9002-043BB5AD40DA}" dt="2024-08-07T08:23:47.917" v="61"/>
      <pc:docMkLst>
        <pc:docMk/>
      </pc:docMkLst>
      <pc:sldChg chg="modSp">
        <pc:chgData name="Lewis Barry" userId="S::lewis_conditionalaccess.uk#ext#@skymadesimple.onmicrosoft.com::08a6dc3f-54fa-46a3-bfa6-325ce4f367de" providerId="AD" clId="Web-{4B3BC9D9-2F38-3AFF-9002-043BB5AD40DA}" dt="2024-08-07T08:23:13.525" v="55" actId="20577"/>
        <pc:sldMkLst>
          <pc:docMk/>
          <pc:sldMk cId="682217843" sldId="258"/>
        </pc:sldMkLst>
      </pc:sldChg>
      <pc:sldChg chg="modSp new">
        <pc:chgData name="Lewis Barry" userId="S::lewis_conditionalaccess.uk#ext#@skymadesimple.onmicrosoft.com::08a6dc3f-54fa-46a3-bfa6-325ce4f367de" providerId="AD" clId="Web-{4B3BC9D9-2F38-3AFF-9002-043BB5AD40DA}" dt="2024-08-07T08:18:16.213" v="27" actId="20577"/>
        <pc:sldMkLst>
          <pc:docMk/>
          <pc:sldMk cId="1681911196" sldId="261"/>
        </pc:sldMkLst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2:44.612" v="44" actId="1076"/>
        <pc:sldMkLst>
          <pc:docMk/>
          <pc:sldMk cId="3226727601" sldId="262"/>
        </pc:sldMkLst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3:47.917" v="61"/>
        <pc:sldMkLst>
          <pc:docMk/>
          <pc:sldMk cId="1256630491" sldId="263"/>
        </pc:sldMkLst>
      </pc:sldChg>
    </pc:docChg>
  </pc:docChgLst>
  <pc:docChgLst>
    <pc:chgData name="Jonas Bøgvad" userId="S::jb@skymadesimple.io::3ccd7f20-6c69-4d4e-9e13-bfb9a34adc45" providerId="AD" clId="Web-{A8C590F8-D989-E91A-8313-D30AD9C9DF28}"/>
    <pc:docChg chg="addSld delSld modSld">
      <pc:chgData name="Jonas Bøgvad" userId="S::jb@skymadesimple.io::3ccd7f20-6c69-4d4e-9e13-bfb9a34adc45" providerId="AD" clId="Web-{A8C590F8-D989-E91A-8313-D30AD9C9DF28}" dt="2024-10-02T18:06:49.669" v="35" actId="1076"/>
      <pc:docMkLst>
        <pc:docMk/>
      </pc:docMkLst>
      <pc:sldChg chg="delSp modSp">
        <pc:chgData name="Jonas Bøgvad" userId="S::jb@skymadesimple.io::3ccd7f20-6c69-4d4e-9e13-bfb9a34adc45" providerId="AD" clId="Web-{A8C590F8-D989-E91A-8313-D30AD9C9DF28}" dt="2024-10-02T17:48:42.773" v="13"/>
        <pc:sldMkLst>
          <pc:docMk/>
          <pc:sldMk cId="682217843" sldId="258"/>
        </pc:sldMkLst>
      </pc:sldChg>
      <pc:sldChg chg="addSp delSp modSp new">
        <pc:chgData name="Jonas Bøgvad" userId="S::jb@skymadesimple.io::3ccd7f20-6c69-4d4e-9e13-bfb9a34adc45" providerId="AD" clId="Web-{A8C590F8-D989-E91A-8313-D30AD9C9DF28}" dt="2024-10-02T18:06:49.669" v="35" actId="1076"/>
        <pc:sldMkLst>
          <pc:docMk/>
          <pc:sldMk cId="1253088876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5.441" v="4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6.988" v="5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A8C590F8-D989-E91A-8313-D30AD9C9DF28}" dt="2024-10-02T17:47:17.770" v="6"/>
        <pc:sldMkLst>
          <pc:docMk/>
          <pc:sldMk cId="2389847502" sldId="264"/>
        </pc:sldMkLst>
      </pc:sldChg>
    </pc:docChg>
  </pc:docChgLst>
  <pc:docChgLst>
    <pc:chgData name="Jonas Bøgvad" userId="S::jb@skymadesimple.io::3ccd7f20-6c69-4d4e-9e13-bfb9a34adc45" providerId="AD" clId="Web-{200501F0-67C8-C3D2-E51C-EB3CBDC25F97}"/>
    <pc:docChg chg="addSld delSld modSld sldOrd">
      <pc:chgData name="Jonas Bøgvad" userId="S::jb@skymadesimple.io::3ccd7f20-6c69-4d4e-9e13-bfb9a34adc45" providerId="AD" clId="Web-{200501F0-67C8-C3D2-E51C-EB3CBDC25F97}" dt="2024-11-06T19:14:42.240" v="778" actId="20577"/>
      <pc:docMkLst>
        <pc:docMk/>
      </pc:docMkLst>
      <pc:sldChg chg="addSp delSp modSp delAnim">
        <pc:chgData name="Jonas Bøgvad" userId="S::jb@skymadesimple.io::3ccd7f20-6c69-4d4e-9e13-bfb9a34adc45" providerId="AD" clId="Web-{200501F0-67C8-C3D2-E51C-EB3CBDC25F97}" dt="2024-11-06T18:22:53.452" v="165" actId="20577"/>
        <pc:sldMkLst>
          <pc:docMk/>
          <pc:sldMk cId="682217843" sldId="258"/>
        </pc:sldMkLst>
        <pc:spChg chg="add mod">
          <ac:chgData name="Jonas Bøgvad" userId="S::jb@skymadesimple.io::3ccd7f20-6c69-4d4e-9e13-bfb9a34adc45" providerId="AD" clId="Web-{200501F0-67C8-C3D2-E51C-EB3CBDC25F97}" dt="2024-11-06T18:22:53.452" v="165" actId="20577"/>
          <ac:spMkLst>
            <pc:docMk/>
            <pc:sldMk cId="682217843" sldId="258"/>
            <ac:spMk id="5" creationId="{F55F43C5-F4A7-1D00-3AF3-7628C99EEC61}"/>
          </ac:spMkLst>
        </pc:spChg>
      </pc:sldChg>
      <pc:sldChg chg="addSp delSp modSp new ord modNotes">
        <pc:chgData name="Jonas Bøgvad" userId="S::jb@skymadesimple.io::3ccd7f20-6c69-4d4e-9e13-bfb9a34adc45" providerId="AD" clId="Web-{200501F0-67C8-C3D2-E51C-EB3CBDC25F97}" dt="2024-11-06T18:51:35.313" v="744" actId="20577"/>
        <pc:sldMkLst>
          <pc:docMk/>
          <pc:sldMk cId="506622292" sldId="261"/>
        </pc:sldMkLst>
        <pc:spChg chg="mod">
          <ac:chgData name="Jonas Bøgvad" userId="S::jb@skymadesimple.io::3ccd7f20-6c69-4d4e-9e13-bfb9a34adc45" providerId="AD" clId="Web-{200501F0-67C8-C3D2-E51C-EB3CBDC25F97}" dt="2024-11-06T18:08:05.038" v="24" actId="20577"/>
          <ac:spMkLst>
            <pc:docMk/>
            <pc:sldMk cId="506622292" sldId="261"/>
            <ac:spMk id="2" creationId="{9FBE1610-FA0E-542B-E321-148014107CD3}"/>
          </ac:spMkLst>
        </pc:spChg>
        <pc:spChg chg="add mod">
          <ac:chgData name="Jonas Bøgvad" userId="S::jb@skymadesimple.io::3ccd7f20-6c69-4d4e-9e13-bfb9a34adc45" providerId="AD" clId="Web-{200501F0-67C8-C3D2-E51C-EB3CBDC25F97}" dt="2024-11-06T18:30:33.386" v="330" actId="20577"/>
          <ac:spMkLst>
            <pc:docMk/>
            <pc:sldMk cId="506622292" sldId="261"/>
            <ac:spMk id="6" creationId="{5CFD50E5-A362-B3B4-BAE6-46BB79692E45}"/>
          </ac:spMkLst>
        </pc:spChg>
      </pc:sldChg>
      <pc:sldChg chg="del">
        <pc:chgData name="Jonas Bøgvad" userId="S::jb@skymadesimple.io::3ccd7f20-6c69-4d4e-9e13-bfb9a34adc45" providerId="AD" clId="Web-{200501F0-67C8-C3D2-E51C-EB3CBDC25F97}" dt="2024-11-06T18:07:07.177" v="0"/>
        <pc:sldMkLst>
          <pc:docMk/>
          <pc:sldMk cId="1253088876" sldId="261"/>
        </pc:sldMkLst>
      </pc:sldChg>
      <pc:sldChg chg="addSp delSp modSp new">
        <pc:chgData name="Jonas Bøgvad" userId="S::jb@skymadesimple.io::3ccd7f20-6c69-4d4e-9e13-bfb9a34adc45" providerId="AD" clId="Web-{200501F0-67C8-C3D2-E51C-EB3CBDC25F97}" dt="2024-11-06T19:14:42.240" v="778" actId="20577"/>
        <pc:sldMkLst>
          <pc:docMk/>
          <pc:sldMk cId="4164116229" sldId="262"/>
        </pc:sldMkLst>
      </pc:sldChg>
      <pc:sldChg chg="addSp delSp modSp new ord">
        <pc:chgData name="Jonas Bøgvad" userId="S::jb@skymadesimple.io::3ccd7f20-6c69-4d4e-9e13-bfb9a34adc45" providerId="AD" clId="Web-{200501F0-67C8-C3D2-E51C-EB3CBDC25F97}" dt="2024-11-06T18:52:26.689" v="762" actId="20577"/>
        <pc:sldMkLst>
          <pc:docMk/>
          <pc:sldMk cId="2313160701" sldId="263"/>
        </pc:sldMkLst>
      </pc:sldChg>
      <pc:sldChg chg="modSp new">
        <pc:chgData name="Jonas Bøgvad" userId="S::jb@skymadesimple.io::3ccd7f20-6c69-4d4e-9e13-bfb9a34adc45" providerId="AD" clId="Web-{200501F0-67C8-C3D2-E51C-EB3CBDC25F97}" dt="2024-11-06T18:23:56.985" v="194" actId="20577"/>
        <pc:sldMkLst>
          <pc:docMk/>
          <pc:sldMk cId="1916537821" sldId="264"/>
        </pc:sldMkLst>
      </pc:sldChg>
      <pc:sldChg chg="modSp new del">
        <pc:chgData name="Jonas Bøgvad" userId="S::jb@skymadesimple.io::3ccd7f20-6c69-4d4e-9e13-bfb9a34adc45" providerId="AD" clId="Web-{200501F0-67C8-C3D2-E51C-EB3CBDC25F97}" dt="2024-11-06T18:23:17.422" v="168"/>
        <pc:sldMkLst>
          <pc:docMk/>
          <pc:sldMk cId="1480864093" sldId="265"/>
        </pc:sldMkLst>
      </pc:sldChg>
      <pc:sldChg chg="addSp delSp modSp add replId">
        <pc:chgData name="Jonas Bøgvad" userId="S::jb@skymadesimple.io::3ccd7f20-6c69-4d4e-9e13-bfb9a34adc45" providerId="AD" clId="Web-{200501F0-67C8-C3D2-E51C-EB3CBDC25F97}" dt="2024-11-06T18:50:09.873" v="674" actId="20577"/>
        <pc:sldMkLst>
          <pc:docMk/>
          <pc:sldMk cId="3627802727" sldId="266"/>
        </pc:sldMkLst>
      </pc:sldChg>
      <pc:sldChg chg="modSp add replId modNotes">
        <pc:chgData name="Jonas Bøgvad" userId="S::jb@skymadesimple.io::3ccd7f20-6c69-4d4e-9e13-bfb9a34adc45" providerId="AD" clId="Web-{200501F0-67C8-C3D2-E51C-EB3CBDC25F97}" dt="2024-11-06T18:49:56.138" v="655"/>
        <pc:sldMkLst>
          <pc:docMk/>
          <pc:sldMk cId="1554582983" sldId="267"/>
        </pc:sldMkLst>
      </pc:sldChg>
      <pc:sldChg chg="addSp delSp modSp new modNotes">
        <pc:chgData name="Jonas Bøgvad" userId="S::jb@skymadesimple.io::3ccd7f20-6c69-4d4e-9e13-bfb9a34adc45" providerId="AD" clId="Web-{200501F0-67C8-C3D2-E51C-EB3CBDC25F97}" dt="2024-11-06T18:38:58.900" v="416" actId="1076"/>
        <pc:sldMkLst>
          <pc:docMk/>
          <pc:sldMk cId="1601469576" sldId="268"/>
        </pc:sldMkLst>
      </pc:sldChg>
      <pc:sldChg chg="addSp delSp modSp new">
        <pc:chgData name="Jonas Bøgvad" userId="S::jb@skymadesimple.io::3ccd7f20-6c69-4d4e-9e13-bfb9a34adc45" providerId="AD" clId="Web-{200501F0-67C8-C3D2-E51C-EB3CBDC25F97}" dt="2024-11-06T18:51:11.781" v="739" actId="20577"/>
        <pc:sldMkLst>
          <pc:docMk/>
          <pc:sldMk cId="294337260" sldId="269"/>
        </pc:sldMkLst>
      </pc:sldChg>
    </pc:docChg>
  </pc:docChgLst>
  <pc:docChgLst>
    <pc:chgData name="Jonas Bøgvad" userId="S::jb@skymadesimple.io::3ccd7f20-6c69-4d4e-9e13-bfb9a34adc45" providerId="AD" clId="Web-{91CDD4F3-79A5-B8EB-0A93-4154DF715F1A}"/>
    <pc:docChg chg="modSld">
      <pc:chgData name="Jonas Bøgvad" userId="S::jb@skymadesimple.io::3ccd7f20-6c69-4d4e-9e13-bfb9a34adc45" providerId="AD" clId="Web-{91CDD4F3-79A5-B8EB-0A93-4154DF715F1A}" dt="2024-12-04T20:48:04.507" v="279" actId="1076"/>
      <pc:docMkLst>
        <pc:docMk/>
      </pc:docMkLst>
      <pc:sldChg chg="addSp modSp">
        <pc:chgData name="Jonas Bøgvad" userId="S::jb@skymadesimple.io::3ccd7f20-6c69-4d4e-9e13-bfb9a34adc45" providerId="AD" clId="Web-{91CDD4F3-79A5-B8EB-0A93-4154DF715F1A}" dt="2024-12-04T20:48:04.507" v="279" actId="1076"/>
        <pc:sldMkLst>
          <pc:docMk/>
          <pc:sldMk cId="3945301315" sldId="270"/>
        </pc:sldMkLst>
        <pc:spChg chg="add mod">
          <ac:chgData name="Jonas Bøgvad" userId="S::jb@skymadesimple.io::3ccd7f20-6c69-4d4e-9e13-bfb9a34adc45" providerId="AD" clId="Web-{91CDD4F3-79A5-B8EB-0A93-4154DF715F1A}" dt="2024-12-04T20:48:04.507" v="279" actId="1076"/>
          <ac:spMkLst>
            <pc:docMk/>
            <pc:sldMk cId="3945301315" sldId="270"/>
            <ac:spMk id="3" creationId="{60BA721A-4F3C-71A6-8CE3-82EA177502FA}"/>
          </ac:spMkLst>
        </pc:spChg>
      </pc:sldChg>
      <pc:sldChg chg="modSp">
        <pc:chgData name="Jonas Bøgvad" userId="S::jb@skymadesimple.io::3ccd7f20-6c69-4d4e-9e13-bfb9a34adc45" providerId="AD" clId="Web-{91CDD4F3-79A5-B8EB-0A93-4154DF715F1A}" dt="2024-12-04T20:02:43.423" v="262" actId="20577"/>
        <pc:sldMkLst>
          <pc:docMk/>
          <pc:sldMk cId="34999273" sldId="271"/>
        </pc:sldMkLst>
      </pc:sldChg>
      <pc:sldChg chg="modSp">
        <pc:chgData name="Jonas Bøgvad" userId="S::jb@skymadesimple.io::3ccd7f20-6c69-4d4e-9e13-bfb9a34adc45" providerId="AD" clId="Web-{91CDD4F3-79A5-B8EB-0A93-4154DF715F1A}" dt="2024-12-04T19:44:46.842" v="217" actId="20577"/>
        <pc:sldMkLst>
          <pc:docMk/>
          <pc:sldMk cId="2247620529" sldId="274"/>
        </pc:sldMkLst>
        <pc:spChg chg="mod">
          <ac:chgData name="Jonas Bøgvad" userId="S::jb@skymadesimple.io::3ccd7f20-6c69-4d4e-9e13-bfb9a34adc45" providerId="AD" clId="Web-{91CDD4F3-79A5-B8EB-0A93-4154DF715F1A}" dt="2024-12-04T19:44:46.842" v="217" actId="20577"/>
          <ac:spMkLst>
            <pc:docMk/>
            <pc:sldMk cId="2247620529" sldId="274"/>
            <ac:spMk id="2" creationId="{02F257FE-3717-C166-CCBC-411007DE01F3}"/>
          </ac:spMkLst>
        </pc:spChg>
      </pc:sldChg>
      <pc:sldChg chg="modSp">
        <pc:chgData name="Jonas Bøgvad" userId="S::jb@skymadesimple.io::3ccd7f20-6c69-4d4e-9e13-bfb9a34adc45" providerId="AD" clId="Web-{91CDD4F3-79A5-B8EB-0A93-4154DF715F1A}" dt="2024-12-04T20:38:54.152" v="266" actId="20577"/>
        <pc:sldMkLst>
          <pc:docMk/>
          <pc:sldMk cId="2285437086" sldId="275"/>
        </pc:sldMkLst>
      </pc:sldChg>
    </pc:docChg>
  </pc:docChgLst>
  <pc:docChgLst>
    <pc:chgData name="Jonas Bøgvad" userId="S::jb@skymadesimple.io::3ccd7f20-6c69-4d4e-9e13-bfb9a34adc45" providerId="AD" clId="Web-{C68F72A5-E849-D27C-41E9-79328816D849}"/>
    <pc:docChg chg="addSld delSld modSld sldOrd">
      <pc:chgData name="Jonas Bøgvad" userId="S::jb@skymadesimple.io::3ccd7f20-6c69-4d4e-9e13-bfb9a34adc45" providerId="AD" clId="Web-{C68F72A5-E849-D27C-41E9-79328816D849}" dt="2024-09-04T18:31:37.313" v="103" actId="1076"/>
      <pc:docMkLst>
        <pc:docMk/>
      </pc:docMkLst>
      <pc:sldChg chg="modSp">
        <pc:chgData name="Jonas Bøgvad" userId="S::jb@skymadesimple.io::3ccd7f20-6c69-4d4e-9e13-bfb9a34adc45" providerId="AD" clId="Web-{C68F72A5-E849-D27C-41E9-79328816D849}" dt="2024-09-04T17:57:25.313" v="24" actId="20577"/>
        <pc:sldMkLst>
          <pc:docMk/>
          <pc:sldMk cId="682217843" sldId="258"/>
        </pc:sldMkLst>
      </pc:sldChg>
      <pc:sldChg chg="ord">
        <pc:chgData name="Jonas Bøgvad" userId="S::jb@skymadesimple.io::3ccd7f20-6c69-4d4e-9e13-bfb9a34adc45" providerId="AD" clId="Web-{C68F72A5-E849-D27C-41E9-79328816D849}" dt="2024-09-04T17:57:34.563" v="30"/>
        <pc:sldMkLst>
          <pc:docMk/>
          <pc:sldMk cId="1978232947" sldId="260"/>
        </pc:sldMkLst>
      </pc:sldChg>
      <pc:sldChg chg="del">
        <pc:chgData name="Jonas Bøgvad" userId="S::jb@skymadesimple.io::3ccd7f20-6c69-4d4e-9e13-bfb9a34adc45" providerId="AD" clId="Web-{C68F72A5-E849-D27C-41E9-79328816D849}" dt="2024-09-04T17:57:27.141" v="27"/>
        <pc:sldMkLst>
          <pc:docMk/>
          <pc:sldMk cId="1681911196" sldId="261"/>
        </pc:sldMkLst>
      </pc:sldChg>
      <pc:sldChg chg="addSp delSp modSp add ord replId">
        <pc:chgData name="Jonas Bøgvad" userId="S::jb@skymadesimple.io::3ccd7f20-6c69-4d4e-9e13-bfb9a34adc45" providerId="AD" clId="Web-{C68F72A5-E849-D27C-41E9-79328816D849}" dt="2024-09-04T17:59:51.208" v="62" actId="1076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C68F72A5-E849-D27C-41E9-79328816D849}" dt="2024-09-04T17:57:29.501" v="28"/>
        <pc:sldMkLst>
          <pc:docMk/>
          <pc:sldMk cId="3226727601" sldId="262"/>
        </pc:sldMkLst>
      </pc:sldChg>
      <pc:sldChg chg="add del replId">
        <pc:chgData name="Jonas Bøgvad" userId="S::jb@skymadesimple.io::3ccd7f20-6c69-4d4e-9e13-bfb9a34adc45" providerId="AD" clId="Web-{C68F72A5-E849-D27C-41E9-79328816D849}" dt="2024-09-04T18:04:45.501" v="92"/>
        <pc:sldMkLst>
          <pc:docMk/>
          <pc:sldMk cId="3692066205" sldId="262"/>
        </pc:sldMkLst>
      </pc:sldChg>
      <pc:sldChg chg="del">
        <pc:chgData name="Jonas Bøgvad" userId="S::jb@skymadesimple.io::3ccd7f20-6c69-4d4e-9e13-bfb9a34adc45" providerId="AD" clId="Web-{C68F72A5-E849-D27C-41E9-79328816D849}" dt="2024-09-04T17:57:30.516" v="29"/>
        <pc:sldMkLst>
          <pc:docMk/>
          <pc:sldMk cId="1256630491" sldId="263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31:37.313" v="103" actId="1076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C68F72A5-E849-D27C-41E9-79328816D849}" dt="2024-09-04T17:57:26.235" v="25"/>
        <pc:sldMkLst>
          <pc:docMk/>
          <pc:sldMk cId="1301944577" sldId="264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04:43.563" v="91" actId="1076"/>
        <pc:sldMkLst>
          <pc:docMk/>
          <pc:sldMk cId="2389847502" sldId="264"/>
        </pc:sldMkLst>
      </pc:sldChg>
      <pc:sldChg chg="del">
        <pc:chgData name="Jonas Bøgvad" userId="S::jb@skymadesimple.io::3ccd7f20-6c69-4d4e-9e13-bfb9a34adc45" providerId="AD" clId="Web-{C68F72A5-E849-D27C-41E9-79328816D849}" dt="2024-09-04T17:57:26.751" v="26"/>
        <pc:sldMkLst>
          <pc:docMk/>
          <pc:sldMk cId="3655533379" sldId="265"/>
        </pc:sldMkLst>
      </pc:sldChg>
    </pc:docChg>
  </pc:docChgLst>
  <pc:docChgLst>
    <pc:chgData name="Jonas Bøgvad" userId="S::jb@skymadesimple.io::3ccd7f20-6c69-4d4e-9e13-bfb9a34adc45" providerId="AD" clId="Web-{8581CDDC-4800-66CD-79B5-FE1B789BDD86}"/>
    <pc:docChg chg="modSld">
      <pc:chgData name="Jonas Bøgvad" userId="S::jb@skymadesimple.io::3ccd7f20-6c69-4d4e-9e13-bfb9a34adc45" providerId="AD" clId="Web-{8581CDDC-4800-66CD-79B5-FE1B789BDD86}" dt="2024-12-04T21:46:03.123" v="1" actId="20577"/>
      <pc:docMkLst>
        <pc:docMk/>
      </pc:docMkLst>
      <pc:sldChg chg="modSp">
        <pc:chgData name="Jonas Bøgvad" userId="S::jb@skymadesimple.io::3ccd7f20-6c69-4d4e-9e13-bfb9a34adc45" providerId="AD" clId="Web-{8581CDDC-4800-66CD-79B5-FE1B789BDD86}" dt="2024-12-04T20:51:10.073" v="0" actId="1076"/>
        <pc:sldMkLst>
          <pc:docMk/>
          <pc:sldMk cId="3945301315" sldId="270"/>
        </pc:sldMkLst>
      </pc:sldChg>
      <pc:sldChg chg="modSp">
        <pc:chgData name="Jonas Bøgvad" userId="S::jb@skymadesimple.io::3ccd7f20-6c69-4d4e-9e13-bfb9a34adc45" providerId="AD" clId="Web-{8581CDDC-4800-66CD-79B5-FE1B789BDD86}" dt="2024-12-04T21:46:03.123" v="1" actId="20577"/>
        <pc:sldMkLst>
          <pc:docMk/>
          <pc:sldMk cId="224270634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D65-B77D-4FB3-AB25-F57290C772A7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9162F-9E0F-4E82-B7BF-DEF0AFF6FE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The objective of </a:t>
            </a:r>
            <a:r>
              <a:rPr lang="en-GB" err="1"/>
              <a:t>CloudHour</a:t>
            </a:r>
            <a:r>
              <a:rPr lang="en-GB"/>
              <a:t> is to create a collaborative space where professionals can come together to discuss, learn, and share insights on the most pressing topics in cloud security and modern workplace technology.</a:t>
            </a:r>
          </a:p>
          <a:p>
            <a:r>
              <a:rPr lang="en-GB"/>
              <a:t>Why its important</a:t>
            </a:r>
          </a:p>
          <a:p>
            <a:pPr lvl="1"/>
            <a:r>
              <a:rPr lang="en-GB" err="1"/>
              <a:t>CloudHour</a:t>
            </a:r>
            <a:r>
              <a:rPr lang="en-GB"/>
              <a:t> is important because, in the rapidly evolving landscape of cloud security and workplace technologies, staying updated and connected is crucial for career growth and organizational resilience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By attending </a:t>
            </a:r>
            <a:r>
              <a:rPr lang="en-GB" err="1"/>
              <a:t>CloudHour</a:t>
            </a:r>
            <a:r>
              <a:rPr lang="en-GB"/>
              <a:t>, community members will have the unique opportunity to engage with industry experts in real-time, ask questions, network with like-minded professionals, and even have the chance to contribute their own expertise by becoming guest speakers in future episodes.</a:t>
            </a:r>
          </a:p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89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https://www.microsoft.com/en-gb/security/security-insider/intelligence-reports/microsoft-digital-defense-report-2024?msockid=3bef1be87261641b09e20845732c65d6#modal-dialog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9846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https://learn.microsoft.com/en-us/entra/identity/authentication/how-to-plan-prerequisites-phishing-resistant-passwordless-authentication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769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CEF75-6BF3-2C0D-078B-3B72F1993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A35401-EFB6-0F1B-5140-810DF32C9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CC0E4-6E01-332C-1CAC-FFC87332B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https://support.microsoft.com/en-us/office/what-is-cloud-microsoft-7ba4c8b9-d062-4444-84a5-fca6c3006d2b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7E13-4BEA-FD67-DC27-6BA26D7A7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195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https://entra.news/p/entra-mind-maps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039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087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B3187-1AD7-F542-CAF7-64E64862E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0986A-6428-6083-08EB-52656E06D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ADD47-5005-776D-419D-1E7817972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B79F-A0EA-2D6E-61B6-2EEB70C45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982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AD22-4F84-FC93-8FDA-9E43AD67D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121E4-8107-F9B0-C262-4ADAB5563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D5105-D3B0-0F44-E123-49411531D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54CC8-4BF6-901B-C8C5-D304B3EA8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9191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https://learn.microsoft.com/en-us/entra/global-secure-access/concept-universal-continuous-access-evaluation</a:t>
            </a:r>
          </a:p>
          <a:p>
            <a:endParaRPr lang="en-US" dirty="0"/>
          </a:p>
          <a:p>
            <a:r>
              <a:rPr lang="en-US" dirty="0"/>
              <a:t>https://www.youtube.com/watch?v=m3309aUKET8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447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D55E-FF9E-8509-12F6-75DBA8B5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02D0-E5BE-DA9A-DC1A-5C3DE025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2F52-0CE3-7A88-AC5F-8791300A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D108-51DF-6F72-04DC-5E8B265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89BD-86DD-E5B9-B894-4B456F3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02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95E-D1F3-4560-ED24-BE68B60E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7835-1484-DAB6-9826-07CDCA371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783D-0F3C-5C84-D6C2-6B0EFE6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F22-933A-1B7C-E04C-0F98961D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FEC1-BFAD-8470-E621-93F0AD5C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36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191DF-2961-9A79-1070-3CD9203CC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2E35-832B-639E-153B-291F2245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6101-6F6C-10AC-DC5F-23A60708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E555-2A8E-C484-CC3B-79529D45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4F27-33A1-F8F7-48B6-18CBFBE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38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C436-D1D4-7523-FFC0-A31BFCC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A43C-0135-FD03-B69A-0EE7E7D7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E2A8-3356-2940-D5AF-3ABA56B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CCA4-5F70-4444-C975-50C4BC7F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85A9-4933-58B9-FE7D-22D17935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08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E53-DF7C-CD6F-2952-D5880FF7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C830-5606-C2FA-FA62-445083FF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22A7-5633-C6C9-9FA8-68E1123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882F-5FE2-CE81-B82E-C4AB0B5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069D-A90B-B568-394C-A94A614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78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BD77-7DF4-4340-04EA-EED8CB79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7EE8-1EF2-0CF6-3F5E-267D9908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8DC-0E86-7683-C702-817A9744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2C3C-8F81-7D3F-2E16-9DC59C16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15DC-E204-E340-C450-C012169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EC7A-F053-1BD9-0A0B-31140AE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7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7CB-1603-1198-942D-DFA7C912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B6CA-2407-13F3-DC61-13A85DEE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F2B5-EAF1-21E6-6322-FCB5D232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CEA7-DDAB-D20D-522C-16996C86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8792E-C24E-F5DE-6E6B-9A76907E0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03F0-1544-45F6-BCF2-215498CA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749F-9A01-90EB-EA39-F60F2F09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0B726-3C9D-B564-9DD7-77D2FC9B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66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5D76-5653-50A0-ADBB-5A7B4B3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669B-D0F4-B547-DEA0-5AF19CA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1176-0180-9759-29EC-6FF2C7E0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75C6-B807-1C37-40BF-2876C1F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55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67ED3-8D3A-65B0-DFE0-136DC8F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7547-6007-9F74-ECA2-D624114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5FFE-1455-579E-52D2-881F2579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27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390-FB4A-BD31-B5A8-EB1F2587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A41B-77C1-6A31-C520-887F6669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F0E6-A0D7-72FC-C54C-22B5A638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C0C-3153-8E84-82DC-EAAFC41A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301D-C535-8F5C-6E59-8508E09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809E-8B62-702C-A40D-F6DE339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2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5E6-01FD-9174-9A37-5E483CB7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14744-9006-0773-D907-75DC3CFC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95F8-7191-F819-809B-AEB5ACEB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8ADB-CC86-4462-7EAB-B9998B2D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7649-8299-996F-5C3F-C73887AD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ECD-3DBB-778A-859A-9CA135F9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51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0276-AC12-46ED-DD8F-B5AA6499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C7ED-60DB-402A-909F-97219341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59A3-C0DB-AE03-0428-800448E0C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5FD5-CE81-456F-92DE-28D04CDE49C6}" type="datetimeFigureOut">
              <a:rPr lang="en-DK" smtClean="0"/>
              <a:t>01/08/2025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A24A-0FC9-056B-EF16-5E77F0C6F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774E-2BAF-505F-EC91-AD9886CD0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microsof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neon sign with a clock on a blue background&#10;&#10;Description automatically generated">
            <a:extLst>
              <a:ext uri="{FF2B5EF4-FFF2-40B4-BE49-F238E27FC236}">
                <a16:creationId xmlns:a16="http://schemas.microsoft.com/office/drawing/2014/main" id="{AF61DDCE-A967-F4EE-AD41-E6C62008E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48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D532D-7989-E091-27DA-4E098B6A3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A2F1-70C7-0042-FF22-38E6E21E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 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3DDBEB-9FDB-E434-55EB-435C0F11CD98}"/>
              </a:ext>
            </a:extLst>
          </p:cNvPr>
          <p:cNvSpPr txBox="1">
            <a:spLocks/>
          </p:cNvSpPr>
          <p:nvPr/>
        </p:nvSpPr>
        <p:spPr>
          <a:xfrm>
            <a:off x="692573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4400" dirty="0">
                <a:cs typeface="Arial"/>
              </a:rPr>
              <a:t>Domain changes!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778D8-E23D-E5B5-4055-1FDD762F2F1F}"/>
              </a:ext>
            </a:extLst>
          </p:cNvPr>
          <p:cNvSpPr txBox="1"/>
          <p:nvPr/>
        </p:nvSpPr>
        <p:spPr>
          <a:xfrm>
            <a:off x="692573" y="1978953"/>
            <a:ext cx="610334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,Sans-Serif"/>
              <a:buChar char="•"/>
            </a:pPr>
            <a:r>
              <a:rPr lang="en-US" sz="2400" b="1" dirty="0">
                <a:cs typeface="Arial"/>
              </a:rPr>
              <a:t>Prepare your env for </a:t>
            </a:r>
            <a:r>
              <a:rPr lang="en-US" sz="2400" b="1" dirty="0">
                <a:cs typeface="Arial"/>
                <a:hlinkClick r:id="rId3"/>
              </a:rPr>
              <a:t>https://cloud.microsoft/</a:t>
            </a:r>
            <a:endParaRPr lang="en-US" sz="2400" b="1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b="1" dirty="0">
                <a:cs typeface="Arial"/>
              </a:rPr>
              <a:t>M365.cloud.Microsoft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 dirty="0" err="1">
                <a:cs typeface="Arial"/>
              </a:rPr>
              <a:t>Outlook.cloud.Microsoft</a:t>
            </a:r>
            <a:r>
              <a:rPr lang="en-US" sz="2400" b="1" dirty="0">
                <a:cs typeface="Arial"/>
              </a:rPr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E2F30DF-6A9F-02F0-CAA4-676354794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725" y="1690687"/>
            <a:ext cx="6457950" cy="3268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6ADEA6-5140-912E-4F83-83F725DD1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589" y="4263109"/>
            <a:ext cx="6457950" cy="19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8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751D-F5E0-7047-5306-C014DFEB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Mind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C7279-FAF4-8DC4-7385-9C578DB0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Intune</a:t>
            </a:r>
            <a:r>
              <a:rPr lang="da-DK" dirty="0"/>
              <a:t> Mind </a:t>
            </a:r>
            <a:r>
              <a:rPr lang="da-DK" dirty="0" err="1"/>
              <a:t>Map</a:t>
            </a:r>
            <a:r>
              <a:rPr lang="da-DK" dirty="0"/>
              <a:t> by </a:t>
            </a:r>
            <a:r>
              <a:rPr lang="da-DK" dirty="0" err="1"/>
              <a:t>Shehan</a:t>
            </a:r>
            <a:endParaRPr lang="da-DK" dirty="0"/>
          </a:p>
          <a:p>
            <a:r>
              <a:rPr lang="da-DK" dirty="0"/>
              <a:t>Entra Mind </a:t>
            </a:r>
            <a:r>
              <a:rPr lang="da-DK" dirty="0" err="1"/>
              <a:t>Map</a:t>
            </a:r>
            <a:r>
              <a:rPr lang="da-DK" dirty="0"/>
              <a:t> by </a:t>
            </a:r>
            <a:r>
              <a:rPr lang="da-DK" dirty="0" err="1"/>
              <a:t>merill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0775D-D078-10D9-147B-4F97C334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51" y="365125"/>
            <a:ext cx="5238999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09DEA-F32A-DD1F-0CCB-84E675B25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08" y="2943543"/>
            <a:ext cx="5547144" cy="35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4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B37-DB1C-F97B-EA39-FEB9615B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  <a:endParaRPr lang="en-DK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43C5-F4A7-1D00-3AF3-7628C99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Microsoft Defender for Cloud Apps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Global Secure Access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herit"/>
              </a:rPr>
              <a:t>Microsoft Intune device attestation</a:t>
            </a:r>
          </a:p>
        </p:txBody>
      </p:sp>
    </p:spTree>
    <p:extLst>
      <p:ext uri="{BB962C8B-B14F-4D97-AF65-F5344CB8AC3E}">
        <p14:creationId xmlns:p14="http://schemas.microsoft.com/office/powerpoint/2010/main" val="682217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1983A-977B-C79F-0772-35CAB5AE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6211-B49B-BB7F-5D46-80C08F1C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inherit"/>
              </a:rPr>
              <a:t>Microsoft Defender for Cloud Apps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E30B9-CA25-CB36-6027-363526A1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37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herit"/>
              </a:rPr>
              <a:t>What are the top benefits of using Microsoft Defender for Cloud Apps in securing cloud environments? 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inherit"/>
            </a:endParaRP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herit"/>
              </a:rPr>
              <a:t>How do you see Cloud App Security influencing your overall cloud strategy? 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inherit"/>
            </a:endParaRP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herit"/>
              </a:rPr>
              <a:t>Have you found Microsoft Defender for Cloud Apps effective in detecting shadow IT? If so, how?</a:t>
            </a:r>
          </a:p>
        </p:txBody>
      </p:sp>
      <p:pic>
        <p:nvPicPr>
          <p:cNvPr id="3076" name="Picture 4" descr="Diagram of the Defender for Cloud App pillars.">
            <a:extLst>
              <a:ext uri="{FF2B5EF4-FFF2-40B4-BE49-F238E27FC236}">
                <a16:creationId xmlns:a16="http://schemas.microsoft.com/office/drawing/2014/main" id="{176A96CD-922A-ACDC-D714-381DCF1A5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07" y="1885950"/>
            <a:ext cx="6493736" cy="340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96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2019-68F7-2B8A-BACD-FDD778BA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Secure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21F8-EA61-3FB8-9D2C-D649ABE2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480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What is your overall impression of Microsoft Global Secure Access and its role in Zero Trust security?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How does Global Secure Access compare to other secure access solutions you’ve used? 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What do you think is the most critical feature of Global Secure Access in enabling secure hybrid work environments?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Universal Continuous Access Evaluation</a:t>
            </a:r>
            <a:endParaRPr lang="en-US" sz="1100" dirty="0"/>
          </a:p>
        </p:txBody>
      </p:sp>
      <p:pic>
        <p:nvPicPr>
          <p:cNvPr id="4098" name="Picture 2" descr="Diagram of the Global Secure Access solution, illustrating how identities and remote networks can connect to Microsoft, private, and public resources through the service.">
            <a:extLst>
              <a:ext uri="{FF2B5EF4-FFF2-40B4-BE49-F238E27FC236}">
                <a16:creationId xmlns:a16="http://schemas.microsoft.com/office/drawing/2014/main" id="{412AD274-0878-F57E-5DA2-45EA0E4A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53409"/>
            <a:ext cx="5843260" cy="416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2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ACEA3-2013-A420-0435-623D7EB8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1408-82F1-90E5-12A8-89C33EEF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inherit"/>
              </a:rPr>
              <a:t>Microsoft Intune device attestation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CE9B5-185D-69C9-D191-BBA89F8D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572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inherit"/>
              </a:rPr>
              <a:t>R</a:t>
            </a:r>
            <a:r>
              <a:rPr lang="en-US" sz="2000" b="0" i="0" dirty="0">
                <a:effectLst/>
                <a:latin typeface="inherit"/>
              </a:rPr>
              <a:t>equires a device to be hardware-attested so that you can verify that a device is securely enrolled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inherit"/>
            </a:endParaRP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herit"/>
              </a:rPr>
              <a:t>You can then use a new status report to manage your organization’s attestation status overall and at the individual device level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99FAB5-C244-6474-91C5-39259AF29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21" y="1952229"/>
            <a:ext cx="7230114" cy="383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2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57FE-3717-C166-CCBC-411007DE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Universal Continuous Access Evaluation (preview)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AA64-C9DC-DADF-C806-9ADFFF38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a-DK" dirty="0">
                <a:ea typeface="Calibri"/>
                <a:cs typeface="Calibri"/>
              </a:rPr>
              <a:t>Tool to </a:t>
            </a:r>
            <a:r>
              <a:rPr lang="da-DK" dirty="0" err="1">
                <a:ea typeface="Calibri"/>
                <a:cs typeface="Calibri"/>
              </a:rPr>
              <a:t>add</a:t>
            </a:r>
            <a:r>
              <a:rPr lang="da-DK" dirty="0">
                <a:ea typeface="Calibri"/>
                <a:cs typeface="Calibri"/>
              </a:rPr>
              <a:t> </a:t>
            </a:r>
            <a:r>
              <a:rPr lang="da-DK" dirty="0" err="1">
                <a:ea typeface="Calibri"/>
                <a:cs typeface="Calibri"/>
              </a:rPr>
              <a:t>into</a:t>
            </a:r>
            <a:r>
              <a:rPr lang="da-DK" dirty="0">
                <a:ea typeface="Calibri"/>
                <a:cs typeface="Calibri"/>
              </a:rPr>
              <a:t> the </a:t>
            </a:r>
            <a:r>
              <a:rPr lang="da-DK" dirty="0" err="1">
                <a:ea typeface="Calibri"/>
                <a:cs typeface="Calibri"/>
              </a:rPr>
              <a:t>Token</a:t>
            </a:r>
            <a:r>
              <a:rPr lang="da-DK" dirty="0">
                <a:ea typeface="Calibri"/>
                <a:cs typeface="Calibri"/>
              </a:rPr>
              <a:t> </a:t>
            </a:r>
            <a:r>
              <a:rPr lang="da-DK" dirty="0" err="1">
                <a:ea typeface="Calibri"/>
                <a:cs typeface="Calibri"/>
              </a:rPr>
              <a:t>theft</a:t>
            </a:r>
            <a:r>
              <a:rPr lang="da-DK" dirty="0">
                <a:ea typeface="Calibri"/>
                <a:cs typeface="Calibri"/>
              </a:rPr>
              <a:t> </a:t>
            </a:r>
            <a:r>
              <a:rPr lang="da-DK" dirty="0" err="1">
                <a:ea typeface="Calibri"/>
                <a:cs typeface="Calibri"/>
              </a:rPr>
              <a:t>prevention</a:t>
            </a:r>
            <a:r>
              <a:rPr lang="da-DK" dirty="0">
                <a:ea typeface="Calibri"/>
                <a:cs typeface="Calibri"/>
              </a:rPr>
              <a:t> scenario.</a:t>
            </a:r>
          </a:p>
          <a:p>
            <a:r>
              <a:rPr lang="da-DK" dirty="0" err="1"/>
              <a:t>Preq</a:t>
            </a:r>
            <a:endParaRPr lang="da-DK" dirty="0" err="1">
              <a:ea typeface="Calibri"/>
              <a:cs typeface="Calibri"/>
            </a:endParaRPr>
          </a:p>
          <a:p>
            <a:pPr lvl="1"/>
            <a:r>
              <a:rPr lang="da-DK" dirty="0" err="1"/>
              <a:t>Conditional</a:t>
            </a:r>
            <a:r>
              <a:rPr lang="da-DK" dirty="0"/>
              <a:t> Access </a:t>
            </a:r>
            <a:r>
              <a:rPr lang="da-DK" dirty="0" err="1"/>
              <a:t>understanding</a:t>
            </a:r>
            <a:endParaRPr lang="da-DK" dirty="0"/>
          </a:p>
          <a:p>
            <a:pPr lvl="1"/>
            <a:r>
              <a:rPr lang="da-DK" dirty="0"/>
              <a:t>Network </a:t>
            </a:r>
            <a:r>
              <a:rPr lang="da-DK" dirty="0" err="1"/>
              <a:t>fundamentals</a:t>
            </a:r>
            <a:endParaRPr lang="da-DK" dirty="0"/>
          </a:p>
          <a:p>
            <a:pPr lvl="1"/>
            <a:r>
              <a:rPr lang="da-DK" dirty="0" err="1"/>
              <a:t>Tokens</a:t>
            </a:r>
            <a:r>
              <a:rPr lang="da-DK" dirty="0"/>
              <a:t> </a:t>
            </a:r>
            <a:r>
              <a:rPr lang="da-DK" dirty="0" err="1"/>
              <a:t>fundamentals</a:t>
            </a:r>
            <a:r>
              <a:rPr lang="da-DK" dirty="0"/>
              <a:t> (to understand the benefit)</a:t>
            </a:r>
          </a:p>
          <a:p>
            <a:r>
              <a:rPr lang="da-DK" dirty="0"/>
              <a:t>Tool to </a:t>
            </a:r>
            <a:r>
              <a:rPr lang="da-DK" dirty="0" err="1"/>
              <a:t>prevent</a:t>
            </a:r>
            <a:r>
              <a:rPr lang="da-DK" dirty="0"/>
              <a:t> </a:t>
            </a:r>
            <a:r>
              <a:rPr lang="da-DK" dirty="0" err="1"/>
              <a:t>token</a:t>
            </a:r>
            <a:r>
              <a:rPr lang="da-DK" dirty="0"/>
              <a:t> </a:t>
            </a:r>
            <a:r>
              <a:rPr lang="da-DK" dirty="0" err="1"/>
              <a:t>theft</a:t>
            </a:r>
            <a:endParaRPr lang="da-DK" dirty="0"/>
          </a:p>
          <a:p>
            <a:r>
              <a:rPr lang="en-US" dirty="0"/>
              <a:t>Global Secure Access detects user identity changes in near real time and prompts reauthentication via a claims challenge, even with a valid access token.</a:t>
            </a:r>
          </a:p>
          <a:p>
            <a:r>
              <a:rPr lang="en-US" dirty="0"/>
              <a:t>Video by John Savil (https://www.youtube.com/watch?v=m3309aUKET8)</a:t>
            </a:r>
          </a:p>
        </p:txBody>
      </p:sp>
    </p:spTree>
    <p:extLst>
      <p:ext uri="{BB962C8B-B14F-4D97-AF65-F5344CB8AC3E}">
        <p14:creationId xmlns:p14="http://schemas.microsoft.com/office/powerpoint/2010/main" val="224762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E7BD-A083-5788-34EE-92FEE1D6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Contributors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40BE-5E51-FD23-886E-0C9B30345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Joel the Hybrid destroyer</a:t>
            </a:r>
          </a:p>
          <a:p>
            <a:r>
              <a:rPr lang="da-DK" dirty="0" err="1"/>
              <a:t>DevFender</a:t>
            </a:r>
            <a:r>
              <a:rPr lang="da-DK" dirty="0"/>
              <a:t> the </a:t>
            </a:r>
            <a:r>
              <a:rPr lang="da-DK" dirty="0" err="1"/>
              <a:t>nomad</a:t>
            </a:r>
            <a:r>
              <a:rPr lang="da-DK" dirty="0"/>
              <a:t> and memelord</a:t>
            </a:r>
          </a:p>
          <a:p>
            <a:r>
              <a:rPr lang="da-DK" dirty="0"/>
              <a:t>Katos the hybrid </a:t>
            </a:r>
            <a:r>
              <a:rPr lang="da-DK" dirty="0" err="1"/>
              <a:t>expert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3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6AD-F02C-CE31-E620-453E484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CloudHour</a:t>
            </a:r>
            <a:r>
              <a:rPr lang="en-GB" dirty="0"/>
              <a:t>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9C2A-4971-2683-6221-8B8E44B4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 of </a:t>
            </a:r>
            <a:r>
              <a:rPr lang="en-GB" dirty="0" err="1"/>
              <a:t>CloudHour</a:t>
            </a:r>
            <a:endParaRPr lang="en-GB" dirty="0"/>
          </a:p>
          <a:p>
            <a:pPr lvl="1"/>
            <a:r>
              <a:rPr lang="en-GB" dirty="0"/>
              <a:t>Round-table discussion</a:t>
            </a:r>
          </a:p>
          <a:p>
            <a:pPr lvl="1"/>
            <a:r>
              <a:rPr lang="en-GB" dirty="0"/>
              <a:t>Focus on a few key topics</a:t>
            </a:r>
          </a:p>
          <a:p>
            <a:r>
              <a:rPr lang="en-GB" dirty="0"/>
              <a:t>Why It's Important</a:t>
            </a:r>
          </a:p>
          <a:p>
            <a:pPr lvl="1"/>
            <a:r>
              <a:rPr lang="en-GB" dirty="0"/>
              <a:t>Rapid changes in cloud security and tech </a:t>
            </a:r>
          </a:p>
          <a:p>
            <a:pPr lvl="1"/>
            <a:r>
              <a:rPr lang="en-GB" dirty="0"/>
              <a:t>Stay updated and connected for growth as community</a:t>
            </a:r>
          </a:p>
          <a:p>
            <a:r>
              <a:rPr lang="en-GB" dirty="0"/>
              <a:t>How it will benefit the community</a:t>
            </a:r>
          </a:p>
          <a:p>
            <a:pPr lvl="1"/>
            <a:r>
              <a:rPr lang="en-GB" dirty="0"/>
              <a:t>Real-time engagement with hosts and community members </a:t>
            </a:r>
          </a:p>
          <a:p>
            <a:pPr lvl="1"/>
            <a:r>
              <a:rPr lang="en-GB" dirty="0"/>
              <a:t>Ask open questions and speak your opinion</a:t>
            </a:r>
          </a:p>
          <a:p>
            <a:pPr lvl="1"/>
            <a:r>
              <a:rPr lang="en-GB" dirty="0"/>
              <a:t>Opportunity to affect the next agenda</a:t>
            </a:r>
          </a:p>
        </p:txBody>
      </p:sp>
    </p:spTree>
    <p:extLst>
      <p:ext uri="{BB962C8B-B14F-4D97-AF65-F5344CB8AC3E}">
        <p14:creationId xmlns:p14="http://schemas.microsoft.com/office/powerpoint/2010/main" val="49283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668-C6D8-C9C0-6F45-7CD940B4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prefer to not talk or be asked questions press mute 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D425-2C60-781C-2618-DDBF7BF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press mute just mute the mic  </a:t>
            </a:r>
          </a:p>
          <a:p>
            <a:r>
              <a:rPr lang="en-US"/>
              <a:t>If you preferer to chat press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D0A91-383C-DA42-683E-D5A4EF7E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08" y="2456373"/>
            <a:ext cx="2140060" cy="825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FD9DE-3839-6A32-5CF4-8C0823FE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26" y="1770972"/>
            <a:ext cx="2248016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A5774D9-3263-2DAF-5656-9ABED95D5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7A15-34AC-5DFE-E5E7-130F1025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>
                <a:ea typeface="Calibri Light"/>
                <a:cs typeface="Calibri Light"/>
              </a:rPr>
              <a:t>S</a:t>
            </a:r>
            <a:r>
              <a:rPr lang="en-US" b="1" dirty="0" err="1">
                <a:ea typeface="Calibri Light"/>
                <a:cs typeface="Calibri Light"/>
              </a:rPr>
              <a:t>tate</a:t>
            </a:r>
            <a:r>
              <a:rPr lang="en-US" b="1" dirty="0">
                <a:ea typeface="Calibri Light"/>
                <a:cs typeface="Calibri Light"/>
              </a:rPr>
              <a:t> of the server</a:t>
            </a:r>
          </a:p>
        </p:txBody>
      </p:sp>
    </p:spTree>
    <p:extLst>
      <p:ext uri="{BB962C8B-B14F-4D97-AF65-F5344CB8AC3E}">
        <p14:creationId xmlns:p14="http://schemas.microsoft.com/office/powerpoint/2010/main" val="224270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A16-533E-600C-E297-E4F3F501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Spotlights sessions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A721A-4F3C-71A6-8CE3-82EA177502FA}"/>
              </a:ext>
            </a:extLst>
          </p:cNvPr>
          <p:cNvSpPr txBox="1"/>
          <p:nvPr/>
        </p:nvSpPr>
        <p:spPr>
          <a:xfrm>
            <a:off x="419702" y="1938313"/>
            <a:ext cx="610334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OSD Cloud​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IntuneCD</a:t>
            </a:r>
            <a:r>
              <a:rPr lang="en-US" sz="2400" dirty="0">
                <a:cs typeface="Arial"/>
              </a:rPr>
              <a:t>​ </a:t>
            </a:r>
            <a:r>
              <a:rPr lang="en-US" sz="2400" b="1" dirty="0">
                <a:cs typeface="Arial"/>
              </a:rPr>
              <a:t>(reached out)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Rudy Webinar</a:t>
            </a:r>
            <a:r>
              <a:rPr lang="en-US" sz="2400" b="1" dirty="0">
                <a:cs typeface="Arial"/>
              </a:rPr>
              <a:t> 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Johan </a:t>
            </a:r>
            <a:r>
              <a:rPr lang="en-US" sz="2400" dirty="0" err="1">
                <a:cs typeface="Arial"/>
              </a:rPr>
              <a:t>Arwidmark</a:t>
            </a:r>
            <a:r>
              <a:rPr lang="en-US" sz="2400" dirty="0">
                <a:cs typeface="Arial"/>
              </a:rPr>
              <a:t> 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Purav</a:t>
            </a:r>
            <a:r>
              <a:rPr lang="en-US" sz="2400" b="1" dirty="0">
                <a:cs typeface="Arial"/>
              </a:rPr>
              <a:t> (reached out)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Kelvin from CIPP 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Andrew Taylor and EUC Toolbox</a:t>
            </a:r>
            <a:r>
              <a:rPr lang="en-US" sz="2400" b="1" dirty="0">
                <a:cs typeface="Arial"/>
              </a:rPr>
              <a:t> </a:t>
            </a:r>
            <a:br>
              <a:rPr lang="en-US" sz="2400" b="1" dirty="0">
                <a:cs typeface="Arial"/>
              </a:rPr>
            </a:br>
            <a:r>
              <a:rPr lang="en-US" sz="2400" b="1" dirty="0">
                <a:cs typeface="Arial"/>
              </a:rPr>
              <a:t>(Date need to be confirmed)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TUGI tool </a:t>
            </a:r>
            <a:r>
              <a:rPr lang="en-US" sz="2400" b="1" dirty="0">
                <a:cs typeface="Arial"/>
              </a:rPr>
              <a:t>(reached out)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WinTuner</a:t>
            </a:r>
            <a:r>
              <a:rPr lang="en-US" sz="2400" dirty="0">
                <a:cs typeface="Arial"/>
              </a:rPr>
              <a:t> </a:t>
            </a:r>
            <a:r>
              <a:rPr lang="en-US" sz="2400" b="1" dirty="0">
                <a:cs typeface="Arial"/>
              </a:rPr>
              <a:t>Stephan van </a:t>
            </a:r>
            <a:r>
              <a:rPr lang="en-US" sz="2400" b="1" dirty="0" err="1">
                <a:cs typeface="Arial"/>
              </a:rPr>
              <a:t>Rooji</a:t>
            </a:r>
            <a:endParaRPr lang="en-US" sz="2400" b="1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EB975-2918-1E19-B6A3-83535FB1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28" y="365125"/>
            <a:ext cx="4390656" cy="2642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157D8-6937-C19C-2CCD-D9F9A5C9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4765"/>
            <a:ext cx="5791901" cy="26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DEA768-B9AF-69D2-D098-A8C782BA5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2FDF-9D09-12FA-0375-A31C92C3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Spotlights sessions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986FD-7AFE-6349-3E70-6CA5F123F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128" y="1715437"/>
            <a:ext cx="5635257" cy="3862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E380A1-579F-84C6-4178-D7F89CF8BAD6}"/>
              </a:ext>
            </a:extLst>
          </p:cNvPr>
          <p:cNvSpPr txBox="1"/>
          <p:nvPr/>
        </p:nvSpPr>
        <p:spPr>
          <a:xfrm>
            <a:off x="345196" y="3081051"/>
            <a:ext cx="610334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,Sans-Serif"/>
              <a:buChar char="•"/>
            </a:pPr>
            <a:r>
              <a:rPr lang="en-US" sz="2400" b="1" dirty="0">
                <a:cs typeface="Arial"/>
              </a:rPr>
              <a:t>OSD Cloud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 dirty="0" err="1">
                <a:cs typeface="Arial"/>
              </a:rPr>
              <a:t>IntuneCD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 dirty="0">
                <a:cs typeface="Arial"/>
              </a:rPr>
              <a:t>Rudy Webinar (From Lewis)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 dirty="0">
                <a:cs typeface="Arial"/>
              </a:rPr>
              <a:t>Johan </a:t>
            </a:r>
            <a:r>
              <a:rPr lang="en-US" sz="2400" b="1" dirty="0" err="1">
                <a:cs typeface="Arial"/>
              </a:rPr>
              <a:t>Arwidmark</a:t>
            </a:r>
            <a:r>
              <a:rPr lang="en-US" sz="2400" b="1" dirty="0">
                <a:cs typeface="Arial"/>
              </a:rPr>
              <a:t> (From Matt)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 dirty="0" err="1">
                <a:cs typeface="Arial"/>
              </a:rPr>
              <a:t>Purav</a:t>
            </a:r>
            <a:r>
              <a:rPr lang="en-US" sz="2400" b="1" dirty="0">
                <a:cs typeface="Arial"/>
              </a:rPr>
              <a:t> (from Dev)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 dirty="0">
                <a:cs typeface="Arial"/>
              </a:rPr>
              <a:t>Kelvin from CIPP (From Lewis)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 dirty="0">
                <a:cs typeface="Arial"/>
              </a:rPr>
              <a:t>Andrew Taylor (from Dev)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 dirty="0">
                <a:cs typeface="Arial"/>
              </a:rPr>
              <a:t>TUGI tool (from Joel)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b="1" dirty="0" err="1">
                <a:cs typeface="Arial"/>
              </a:rPr>
              <a:t>WinTuner</a:t>
            </a:r>
            <a:r>
              <a:rPr lang="en-US" sz="2400" b="1" dirty="0">
                <a:cs typeface="Arial"/>
              </a:rPr>
              <a:t> Stephan van </a:t>
            </a:r>
            <a:r>
              <a:rPr lang="en-US" sz="2400" b="1" dirty="0" err="1">
                <a:cs typeface="Arial"/>
              </a:rPr>
              <a:t>Rooji</a:t>
            </a:r>
            <a:r>
              <a:rPr lang="en-US" sz="2400" b="1" dirty="0">
                <a:cs typeface="Arial"/>
              </a:rPr>
              <a:t> (from Dev)</a:t>
            </a:r>
          </a:p>
        </p:txBody>
      </p:sp>
    </p:spTree>
    <p:extLst>
      <p:ext uri="{BB962C8B-B14F-4D97-AF65-F5344CB8AC3E}">
        <p14:creationId xmlns:p14="http://schemas.microsoft.com/office/powerpoint/2010/main" val="127923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1610-FA0E-542B-E321-14801410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 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CFD50E5-A362-B3B4-BAE6-46BB79692E45}"/>
              </a:ext>
            </a:extLst>
          </p:cNvPr>
          <p:cNvSpPr txBox="1">
            <a:spLocks/>
          </p:cNvSpPr>
          <p:nvPr/>
        </p:nvSpPr>
        <p:spPr>
          <a:xfrm>
            <a:off x="692573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en-US" sz="4400" b="1" dirty="0">
                <a:cs typeface="Arial"/>
              </a:rPr>
              <a:t>Microsoft Digital Defense Report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469F2-7D01-F1FB-FEA9-084F9166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694" y="1589089"/>
            <a:ext cx="9015399" cy="498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22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FDE8-3364-9633-1174-2B7525A9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 started with phishing-resistant </a:t>
            </a:r>
            <a:r>
              <a:rPr lang="en-US" b="1" dirty="0" err="1"/>
              <a:t>passwordless</a:t>
            </a:r>
            <a:r>
              <a:rPr lang="en-US" b="1" dirty="0"/>
              <a:t> authentication</a:t>
            </a:r>
          </a:p>
        </p:txBody>
      </p:sp>
      <p:pic>
        <p:nvPicPr>
          <p:cNvPr id="1026" name="Picture 2" descr="Diagram that shows the first three phases of the planning process.">
            <a:extLst>
              <a:ext uri="{FF2B5EF4-FFF2-40B4-BE49-F238E27FC236}">
                <a16:creationId xmlns:a16="http://schemas.microsoft.com/office/drawing/2014/main" id="{AB02D888-1573-A555-2BBE-D6BB79DA6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956" y="1804989"/>
            <a:ext cx="7749214" cy="436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2794C5-4FB6-948C-A9CE-99ACE16DE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7641" y="4552949"/>
            <a:ext cx="6281157" cy="2241060"/>
          </a:xfrm>
        </p:spPr>
      </p:pic>
    </p:spTree>
    <p:extLst>
      <p:ext uri="{BB962C8B-B14F-4D97-AF65-F5344CB8AC3E}">
        <p14:creationId xmlns:p14="http://schemas.microsoft.com/office/powerpoint/2010/main" val="484270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B8E4BC8BF714095FF727759CB9EC9" ma:contentTypeVersion="6" ma:contentTypeDescription="Create a new document." ma:contentTypeScope="" ma:versionID="234575b2e52d54a9d865da20af54e63e">
  <xsd:schema xmlns:xsd="http://www.w3.org/2001/XMLSchema" xmlns:xs="http://www.w3.org/2001/XMLSchema" xmlns:p="http://schemas.microsoft.com/office/2006/metadata/properties" xmlns:ns2="1c9f4e6d-47da-45df-85b2-b6d13a0a0f3c" xmlns:ns3="5d9f163f-7ba6-4563-80ff-62d170e7269c" targetNamespace="http://schemas.microsoft.com/office/2006/metadata/properties" ma:root="true" ma:fieldsID="2c0ceaca4b60547646f6e33c393e6d0c" ns2:_="" ns3:_="">
    <xsd:import namespace="1c9f4e6d-47da-45df-85b2-b6d13a0a0f3c"/>
    <xsd:import namespace="5d9f163f-7ba6-4563-80ff-62d170e726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f4e6d-47da-45df-85b2-b6d13a0a0f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f163f-7ba6-4563-80ff-62d170e726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8BFB1C-ADB1-4957-A538-B92F59D18CCA}">
  <ds:schemaRefs>
    <ds:schemaRef ds:uri="5d9f163f-7ba6-4563-80ff-62d170e7269c"/>
    <ds:schemaRef ds:uri="1c9f4e6d-47da-45df-85b2-b6d13a0a0f3c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6F86EE4-AC20-4A72-B0CD-E6F06352871F}">
  <ds:schemaRefs>
    <ds:schemaRef ds:uri="1c9f4e6d-47da-45df-85b2-b6d13a0a0f3c"/>
    <ds:schemaRef ds:uri="5d9f163f-7ba6-4563-80ff-62d170e726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924DCB3-70BA-4A1C-9191-3483657A5C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727</Words>
  <Application>Microsoft Office PowerPoint</Application>
  <PresentationFormat>Widescreen</PresentationFormat>
  <Paragraphs>103</Paragraphs>
  <Slides>16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Arial,Sans-Serif</vt:lpstr>
      <vt:lpstr>Calibri</vt:lpstr>
      <vt:lpstr>Calibri Light</vt:lpstr>
      <vt:lpstr>inherit</vt:lpstr>
      <vt:lpstr>Office Theme</vt:lpstr>
      <vt:lpstr>PowerPoint Presentation</vt:lpstr>
      <vt:lpstr>Contributors</vt:lpstr>
      <vt:lpstr>What is CloudHour?</vt:lpstr>
      <vt:lpstr>If you prefer to not talk or be asked questions press mute </vt:lpstr>
      <vt:lpstr>State of the server</vt:lpstr>
      <vt:lpstr>Spotlights sessions</vt:lpstr>
      <vt:lpstr>Spotlights sessions</vt:lpstr>
      <vt:lpstr> </vt:lpstr>
      <vt:lpstr>Get started with phishing-resistant passwordless authentication</vt:lpstr>
      <vt:lpstr> </vt:lpstr>
      <vt:lpstr>Mind Maps</vt:lpstr>
      <vt:lpstr>Agenda</vt:lpstr>
      <vt:lpstr>Microsoft Defender for Cloud Apps</vt:lpstr>
      <vt:lpstr>Global Secure Access</vt:lpstr>
      <vt:lpstr>Microsoft Intune device attestation</vt:lpstr>
      <vt:lpstr>Universal Continuous Access Evaluation (preview)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Bøgvad</dc:creator>
  <cp:lastModifiedBy>Jonas Bøgvad</cp:lastModifiedBy>
  <cp:revision>473</cp:revision>
  <dcterms:created xsi:type="dcterms:W3CDTF">2023-10-04T16:57:14Z</dcterms:created>
  <dcterms:modified xsi:type="dcterms:W3CDTF">2025-01-08T20:55:56Z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0x010100A43B8E4BC8BF714095FF727759CB9EC9</vt:lpwstr>
  </property>
</Properties>
</file>