
<file path=[Content_Types].xml><?xml version="1.0" encoding="utf-8"?>
<Types xmlns="http://schemas.openxmlformats.org/package/2006/content-types">
  <Default Extension="emf" ContentType="image/x-emf"/>
  <Default Extension="jpe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slideLayouts/slideLayout84.xml" ContentType="application/vnd.openxmlformats-officedocument.presentationml.slideLayout+xml"/>
  <Override PartName="/ppt/slideLayouts/slideLayout85.xml" ContentType="application/vnd.openxmlformats-officedocument.presentationml.slideLayout+xml"/>
  <Override PartName="/ppt/slideLayouts/slideLayout86.xml" ContentType="application/vnd.openxmlformats-officedocument.presentationml.slideLayout+xml"/>
  <Override PartName="/ppt/slideLayouts/slideLayout87.xml" ContentType="application/vnd.openxmlformats-officedocument.presentationml.slideLayout+xml"/>
  <Override PartName="/ppt/slideLayouts/slideLayout88.xml" ContentType="application/vnd.openxmlformats-officedocument.presentationml.slideLayout+xml"/>
  <Override PartName="/ppt/slideLayouts/slideLayout89.xml" ContentType="application/vnd.openxmlformats-officedocument.presentationml.slideLayout+xml"/>
  <Override PartName="/ppt/slideLayouts/slideLayout90.xml" ContentType="application/vnd.openxmlformats-officedocument.presentationml.slideLayout+xml"/>
  <Override PartName="/ppt/slideLayouts/slideLayout91.xml" ContentType="application/vnd.openxmlformats-officedocument.presentationml.slideLayout+xml"/>
  <Override PartName="/ppt/slideLayouts/slideLayout92.xml" ContentType="application/vnd.openxmlformats-officedocument.presentationml.slideLayout+xml"/>
  <Override PartName="/ppt/slideLayouts/slideLayout93.xml" ContentType="application/vnd.openxmlformats-officedocument.presentationml.slideLayout+xml"/>
  <Override PartName="/ppt/slideLayouts/slideLayout94.xml" ContentType="application/vnd.openxmlformats-officedocument.presentationml.slideLayout+xml"/>
  <Override PartName="/ppt/slideLayouts/slideLayout95.xml" ContentType="application/vnd.openxmlformats-officedocument.presentationml.slideLayout+xml"/>
  <Override PartName="/ppt/slideLayouts/slideLayout96.xml" ContentType="application/vnd.openxmlformats-officedocument.presentationml.slideLayout+xml"/>
  <Override PartName="/ppt/slideLayouts/slideLayout97.xml" ContentType="application/vnd.openxmlformats-officedocument.presentationml.slideLayout+xml"/>
  <Override PartName="/ppt/slideLayouts/slideLayout98.xml" ContentType="application/vnd.openxmlformats-officedocument.presentationml.slideLayout+xml"/>
  <Override PartName="/ppt/slideLayouts/slideLayout99.xml" ContentType="application/vnd.openxmlformats-officedocument.presentationml.slideLayout+xml"/>
  <Override PartName="/ppt/slideLayouts/slideLayout100.xml" ContentType="application/vnd.openxmlformats-officedocument.presentationml.slideLayout+xml"/>
  <Override PartName="/ppt/slideLayouts/slideLayout101.xml" ContentType="application/vnd.openxmlformats-officedocument.presentationml.slideLayout+xml"/>
  <Override PartName="/ppt/slideLayouts/slideLayout102.xml" ContentType="application/vnd.openxmlformats-officedocument.presentationml.slideLayout+xml"/>
  <Override PartName="/ppt/slideLayouts/slideLayout103.xml" ContentType="application/vnd.openxmlformats-officedocument.presentationml.slideLayout+xml"/>
  <Override PartName="/ppt/slideLayouts/slideLayout104.xml" ContentType="application/vnd.openxmlformats-officedocument.presentationml.slideLayout+xml"/>
  <Override PartName="/ppt/slideLayouts/slideLayout105.xml" ContentType="application/vnd.openxmlformats-officedocument.presentationml.slideLayout+xml"/>
  <Override PartName="/ppt/slideLayouts/slideLayout106.xml" ContentType="application/vnd.openxmlformats-officedocument.presentationml.slideLayout+xml"/>
  <Override PartName="/ppt/slideLayouts/slideLayout107.xml" ContentType="application/vnd.openxmlformats-officedocument.presentationml.slideLayout+xml"/>
  <Override PartName="/ppt/slideLayouts/slideLayout108.xml" ContentType="application/vnd.openxmlformats-officedocument.presentationml.slideLayout+xml"/>
  <Override PartName="/ppt/slideLayouts/slideLayout109.xml" ContentType="application/vnd.openxmlformats-officedocument.presentationml.slideLayout+xml"/>
  <Override PartName="/ppt/slideLayouts/slideLayout110.xml" ContentType="application/vnd.openxmlformats-officedocument.presentationml.slideLayout+xml"/>
  <Override PartName="/ppt/slideLayouts/slideLayout111.xml" ContentType="application/vnd.openxmlformats-officedocument.presentationml.slideLayout+xml"/>
  <Override PartName="/ppt/slideLayouts/slideLayout112.xml" ContentType="application/vnd.openxmlformats-officedocument.presentationml.slideLayout+xml"/>
  <Override PartName="/ppt/slideLayouts/slideLayout113.xml" ContentType="application/vnd.openxmlformats-officedocument.presentationml.slideLayout+xml"/>
  <Override PartName="/ppt/slideLayouts/slideLayout114.xml" ContentType="application/vnd.openxmlformats-officedocument.presentationml.slideLayout+xml"/>
  <Override PartName="/ppt/slideLayouts/slideLayout115.xml" ContentType="application/vnd.openxmlformats-officedocument.presentationml.slideLayout+xml"/>
  <Override PartName="/ppt/slideLayouts/slideLayout116.xml" ContentType="application/vnd.openxmlformats-officedocument.presentationml.slideLayout+xml"/>
  <Override PartName="/ppt/slideLayouts/slideLayout117.xml" ContentType="application/vnd.openxmlformats-officedocument.presentationml.slideLayout+xml"/>
  <Override PartName="/ppt/slideLayouts/slideLayout118.xml" ContentType="application/vnd.openxmlformats-officedocument.presentationml.slideLayout+xml"/>
  <Override PartName="/ppt/slideLayouts/slideLayout119.xml" ContentType="application/vnd.openxmlformats-officedocument.presentationml.slideLayout+xml"/>
  <Override PartName="/ppt/slideLayouts/slideLayout120.xml" ContentType="application/vnd.openxmlformats-officedocument.presentationml.slideLayout+xml"/>
  <Override PartName="/ppt/slideLayouts/slideLayout121.xml" ContentType="application/vnd.openxmlformats-officedocument.presentationml.slideLayout+xml"/>
  <Override PartName="/ppt/slideLayouts/slideLayout12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comments/modernComment_15B_D24042DB.xml" ContentType="application/vnd.ms-powerpoint.comments+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authors.xml" ContentType="application/vnd.ms-powerpoint.authors+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howSpecialPlsOnTitleSld="0" strictFirstAndLastChars="0" saveSubsetFonts="1" autoCompressPictures="0">
  <p:sldMasterIdLst>
    <p:sldMasterId id="2147483648" r:id="rId4"/>
    <p:sldMasterId id="2147483672" r:id="rId5"/>
  </p:sldMasterIdLst>
  <p:notesMasterIdLst>
    <p:notesMasterId r:id="rId14"/>
  </p:notesMasterIdLst>
  <p:sldIdLst>
    <p:sldId id="347" r:id="rId6"/>
    <p:sldId id="2076138488" r:id="rId7"/>
    <p:sldId id="351" r:id="rId8"/>
    <p:sldId id="353" r:id="rId9"/>
    <p:sldId id="362" r:id="rId10"/>
    <p:sldId id="2076138490" r:id="rId11"/>
    <p:sldId id="359" r:id="rId12"/>
    <p:sldId id="361" r:id="rId13"/>
  </p:sldIdLst>
  <p:sldSz cx="12192000" cy="6858000"/>
  <p:notesSz cx="6858000" cy="9144000"/>
  <p:kinsoku lang="ja-JP" invalStChars="、。，．・：；？！゛゜ヽヾゝゞ々’”）〕］｝〉》」』】°‰′″℃￠％!%),.:;?]}｡｣､･ﾞﾟ" invalEndChars="‘“（〔［｛〈《「『【￥＄$([\{｢￡"/>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 (5 minutes)" id="{87D99D1E-7063-4147-9499-4FE4A44B74B6}">
          <p14:sldIdLst>
            <p14:sldId id="347"/>
            <p14:sldId id="2076138488"/>
            <p14:sldId id="351"/>
            <p14:sldId id="353"/>
            <p14:sldId id="362"/>
            <p14:sldId id="2076138490"/>
            <p14:sldId id="359"/>
            <p14:sldId id="361"/>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authors.xml><?xml version="1.0" encoding="utf-8"?>
<p188:authorLst xmlns:a="http://schemas.openxmlformats.org/drawingml/2006/main" xmlns:r="http://schemas.openxmlformats.org/officeDocument/2006/relationships" xmlns:p188="http://schemas.microsoft.com/office/powerpoint/2018/8/main">
  <p188:author id="{00000000-0000-0000-0000-000000000000}" name="Author" initials="A" userId="Author" providerId="AD"/>
  <p188:author id="{D0B23B14-3592-B55A-030F-6CCDAF54B62E}" name="William Assaf" initials="WA" userId="S::wiassaf@microsoft.com::6321aac1-eebf-4722-9b5c-a5ee2b217578" providerId="AD"/>
  <p188:author id="{097E9E3C-0296-9C85-5AD8-075DE372EF69}" name="nina navazio" initials="nn" userId="S::ninanavazio@microsoft.com::f5877d0a-7add-46be-8812-e4ebb2c57f69" providerId="AD"/>
  <p188:author id="{7B8900E0-F291-0268-5C94-D8B0693FC660}" name="Deepti Vaidyanathan" initials="DV" userId="S::deeptivai@microsoft.com::d3f2712c-13e9-42bb-ab8c-92148060916a" providerId="AD"/>
  <p188:author id="{021CAFFA-E091-6116-2B13-56D90223BB05}" name="Nina N" initials="NN" userId="4046a3dcea12821c" providerId="Windows Live"/>
</p188:authorLst>
</file>

<file path=ppt/commentAuthors.xml><?xml version="1.0" encoding="utf-8"?>
<p:cmAuthorLst xmlns:a="http://schemas.openxmlformats.org/drawingml/2006/main" xmlns:r="http://schemas.openxmlformats.org/officeDocument/2006/relationships" xmlns:p="http://schemas.openxmlformats.org/presentationml/2006/main">
  <p:cmAuthor id="3" name="Author" initials="A" lastIdx="0" clrIdx="2"/>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AF7F2B"/>
    <a:srgbClr val="E8CE9B"/>
    <a:srgbClr val="ECECEC"/>
    <a:srgbClr val="531F14"/>
    <a:srgbClr val="47383A"/>
    <a:srgbClr val="322239"/>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284E427A-3D55-4303-BF80-6455036E1DE7}" styleName="Themed Style 1 - Accent 2">
    <a:tblBg>
      <a:fillRef idx="2">
        <a:schemeClr val="accent2"/>
      </a:fillRef>
      <a:effectRef idx="1">
        <a:schemeClr val="accent2"/>
      </a:effectRef>
    </a:tblBg>
    <a:wholeTbl>
      <a:tcTxStyle>
        <a:fontRef idx="minor">
          <a:scrgbClr r="0" g="0" b="0"/>
        </a:fontRef>
        <a:schemeClr val="dk1"/>
      </a:tcTxStyle>
      <a:tcStyle>
        <a:tcBdr>
          <a:left>
            <a:lnRef idx="1">
              <a:schemeClr val="accent2"/>
            </a:lnRef>
          </a:left>
          <a:right>
            <a:lnRef idx="1">
              <a:schemeClr val="accent2"/>
            </a:lnRef>
          </a:right>
          <a:top>
            <a:lnRef idx="1">
              <a:schemeClr val="accent2"/>
            </a:lnRef>
          </a:top>
          <a:bottom>
            <a:lnRef idx="1">
              <a:schemeClr val="accent2"/>
            </a:lnRef>
          </a:bottom>
          <a:insideH>
            <a:lnRef idx="1">
              <a:schemeClr val="accent2"/>
            </a:lnRef>
          </a:insideH>
          <a:insideV>
            <a:lnRef idx="1">
              <a:schemeClr val="accent2"/>
            </a:lnRef>
          </a:insideV>
        </a:tcBdr>
        <a:fill>
          <a:noFill/>
        </a:fill>
      </a:tcStyle>
    </a:wholeTbl>
    <a:band1H>
      <a:tcStyle>
        <a:tcBdr/>
        <a:fill>
          <a:solidFill>
            <a:schemeClr val="accent2">
              <a:alpha val="40000"/>
            </a:schemeClr>
          </a:solidFill>
        </a:fill>
      </a:tcStyle>
    </a:band1H>
    <a:band2H>
      <a:tcStyle>
        <a:tcBdr/>
      </a:tcStyle>
    </a:band2H>
    <a:band1V>
      <a:tcStyle>
        <a:tcBdr>
          <a:top>
            <a:lnRef idx="1">
              <a:schemeClr val="accent2"/>
            </a:lnRef>
          </a:top>
          <a:bottom>
            <a:lnRef idx="1">
              <a:schemeClr val="accent2"/>
            </a:lnRef>
          </a:bottom>
        </a:tcBdr>
        <a:fill>
          <a:solidFill>
            <a:schemeClr val="accent2">
              <a:alpha val="40000"/>
            </a:schemeClr>
          </a:solidFill>
        </a:fill>
      </a:tcStyle>
    </a:band1V>
    <a:band2V>
      <a:tcStyle>
        <a:tcBdr/>
      </a:tcStyle>
    </a:band2V>
    <a:lastCol>
      <a:tcTxStyle b="on"/>
      <a:tcStyle>
        <a:tcBdr>
          <a:left>
            <a:lnRef idx="2">
              <a:schemeClr val="accent2"/>
            </a:lnRef>
          </a:left>
          <a:right>
            <a:lnRef idx="1">
              <a:schemeClr val="accent2"/>
            </a:lnRef>
          </a:right>
          <a:top>
            <a:lnRef idx="1">
              <a:schemeClr val="accent2"/>
            </a:lnRef>
          </a:top>
          <a:bottom>
            <a:lnRef idx="1">
              <a:schemeClr val="accent2"/>
            </a:lnRef>
          </a:bottom>
          <a:insideH>
            <a:lnRef idx="1">
              <a:schemeClr val="accent2"/>
            </a:lnRef>
          </a:insideH>
          <a:insideV>
            <a:ln>
              <a:noFill/>
            </a:ln>
          </a:insideV>
        </a:tcBdr>
      </a:tcStyle>
    </a:lastCol>
    <a:firstCol>
      <a:tcTxStyle b="on"/>
      <a:tcStyle>
        <a:tcBdr>
          <a:left>
            <a:lnRef idx="1">
              <a:schemeClr val="accent2"/>
            </a:lnRef>
          </a:left>
          <a:right>
            <a:lnRef idx="2">
              <a:schemeClr val="accent2"/>
            </a:lnRef>
          </a:right>
          <a:top>
            <a:lnRef idx="1">
              <a:schemeClr val="accent2"/>
            </a:lnRef>
          </a:top>
          <a:bottom>
            <a:lnRef idx="1">
              <a:schemeClr val="accent2"/>
            </a:lnRef>
          </a:bottom>
          <a:insideH>
            <a:lnRef idx="1">
              <a:schemeClr val="accent2"/>
            </a:lnRef>
          </a:insideH>
          <a:insideV>
            <a:ln>
              <a:noFill/>
            </a:ln>
          </a:insideV>
        </a:tcBdr>
      </a:tcStyle>
    </a:firstCol>
    <a:lastRow>
      <a:tcTxStyle b="on"/>
      <a:tcStyle>
        <a:tcBdr>
          <a:left>
            <a:lnRef idx="1">
              <a:schemeClr val="accent2"/>
            </a:lnRef>
          </a:left>
          <a:right>
            <a:lnRef idx="1">
              <a:schemeClr val="accent2"/>
            </a:lnRef>
          </a:right>
          <a:top>
            <a:lnRef idx="2">
              <a:schemeClr val="accent2"/>
            </a:lnRef>
          </a:top>
          <a:bottom>
            <a:lnRef idx="2">
              <a:schemeClr val="accent2"/>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2"/>
            </a:lnRef>
          </a:left>
          <a:right>
            <a:lnRef idx="1">
              <a:schemeClr val="accent2"/>
            </a:lnRef>
          </a:right>
          <a:top>
            <a:lnRef idx="1">
              <a:schemeClr val="accent2"/>
            </a:lnRef>
          </a:top>
          <a:bottom>
            <a:lnRef idx="2">
              <a:schemeClr val="lt1"/>
            </a:lnRef>
          </a:bottom>
          <a:insideH>
            <a:ln>
              <a:noFill/>
            </a:ln>
          </a:insideH>
          <a:insideV>
            <a:ln>
              <a:noFill/>
            </a:ln>
          </a:insideV>
        </a:tcBdr>
        <a:fill>
          <a:solidFill>
            <a:schemeClr val="accent2"/>
          </a:solidFill>
        </a:fill>
      </a:tcStyle>
    </a:firstRow>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 styleId="{69C7853C-536D-4A76-A0AE-DD22124D55A5}" styleName="Themed Style 1 - Accent 3">
    <a:tblBg>
      <a:fillRef idx="2">
        <a:schemeClr val="accent3"/>
      </a:fillRef>
      <a:effectRef idx="1">
        <a:schemeClr val="accent3"/>
      </a:effectRef>
    </a:tblBg>
    <a:wholeTbl>
      <a:tcTxStyle>
        <a:fontRef idx="minor">
          <a:scrgbClr r="0" g="0" b="0"/>
        </a:fontRef>
        <a:schemeClr val="dk1"/>
      </a:tcTxStyle>
      <a:tcStyle>
        <a:tcBdr>
          <a:left>
            <a:lnRef idx="1">
              <a:schemeClr val="accent3"/>
            </a:lnRef>
          </a:left>
          <a:right>
            <a:lnRef idx="1">
              <a:schemeClr val="accent3"/>
            </a:lnRef>
          </a:right>
          <a:top>
            <a:lnRef idx="1">
              <a:schemeClr val="accent3"/>
            </a:lnRef>
          </a:top>
          <a:bottom>
            <a:lnRef idx="1">
              <a:schemeClr val="accent3"/>
            </a:lnRef>
          </a:bottom>
          <a:insideH>
            <a:lnRef idx="1">
              <a:schemeClr val="accent3"/>
            </a:lnRef>
          </a:insideH>
          <a:insideV>
            <a:lnRef idx="1">
              <a:schemeClr val="accent3"/>
            </a:lnRef>
          </a:insideV>
        </a:tcBdr>
        <a:fill>
          <a:noFill/>
        </a:fill>
      </a:tcStyle>
    </a:wholeTbl>
    <a:band1H>
      <a:tcStyle>
        <a:tcBdr/>
        <a:fill>
          <a:solidFill>
            <a:schemeClr val="accent3">
              <a:alpha val="40000"/>
            </a:schemeClr>
          </a:solidFill>
        </a:fill>
      </a:tcStyle>
    </a:band1H>
    <a:band2H>
      <a:tcStyle>
        <a:tcBdr/>
      </a:tcStyle>
    </a:band2H>
    <a:band1V>
      <a:tcStyle>
        <a:tcBdr>
          <a:top>
            <a:lnRef idx="1">
              <a:schemeClr val="accent3"/>
            </a:lnRef>
          </a:top>
          <a:bottom>
            <a:lnRef idx="1">
              <a:schemeClr val="accent3"/>
            </a:lnRef>
          </a:bottom>
        </a:tcBdr>
        <a:fill>
          <a:solidFill>
            <a:schemeClr val="accent3">
              <a:alpha val="40000"/>
            </a:schemeClr>
          </a:solidFill>
        </a:fill>
      </a:tcStyle>
    </a:band1V>
    <a:band2V>
      <a:tcStyle>
        <a:tcBdr/>
      </a:tcStyle>
    </a:band2V>
    <a:lastCol>
      <a:tcTxStyle b="on"/>
      <a:tcStyle>
        <a:tcBdr>
          <a:left>
            <a:lnRef idx="2">
              <a:schemeClr val="accent3"/>
            </a:lnRef>
          </a:left>
          <a:right>
            <a:lnRef idx="1">
              <a:schemeClr val="accent3"/>
            </a:lnRef>
          </a:right>
          <a:top>
            <a:lnRef idx="1">
              <a:schemeClr val="accent3"/>
            </a:lnRef>
          </a:top>
          <a:bottom>
            <a:lnRef idx="1">
              <a:schemeClr val="accent3"/>
            </a:lnRef>
          </a:bottom>
          <a:insideH>
            <a:lnRef idx="1">
              <a:schemeClr val="accent3"/>
            </a:lnRef>
          </a:insideH>
          <a:insideV>
            <a:ln>
              <a:noFill/>
            </a:ln>
          </a:insideV>
        </a:tcBdr>
      </a:tcStyle>
    </a:lastCol>
    <a:firstCol>
      <a:tcTxStyle b="on"/>
      <a:tcStyle>
        <a:tcBdr>
          <a:left>
            <a:lnRef idx="1">
              <a:schemeClr val="accent3"/>
            </a:lnRef>
          </a:left>
          <a:right>
            <a:lnRef idx="2">
              <a:schemeClr val="accent3"/>
            </a:lnRef>
          </a:right>
          <a:top>
            <a:lnRef idx="1">
              <a:schemeClr val="accent3"/>
            </a:lnRef>
          </a:top>
          <a:bottom>
            <a:lnRef idx="1">
              <a:schemeClr val="accent3"/>
            </a:lnRef>
          </a:bottom>
          <a:insideH>
            <a:lnRef idx="1">
              <a:schemeClr val="accent3"/>
            </a:lnRef>
          </a:insideH>
          <a:insideV>
            <a:ln>
              <a:noFill/>
            </a:ln>
          </a:insideV>
        </a:tcBdr>
      </a:tcStyle>
    </a:firstCol>
    <a:lastRow>
      <a:tcTxStyle b="on"/>
      <a:tcStyle>
        <a:tcBdr>
          <a:left>
            <a:lnRef idx="1">
              <a:schemeClr val="accent3"/>
            </a:lnRef>
          </a:left>
          <a:right>
            <a:lnRef idx="1">
              <a:schemeClr val="accent3"/>
            </a:lnRef>
          </a:right>
          <a:top>
            <a:lnRef idx="2">
              <a:schemeClr val="accent3"/>
            </a:lnRef>
          </a:top>
          <a:bottom>
            <a:lnRef idx="2">
              <a:schemeClr val="accent3"/>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3"/>
            </a:lnRef>
          </a:left>
          <a:right>
            <a:lnRef idx="1">
              <a:schemeClr val="accent3"/>
            </a:lnRef>
          </a:right>
          <a:top>
            <a:lnRef idx="1">
              <a:schemeClr val="accent3"/>
            </a:lnRef>
          </a:top>
          <a:bottom>
            <a:lnRef idx="2">
              <a:schemeClr val="lt1"/>
            </a:lnRef>
          </a:bottom>
          <a:insideH>
            <a:ln>
              <a:noFill/>
            </a:ln>
          </a:insideH>
          <a:insideV>
            <a:ln>
              <a:noFill/>
            </a:ln>
          </a:insideV>
        </a:tcBdr>
        <a:fill>
          <a:solidFill>
            <a:schemeClr val="accent3"/>
          </a:solidFill>
        </a:fill>
      </a:tcStyle>
    </a:firstRow>
  </a:tblStyle>
  <a:tblStyle styleId="{E269D01E-BC32-4049-B463-5C60D7B0CCD2}" styleName="Themed Style 2 - Accent 4">
    <a:tblBg>
      <a:fillRef idx="3">
        <a:schemeClr val="accent4"/>
      </a:fillRef>
      <a:effectRef idx="3">
        <a:schemeClr val="accent4"/>
      </a:effectRef>
    </a:tblBg>
    <a:wholeTbl>
      <a:tcTxStyle>
        <a:fontRef idx="minor">
          <a:scrgbClr r="0" g="0" b="0"/>
        </a:fontRef>
        <a:schemeClr val="lt1"/>
      </a:tcTxStyle>
      <a:tcStyle>
        <a:tcBdr>
          <a:left>
            <a:lnRef idx="1">
              <a:schemeClr val="accent4">
                <a:tint val="50000"/>
              </a:schemeClr>
            </a:lnRef>
          </a:left>
          <a:right>
            <a:lnRef idx="1">
              <a:schemeClr val="accent4">
                <a:tint val="50000"/>
              </a:schemeClr>
            </a:lnRef>
          </a:right>
          <a:top>
            <a:lnRef idx="1">
              <a:schemeClr val="accent4">
                <a:tint val="50000"/>
              </a:schemeClr>
            </a:lnRef>
          </a:top>
          <a:bottom>
            <a:lnRef idx="1">
              <a:schemeClr val="accent4">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77361" autoAdjust="0"/>
  </p:normalViewPr>
  <p:slideViewPr>
    <p:cSldViewPr snapToGrid="0">
      <p:cViewPr varScale="1">
        <p:scale>
          <a:sx n="85" d="100"/>
          <a:sy n="85" d="100"/>
        </p:scale>
        <p:origin x="1554" y="36"/>
      </p:cViewPr>
      <p:guideLst/>
    </p:cSldViewPr>
  </p:slideViewPr>
  <p:notesTextViewPr>
    <p:cViewPr>
      <p:scale>
        <a:sx n="1" d="1"/>
        <a:sy n="1" d="1"/>
      </p:scale>
      <p:origin x="0" y="0"/>
    </p:cViewPr>
  </p:notesTextViewPr>
  <p:notesViewPr>
    <p:cSldViewPr snapToGrid="0">
      <p:cViewPr varScale="1">
        <p:scale>
          <a:sx n="118" d="100"/>
          <a:sy n="118" d="100"/>
        </p:scale>
        <p:origin x="5004" y="84"/>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theme" Target="theme/theme1.xml"/><Relationship Id="rId3" Type="http://schemas.openxmlformats.org/officeDocument/2006/relationships/customXml" Target="../customXml/item3.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viewProps" Target="viewProps.xml"/><Relationship Id="rId2" Type="http://schemas.openxmlformats.org/officeDocument/2006/relationships/customXml" Target="../customXml/item2.xml"/><Relationship Id="rId16" Type="http://schemas.openxmlformats.org/officeDocument/2006/relationships/presProps" Target="presProps.xml"/><Relationship Id="rId20" Type="http://schemas.microsoft.com/office/2018/10/relationships/authors" Target="authors.xml"/><Relationship Id="rId1" Type="http://schemas.openxmlformats.org/officeDocument/2006/relationships/customXml" Target="../customXml/item1.xml"/><Relationship Id="rId6" Type="http://schemas.openxmlformats.org/officeDocument/2006/relationships/slide" Target="slides/slide1.xml"/><Relationship Id="rId11" Type="http://schemas.openxmlformats.org/officeDocument/2006/relationships/slide" Target="slides/slide6.xml"/><Relationship Id="rId5" Type="http://schemas.openxmlformats.org/officeDocument/2006/relationships/slideMaster" Target="slideMasters/slideMaster2.xml"/><Relationship Id="rId15" Type="http://schemas.openxmlformats.org/officeDocument/2006/relationships/commentAuthors" Target="commentAuthors.xml"/><Relationship Id="rId10" Type="http://schemas.openxmlformats.org/officeDocument/2006/relationships/slide" Target="slides/slide5.xml"/><Relationship Id="rId19"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4.xml"/><Relationship Id="rId14" Type="http://schemas.openxmlformats.org/officeDocument/2006/relationships/notesMaster" Target="notesMasters/notesMaster1.xml"/></Relationships>
</file>

<file path=ppt/comments/modernComment_15B_D24042DB.xml><?xml version="1.0" encoding="utf-8"?>
<p188:cmLst xmlns:a="http://schemas.openxmlformats.org/drawingml/2006/main" xmlns:r="http://schemas.openxmlformats.org/officeDocument/2006/relationships" xmlns:p188="http://schemas.microsoft.com/office/powerpoint/2018/8/main">
  <p188:cm id="{C097E817-2864-4C52-923C-B82954A22827}" authorId="{021CAFFA-E091-6116-2B13-56D90223BB05}" status="resolved" created="2025-04-08T21:38:20.425" complete="100000">
    <pc:sldMkLst xmlns:pc="http://schemas.microsoft.com/office/powerpoint/2013/main/command">
      <pc:docMk/>
      <pc:sldMk cId="3527426779" sldId="347"/>
    </pc:sldMkLst>
    <p188:txBody>
      <a:bodyPr/>
      <a:lstStyle/>
      <a:p>
        <a:r>
          <a:rPr lang="en-US"/>
          <a:t>Shorten this slide or add another one </a:t>
        </a:r>
      </a:p>
    </p188:txBody>
  </p188:cm>
</p188:cmLst>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0741703E-D67A-824B-83DA-F2C6174A6B11}" type="datetimeFigureOut">
              <a:rPr lang="en-US" smtClean="0"/>
              <a:t>10-Apr-25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76E10D6F-BD72-CF40-A81C-37A07F86FADE}" type="slidenum">
              <a:rPr lang="en-US" smtClean="0"/>
              <a:t>‹#›</a:t>
            </a:fld>
            <a:endParaRPr lang="en-US"/>
          </a:p>
        </p:txBody>
      </p:sp>
    </p:spTree>
    <p:extLst>
      <p:ext uri="{BB962C8B-B14F-4D97-AF65-F5344CB8AC3E}">
        <p14:creationId xmlns:p14="http://schemas.microsoft.com/office/powerpoint/2010/main" val="43967124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mn-lt"/>
              </a:rPr>
              <a:t>Good morning everyone! </a:t>
            </a:r>
          </a:p>
          <a:p>
            <a:endParaRPr lang="en-US" dirty="0">
              <a:cs typeface="+mn-lt"/>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mn-lt"/>
              </a:rPr>
              <a:t>I want to start by saying that this presentation is normally an hour and a half long workshop, presented alongside my friends and coworkers </a:t>
            </a:r>
            <a:r>
              <a:rPr lang="en-US" b="1" dirty="0">
                <a:cs typeface="+mn-lt"/>
              </a:rPr>
              <a:t>Deepti Vaidyanathan and William Assaf</a:t>
            </a:r>
            <a:r>
              <a:rPr lang="en-US" dirty="0">
                <a:cs typeface="+mn-lt"/>
              </a:rPr>
              <a:t>, and this presentation wouldn’t be possible without them.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mn-lt"/>
            </a:endParaRPr>
          </a:p>
          <a:p>
            <a:r>
              <a:rPr lang="en-US" dirty="0">
                <a:cs typeface="+mn-lt"/>
              </a:rPr>
              <a:t>My name is Nina </a:t>
            </a:r>
            <a:r>
              <a:rPr lang="en-US" dirty="0" err="1">
                <a:cs typeface="+mn-lt"/>
              </a:rPr>
              <a:t>Navazio</a:t>
            </a:r>
            <a:r>
              <a:rPr lang="en-US" dirty="0">
                <a:cs typeface="+mn-lt"/>
              </a:rPr>
              <a:t>, and I’m a product designer and content designer 2 at Microsoft. I design experiences for Windows 11, ensuring that they are accessible, the writing is clear, and the whole flow is smooth. I’m also 3 quarters in to my Library and Information Science masters degree at the University of Washington, and I’m also a Dungeon Master, crafting games and sessions for my players consisting mainly of roleplay and puzzles. I’ve been playing since high school, and always enjoy showing players new and old how different roleplaying game systems can be just as amazing as the more popular ones.</a:t>
            </a:r>
          </a:p>
          <a:p>
            <a:endParaRPr lang="en-US" dirty="0">
              <a:cs typeface="+mn-lt"/>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1</a:t>
            </a:fld>
            <a:endParaRPr lang="en-US"/>
          </a:p>
        </p:txBody>
      </p:sp>
    </p:spTree>
    <p:extLst>
      <p:ext uri="{BB962C8B-B14F-4D97-AF65-F5344CB8AC3E}">
        <p14:creationId xmlns:p14="http://schemas.microsoft.com/office/powerpoint/2010/main" val="307828808"/>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sz="850" dirty="0">
                <a:latin typeface="Segoe UI"/>
                <a:cs typeface="Segoe UI"/>
              </a:rPr>
              <a:t>Now, you may have heard of Dungeons and Dragons, and seen it on shows like </a:t>
            </a:r>
            <a:r>
              <a:rPr lang="en-US" sz="850" i="1" dirty="0">
                <a:latin typeface="Segoe UI"/>
                <a:cs typeface="Segoe UI"/>
              </a:rPr>
              <a:t>Big Bang Theory</a:t>
            </a:r>
            <a:r>
              <a:rPr lang="en-US" sz="850" i="0" dirty="0">
                <a:latin typeface="Segoe UI"/>
                <a:cs typeface="Segoe UI"/>
              </a:rPr>
              <a:t> or </a:t>
            </a:r>
            <a:r>
              <a:rPr lang="en-US" sz="850" i="1" dirty="0">
                <a:latin typeface="Segoe UI"/>
                <a:cs typeface="Segoe UI"/>
              </a:rPr>
              <a:t>Community</a:t>
            </a:r>
            <a:r>
              <a:rPr lang="en-US" sz="900" i="1" dirty="0">
                <a:ea typeface="Calibri"/>
                <a:cs typeface="Calibri"/>
              </a:rPr>
              <a:t>. </a:t>
            </a:r>
            <a:r>
              <a:rPr lang="en-US" sz="900" i="0" dirty="0">
                <a:ea typeface="Calibri"/>
                <a:cs typeface="Calibri"/>
              </a:rPr>
              <a:t>Dungeons and Dragons is just one kind of TTRPG, just like Clue is one kind of board game. </a:t>
            </a:r>
          </a:p>
          <a:p>
            <a:endParaRPr lang="en-US" sz="900" i="0" dirty="0">
              <a:latin typeface="Segoe UI"/>
              <a:ea typeface="Calibri"/>
              <a:cs typeface="Calibri"/>
            </a:endParaRPr>
          </a:p>
          <a:p>
            <a:r>
              <a:rPr lang="en-US" sz="850" dirty="0">
                <a:latin typeface="Segoe UI"/>
                <a:cs typeface="Segoe UI"/>
              </a:rPr>
              <a:t>Here, characters from Netflix's </a:t>
            </a:r>
            <a:r>
              <a:rPr lang="en-US" sz="850" i="1" u="sng" dirty="0">
                <a:latin typeface="Segoe UI"/>
                <a:cs typeface="Segoe UI"/>
              </a:rPr>
              <a:t>Stranger Things</a:t>
            </a:r>
            <a:r>
              <a:rPr lang="en-US" sz="850" dirty="0">
                <a:latin typeface="Segoe UI"/>
                <a:cs typeface="Segoe UI"/>
              </a:rPr>
              <a:t> are playing Dungeons and Dragons. We can see the </a:t>
            </a:r>
            <a:r>
              <a:rPr lang="en-US" sz="1200" dirty="0">
                <a:latin typeface="+mn-lt"/>
                <a:cs typeface="+mn-cs"/>
              </a:rPr>
              <a:t>pretty common set of roles among them. There’s: </a:t>
            </a:r>
          </a:p>
          <a:p>
            <a:r>
              <a:rPr lang="en-US" sz="850" dirty="0">
                <a:latin typeface="Segoe UI"/>
                <a:cs typeface="Segoe UI"/>
              </a:rPr>
              <a:t>the Players,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and the Main Storyteller </a:t>
            </a:r>
          </a:p>
          <a:p>
            <a:r>
              <a:rPr lang="en-US" sz="850" b="1" dirty="0">
                <a:latin typeface="Segoe UI"/>
                <a:cs typeface="Segoe UI"/>
              </a:rPr>
              <a:t>&lt;click&gt;</a:t>
            </a:r>
            <a:r>
              <a:rPr lang="en-US" sz="850" dirty="0">
                <a:latin typeface="Segoe UI"/>
                <a:cs typeface="Segoe UI"/>
              </a:rPr>
              <a:t> </a:t>
            </a:r>
          </a:p>
          <a:p>
            <a:r>
              <a:rPr lang="en-US" sz="850" dirty="0">
                <a:latin typeface="Segoe UI"/>
                <a:cs typeface="Segoe UI"/>
              </a:rPr>
              <a:t>(also known as the Game Master, Dungeon Master, or Keeper.)</a:t>
            </a:r>
          </a:p>
          <a:p>
            <a:r>
              <a:rPr lang="en-US" sz="850" dirty="0">
                <a:latin typeface="Segoe UI"/>
                <a:cs typeface="Segoe UI"/>
              </a:rPr>
              <a:t>Everyone here is playing the game, but the Main Storyteller knows more about the events that are going to unfold. They’ve prepared materials for the players to experience, and usually have a book or screen propped up in front of them for reference and to hide secrets from the players, like a dragon miniature or dice rolls. </a:t>
            </a:r>
          </a:p>
          <a:p>
            <a:endParaRPr lang="en-US" sz="850" dirty="0">
              <a:latin typeface="Segoe UI"/>
              <a:cs typeface="Segoe UI"/>
            </a:endParaRPr>
          </a:p>
          <a:p>
            <a:r>
              <a:rPr lang="en-US" sz="850" dirty="0">
                <a:latin typeface="Segoe UI"/>
                <a:cs typeface="Segoe UI"/>
              </a:rPr>
              <a:t>Now, a game that you create could have a similar set up, with one person mainly telling the story and others acting as characters, but it could also be something entirely different, like a game with no main storyteller, or a single-player RPG. </a:t>
            </a:r>
          </a:p>
        </p:txBody>
      </p:sp>
      <p:sp>
        <p:nvSpPr>
          <p:cNvPr id="4" name="Header Placeholder 3"/>
          <p:cNvSpPr>
            <a:spLocks noGrp="1"/>
          </p:cNvSpPr>
          <p:nvPr>
            <p:ph type="hdr" sz="quarter"/>
          </p:nvPr>
        </p:nvSpPr>
        <p:spPr/>
        <p:txBody>
          <a:bodyPr/>
          <a:lstStyle/>
          <a:p>
            <a:pPr marL="0" marR="0" lvl="0" indent="0" algn="l" defTabSz="914367"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5" name="Footer Placeholder 4"/>
          <p:cNvSpPr>
            <a:spLocks noGrp="1"/>
          </p:cNvSpPr>
          <p:nvPr>
            <p:ph type="ftr" sz="quarter" idx="4"/>
          </p:nvPr>
        </p:nvSpPr>
        <p:spPr/>
        <p:txBody>
          <a:bodyPr/>
          <a:lstStyle/>
          <a:p>
            <a:pPr marL="571500" marR="0" lvl="0" indent="0" algn="l"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dirty="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Microsoft Corporation. All rights reserved. MICROSOFT MAKES NO WARRANTIES, EXPRESS, IMPLIED OR STATUTORY, AS TO THE INFORMATION IN THIS PRESENTATION.</a:t>
            </a:r>
          </a:p>
        </p:txBody>
      </p:sp>
      <p:sp>
        <p:nvSpPr>
          <p:cNvPr id="6" name="Date Placeholder 5"/>
          <p:cNvSpPr>
            <a:spLocks noGrp="1"/>
          </p:cNvSpPr>
          <p:nvPr>
            <p:ph type="dt" idx="1"/>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386CE63F-9E7F-4C04-9D0D-FCA25A8E9E86}" type="datetime8">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10-Apr-25 18:29</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
        <p:nvSpPr>
          <p:cNvPr id="7" name="Slide Number Placeholder 6"/>
          <p:cNvSpPr>
            <a:spLocks noGrp="1"/>
          </p:cNvSpPr>
          <p:nvPr>
            <p:ph type="sldNum" sz="quarter" idx="5"/>
          </p:nvPr>
        </p:nvSpPr>
        <p:spPr/>
        <p:txBody>
          <a:bodyPr/>
          <a:lstStyle/>
          <a:p>
            <a:pPr marL="0" marR="0" lvl="0" indent="0" algn="r" defTabSz="914367"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prstClr val="black"/>
                </a:solidFill>
                <a:effectLst/>
                <a:uLnTx/>
                <a:uFillTx/>
                <a:latin typeface="Segoe UI" pitchFamily="34" charset="0"/>
                <a:ea typeface="+mn-ea"/>
                <a:cs typeface="+mn-cs"/>
              </a:rPr>
              <a:pPr marL="0" marR="0" lvl="0" indent="0" algn="r" defTabSz="914367"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prstClr val="black"/>
              </a:solidFill>
              <a:effectLst/>
              <a:uLnTx/>
              <a:uFillTx/>
              <a:latin typeface="Segoe UI" pitchFamily="34" charset="0"/>
              <a:ea typeface="+mn-ea"/>
              <a:cs typeface="+mn-cs"/>
            </a:endParaRPr>
          </a:p>
        </p:txBody>
      </p:sp>
    </p:spTree>
    <p:extLst>
      <p:ext uri="{BB962C8B-B14F-4D97-AF65-F5344CB8AC3E}">
        <p14:creationId xmlns:p14="http://schemas.microsoft.com/office/powerpoint/2010/main" val="2113142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ea typeface="Calibri"/>
                <a:cs typeface="Calibri"/>
              </a:rPr>
              <a:t>L</a:t>
            </a:r>
            <a:r>
              <a:rPr lang="en-US" i="0" dirty="0">
                <a:ea typeface="Calibri"/>
                <a:cs typeface="Calibri"/>
              </a:rPr>
              <a:t>et's</a:t>
            </a:r>
            <a:r>
              <a:rPr lang="en-US" dirty="0">
                <a:ea typeface="Calibri"/>
                <a:cs typeface="Calibri"/>
              </a:rPr>
              <a:t> zero in on our format of a *one-page* tabletop role-playing game. &lt;click&gt;</a:t>
            </a:r>
          </a:p>
          <a:p>
            <a:endParaRPr lang="en-US" dirty="0">
              <a:ea typeface="Calibri"/>
              <a:cs typeface="Calibri"/>
            </a:endParaRPr>
          </a:p>
          <a:p>
            <a:r>
              <a:rPr lang="en-US" dirty="0">
                <a:ea typeface="Calibri"/>
                <a:cs typeface="Calibri"/>
              </a:rPr>
              <a:t>A *one-page* game focuses on a core mechanic, surrounded by a core experience. </a:t>
            </a:r>
          </a:p>
          <a:p>
            <a:endParaRPr lang="en-US" dirty="0">
              <a:ea typeface="Calibri"/>
              <a:cs typeface="Calibri"/>
            </a:endParaRPr>
          </a:p>
          <a:p>
            <a:r>
              <a:rPr lang="en-US" dirty="0">
                <a:ea typeface="Calibri"/>
                <a:cs typeface="Calibri"/>
              </a:rPr>
              <a:t>We’re not creating thousands of pages of stories, reference tables, spell lists, and monsters, we’re just focusing on one core mechanic, and a short intro that can fit on one single sheet of paper. This restriction will hopefully be creatively freeing—or at least a springboard for a larger project.</a:t>
            </a:r>
          </a:p>
          <a:p>
            <a:r>
              <a:rPr lang="en-US" dirty="0">
                <a:ea typeface="Calibri"/>
                <a:cs typeface="Calibri"/>
              </a:rPr>
              <a:t>&lt;click&gt;</a:t>
            </a:r>
          </a:p>
          <a:p>
            <a:endParaRPr lang="en-US" dirty="0">
              <a:ea typeface="Calibri"/>
              <a:cs typeface="Calibri"/>
            </a:endParaRPr>
          </a:p>
          <a:p>
            <a:r>
              <a:rPr lang="en-US" dirty="0"/>
              <a:t>A one-page game can focus on shared experiences and new ideas; used to teach or raise awareness of a specific topic; or explore a specific mood or vibe.</a:t>
            </a:r>
          </a:p>
          <a:p>
            <a:r>
              <a:rPr lang="en-US" dirty="0">
                <a:ea typeface="Calibri"/>
                <a:cs typeface="Calibri"/>
              </a:rPr>
              <a:t>&lt;click&gt;</a:t>
            </a:r>
          </a:p>
          <a:p>
            <a:endParaRPr lang="en-US" dirty="0">
              <a:ea typeface="Calibri"/>
              <a:cs typeface="Calibri"/>
            </a:endParaRPr>
          </a:p>
          <a:p>
            <a:r>
              <a:rPr lang="en-US" dirty="0">
                <a:ea typeface="Calibri"/>
                <a:cs typeface="Calibri"/>
              </a:rPr>
              <a:t>*Playing* a one-page game is closer to improvisation and open-ended creativity. Since it’s only one page, it’s just a loose framework for players to follow. </a:t>
            </a:r>
          </a:p>
          <a:p>
            <a:endParaRPr lang="en-US" dirty="0">
              <a:ea typeface="Calibri"/>
              <a:cs typeface="Calibri"/>
            </a:endParaRPr>
          </a:p>
          <a:p>
            <a:r>
              <a:rPr lang="en-US" dirty="0">
                <a:ea typeface="Calibri"/>
                <a:cs typeface="Calibri"/>
              </a:rPr>
              <a:t>&lt;click&gt;</a:t>
            </a:r>
          </a:p>
          <a:p>
            <a:r>
              <a:rPr lang="en-US" dirty="0">
                <a:ea typeface="Calibri"/>
                <a:cs typeface="Calibri"/>
              </a:rPr>
              <a:t>And creating a one-page RPG itself is an exercise in creativity, in ideation, and the empathetic people-focused process called design thinking, which I’ll talk about more later.</a:t>
            </a:r>
          </a:p>
        </p:txBody>
      </p:sp>
      <p:sp>
        <p:nvSpPr>
          <p:cNvPr id="4" name="Slide Number Placeholder 3"/>
          <p:cNvSpPr>
            <a:spLocks noGrp="1"/>
          </p:cNvSpPr>
          <p:nvPr>
            <p:ph type="sldNum" sz="quarter" idx="5"/>
          </p:nvPr>
        </p:nvSpPr>
        <p:spPr/>
        <p:txBody>
          <a:bodyPr/>
          <a:lstStyle/>
          <a:p>
            <a:fld id="{76E10D6F-BD72-CF40-A81C-37A07F86FADE}" type="slidenum">
              <a:rPr lang="en-US" smtClean="0"/>
              <a:t>3</a:t>
            </a:fld>
            <a:endParaRPr lang="en-US"/>
          </a:p>
        </p:txBody>
      </p:sp>
    </p:spTree>
    <p:extLst>
      <p:ext uri="{BB962C8B-B14F-4D97-AF65-F5344CB8AC3E}">
        <p14:creationId xmlns:p14="http://schemas.microsoft.com/office/powerpoint/2010/main" val="278839160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In order to make a one-page RPG, we start with empathizing and defining.</a:t>
            </a: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Begin by picking a topic. This can be as general as a genre or as specific as a TV show. I’ve created games based on Wikipedia articles, and favorite memories I have.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Next, outline more inspirations based on the topic you’ve picked.</a:t>
            </a:r>
          </a:p>
          <a:p>
            <a:pPr marL="0" indent="0">
              <a:buFont typeface="Calibri"/>
              <a:buNone/>
            </a:pPr>
            <a:r>
              <a:rPr lang="en-US" dirty="0">
                <a:ea typeface="Calibri"/>
                <a:cs typeface="Calibri"/>
              </a:rPr>
              <a:t>What are some related games, shows, and movies that are related to your core topic?</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 </a:t>
            </a:r>
          </a:p>
          <a:p>
            <a:pPr marL="0" indent="0">
              <a:buFont typeface="Calibri"/>
              <a:buNone/>
            </a:pPr>
            <a:r>
              <a:rPr lang="en-US" dirty="0">
                <a:ea typeface="Calibri"/>
                <a:cs typeface="Calibri"/>
              </a:rPr>
              <a:t>Now that you’ve got a core topic and several related pieces of media, we’ll decide on a “theme”. What sorts of vibes does your game give? Should it be bright or dark? Cooperative or competitive? Here, we’re looking to get more explicit about how we want players to feel while playing the game. List four or five words like that for your theme, so any decisions you make for your game going forward, from typography to art to types of rules can be guided by the theme.</a:t>
            </a:r>
          </a:p>
          <a:p>
            <a:pPr marL="0" indent="0">
              <a:buFont typeface="Calibri"/>
              <a:buNone/>
            </a:pPr>
            <a:endParaRPr lang="en-US" dirty="0">
              <a:ea typeface="Calibri"/>
              <a:cs typeface="Calibri"/>
            </a:endParaRPr>
          </a:p>
          <a:p>
            <a:pPr marL="0" indent="0">
              <a:buFont typeface="Calibri"/>
              <a:buNone/>
            </a:pPr>
            <a:r>
              <a:rPr lang="en-US" dirty="0">
                <a:ea typeface="Calibri"/>
                <a:cs typeface="Calibri"/>
              </a:rPr>
              <a:t>&lt;click&gt;</a:t>
            </a:r>
          </a:p>
          <a:p>
            <a:pPr marL="0" indent="0">
              <a:buFont typeface="Calibri"/>
              <a:buNone/>
            </a:pPr>
            <a:r>
              <a:rPr lang="en-US" dirty="0">
                <a:ea typeface="Calibri"/>
                <a:cs typeface="Calibri"/>
              </a:rPr>
              <a:t>Finally, make a list of some “actions” that people take related to your topic. What kinds of things would the players be reasonably expected to do? For example, when I made a game about taking a road trip, I knew the biggest part of it would be how much you have to go pee. There’s also the fact that there isn’t a lot of space in the car, so you have to compromise comfort and keeping the peace. These sorts of things will inform the mechanics that will be in the center of gameplay.</a:t>
            </a:r>
          </a:p>
        </p:txBody>
      </p:sp>
      <p:sp>
        <p:nvSpPr>
          <p:cNvPr id="4" name="Slide Number Placeholder 3"/>
          <p:cNvSpPr>
            <a:spLocks noGrp="1"/>
          </p:cNvSpPr>
          <p:nvPr>
            <p:ph type="sldNum" sz="quarter" idx="5"/>
          </p:nvPr>
        </p:nvSpPr>
        <p:spPr/>
        <p:txBody>
          <a:bodyPr/>
          <a:lstStyle/>
          <a:p>
            <a:fld id="{76E10D6F-BD72-CF40-A81C-37A07F86FADE}" type="slidenum">
              <a:rPr lang="en-US" smtClean="0"/>
              <a:t>4</a:t>
            </a:fld>
            <a:endParaRPr lang="en-US"/>
          </a:p>
        </p:txBody>
      </p:sp>
    </p:spTree>
    <p:extLst>
      <p:ext uri="{BB962C8B-B14F-4D97-AF65-F5344CB8AC3E}">
        <p14:creationId xmlns:p14="http://schemas.microsoft.com/office/powerpoint/2010/main" val="234770713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cs typeface="Calibri"/>
              </a:rPr>
              <a:t>To turn those actions into gameplay, we’ll first go over what a “mechanic” is.</a:t>
            </a:r>
          </a:p>
          <a:p>
            <a:endParaRPr lang="en-US" dirty="0">
              <a:cs typeface="Calibri"/>
            </a:endParaRPr>
          </a:p>
          <a:p>
            <a:r>
              <a:rPr lang="en-US" dirty="0">
                <a:cs typeface="Calibri"/>
              </a:rPr>
              <a:t>&lt;click&gt;</a:t>
            </a:r>
          </a:p>
          <a:p>
            <a:r>
              <a:rPr lang="en-US" dirty="0">
                <a:cs typeface="Calibri"/>
              </a:rPr>
              <a:t> As defined by Wikipedia, mechanics are the rules and parts of a game that “govern and guide the player’s actions, as well as the game’s response to them.” These are the “actions” you take in a game. For example, in the game Clue, players compete as investigators trying to solve a crime. Mechanics in that game include moving around the board, making accusations, reviewing evidence, and taking notes.</a:t>
            </a:r>
          </a:p>
          <a:p>
            <a:endParaRPr lang="en-US" dirty="0">
              <a:cs typeface="Calibri"/>
            </a:endParaRPr>
          </a:p>
          <a:p>
            <a:r>
              <a:rPr lang="en-US" dirty="0">
                <a:cs typeface="Calibri"/>
              </a:rPr>
              <a:t>Similarly, RPGs have mechanics that relate to their themes. Like in Dungeons and Dragons, fighting enemies is a huge pillar of gameplay and so how protective your armor is, how strong you are, and what kinds of weapons you have are all tracked on your character sheet and used in combat mechanics. </a:t>
            </a:r>
          </a:p>
          <a:p>
            <a:endParaRPr lang="en-US" dirty="0">
              <a:cs typeface="Calibri"/>
            </a:endParaRPr>
          </a:p>
          <a:p>
            <a:r>
              <a:rPr lang="en-US" dirty="0">
                <a:cs typeface="Calibri"/>
              </a:rPr>
              <a:t>&lt;click&gt;</a:t>
            </a:r>
          </a:p>
          <a:p>
            <a:r>
              <a:rPr lang="en-US" dirty="0">
                <a:cs typeface="Calibri"/>
              </a:rPr>
              <a:t>When designing a mechanic, consider what makes a player feel </a:t>
            </a:r>
            <a:r>
              <a:rPr lang="en-US" b="1" dirty="0">
                <a:cs typeface="Calibri"/>
              </a:rPr>
              <a:t>special</a:t>
            </a:r>
            <a:r>
              <a:rPr lang="en-US" b="0" dirty="0">
                <a:cs typeface="Calibri"/>
              </a:rPr>
              <a:t>. These games are collaborative storytelling games, and everyone wants to feel like the main character of their own story. How does your mechanic allow for players to customize their characters, especially related to building a backstory? In Dungeons and Dragons, creating your character literally means assigning numbers to different attributes like strength or charisma. This determines your characteristics, like how acrobatic you are or how persuasive you are.</a:t>
            </a:r>
          </a:p>
          <a:p>
            <a:endParaRPr lang="en-US" b="0" dirty="0">
              <a:cs typeface="Calibri"/>
            </a:endParaRPr>
          </a:p>
          <a:p>
            <a:r>
              <a:rPr lang="en-US" b="0" dirty="0">
                <a:cs typeface="Calibri"/>
              </a:rPr>
              <a:t>&lt;click&gt;</a:t>
            </a:r>
          </a:p>
          <a:p>
            <a:r>
              <a:rPr lang="en-US" b="0" dirty="0">
                <a:cs typeface="Calibri"/>
              </a:rPr>
              <a:t>Finally, the decision of whether your game has a main storyteller or not, or maybe whether it’s even meant to be played in a group or on your own can be a mechanic. Consider the game “The Quiet Year,” where players gather to tell the story of a community building a colony together. Players determine what challenges they face, what projects they build, and what history they make together. There is no main storyteller—everyone in the game has equal footing in the story, just like the characters in it. They’re all experiencing this world for the first time, and are learning about it together. In this way, the choice of having no main storyteller adds to the game as a mechanic.</a:t>
            </a:r>
          </a:p>
          <a:p>
            <a:endParaRPr lang="en-US" b="0" dirty="0">
              <a:cs typeface="Calibri"/>
            </a:endParaRPr>
          </a:p>
          <a:p>
            <a:r>
              <a:rPr lang="en-US" b="0" dirty="0">
                <a:cs typeface="Calibri"/>
              </a:rPr>
              <a:t>So, considering all this, take a look of the list of “actions” you made around your topic. Pick the top one or two, and consider how you could turn those into game mechanics. How could rolling dice, drawing from a deck of cards, or other creative activities simulate those actions? How can you keep it interesting, collaborative, and improvisational? </a:t>
            </a:r>
          </a:p>
        </p:txBody>
      </p:sp>
      <p:sp>
        <p:nvSpPr>
          <p:cNvPr id="4" name="Slide Number Placeholder 3"/>
          <p:cNvSpPr>
            <a:spLocks noGrp="1"/>
          </p:cNvSpPr>
          <p:nvPr>
            <p:ph type="sldNum" sz="quarter" idx="5"/>
          </p:nvPr>
        </p:nvSpPr>
        <p:spPr/>
        <p:txBody>
          <a:bodyPr/>
          <a:lstStyle/>
          <a:p>
            <a:fld id="{76E10D6F-BD72-CF40-A81C-37A07F86FADE}" type="slidenum">
              <a:rPr lang="en-US" smtClean="0"/>
              <a:t>5</a:t>
            </a:fld>
            <a:endParaRPr lang="en-US"/>
          </a:p>
        </p:txBody>
      </p:sp>
    </p:spTree>
    <p:extLst>
      <p:ext uri="{BB962C8B-B14F-4D97-AF65-F5344CB8AC3E}">
        <p14:creationId xmlns:p14="http://schemas.microsoft.com/office/powerpoint/2010/main" val="296326814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Calibri"/>
              <a:buNone/>
            </a:pPr>
            <a:r>
              <a:rPr lang="en-US" dirty="0">
                <a:ea typeface="Calibri"/>
                <a:cs typeface="Calibri"/>
              </a:rPr>
              <a:t>Although it went by quick, we just followed the steps of design thinking. </a:t>
            </a:r>
            <a:endParaRPr lang="en-US" b="0" i="0" u="none" strike="noStrike" dirty="0">
              <a:solidFill>
                <a:schemeClr val="tx1"/>
              </a:solidFill>
              <a:effectLst/>
              <a:latin typeface="+mn-lt"/>
              <a:ea typeface="Calibri"/>
              <a:cs typeface="Calibri"/>
            </a:endParaRPr>
          </a:p>
          <a:p>
            <a:pPr marL="0" indent="0">
              <a:buFont typeface="Calibri"/>
              <a:buNone/>
            </a:pPr>
            <a:r>
              <a:rPr lang="en-US" b="1" i="0" u="none" strike="noStrike" dirty="0">
                <a:solidFill>
                  <a:schemeClr val="tx1"/>
                </a:solidFill>
                <a:effectLst/>
                <a:latin typeface="+mn-lt"/>
                <a:ea typeface="Calibri"/>
                <a:cs typeface="Calibri"/>
              </a:rPr>
              <a:t>&lt;click&gt;</a:t>
            </a:r>
          </a:p>
          <a:p>
            <a:pPr marL="0" indent="0">
              <a:buFont typeface="Calibri"/>
              <a:buNone/>
            </a:pPr>
            <a:r>
              <a:rPr lang="en-US" dirty="0">
                <a:ea typeface="Calibri"/>
                <a:cs typeface="Calibri"/>
              </a:rPr>
              <a:t>Originally </a:t>
            </a:r>
            <a:r>
              <a:rPr lang="en-US" b="0" i="0" u="none" strike="noStrike" dirty="0">
                <a:solidFill>
                  <a:srgbClr val="000000"/>
                </a:solidFill>
                <a:effectLst/>
                <a:highlight>
                  <a:srgbClr val="F5F5F5"/>
                </a:highlight>
                <a:latin typeface="Segoe UI"/>
                <a:cs typeface="Segoe UI"/>
              </a:rPr>
              <a:t>adapted for business purposes by the design consultancy IDEO and its founder Tim Brown,</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indent="0">
              <a:buFont typeface="Calibri"/>
              <a:buNone/>
            </a:pPr>
            <a:r>
              <a:rPr lang="en-US" b="0" i="0" u="none" strike="noStrike" dirty="0">
                <a:solidFill>
                  <a:srgbClr val="000000"/>
                </a:solidFill>
                <a:effectLst/>
                <a:highlight>
                  <a:srgbClr val="F5F5F5"/>
                </a:highlight>
                <a:latin typeface="Segoe UI"/>
                <a:cs typeface="Segoe UI"/>
              </a:rPr>
              <a:t>&lt;click&gt; it’s a way to </a:t>
            </a:r>
            <a:r>
              <a:rPr lang="en-US" dirty="0">
                <a:solidFill>
                  <a:srgbClr val="000000"/>
                </a:solidFill>
                <a:highlight>
                  <a:srgbClr val="F5F5F5"/>
                </a:highlight>
                <a:latin typeface="Segoe UI"/>
                <a:cs typeface="Segoe UI"/>
              </a:rPr>
              <a:t>understand</a:t>
            </a:r>
            <a:r>
              <a:rPr lang="en-US" b="0" i="0" u="none" strike="noStrike" dirty="0">
                <a:solidFill>
                  <a:srgbClr val="000000"/>
                </a:solidFill>
                <a:effectLst/>
                <a:highlight>
                  <a:srgbClr val="F5F5F5"/>
                </a:highlight>
                <a:latin typeface="Segoe UI"/>
                <a:cs typeface="Segoe UI"/>
              </a:rPr>
              <a:t> needs and challenges, and find solutions to </a:t>
            </a:r>
            <a:r>
              <a:rPr lang="en-US" dirty="0">
                <a:ea typeface="Calibri"/>
                <a:cs typeface="Calibri"/>
              </a:rPr>
              <a:t>problems in a way that’s human-centered at its core and favors progress over perfection</a:t>
            </a:r>
            <a:r>
              <a:rPr lang="en-US" b="0" i="0" u="none" strike="noStrike" dirty="0">
                <a:solidFill>
                  <a:srgbClr val="000000"/>
                </a:solidFill>
                <a:effectLst/>
                <a:highlight>
                  <a:srgbClr val="F5F5F5"/>
                </a:highlight>
                <a:latin typeface="Segoe UI"/>
                <a:cs typeface="Segoe UI"/>
              </a:rPr>
              <a:t>. </a:t>
            </a:r>
            <a:r>
              <a:rPr lang="en-US" b="0" i="0" dirty="0">
                <a:solidFill>
                  <a:srgbClr val="444444"/>
                </a:solidFill>
                <a:effectLst/>
                <a:highlight>
                  <a:srgbClr val="F5F5F5"/>
                </a:highlight>
                <a:latin typeface="Segoe UI"/>
                <a:cs typeface="Segoe UI"/>
              </a:rPr>
              <a:t>​</a:t>
            </a:r>
          </a:p>
          <a:p>
            <a:pPr marL="0" indent="0">
              <a:buFont typeface="Calibri"/>
              <a:buNone/>
            </a:pPr>
            <a:r>
              <a:rPr lang="en-US" b="0" i="0" u="none" strike="noStrike" dirty="0">
                <a:solidFill>
                  <a:srgbClr val="000000"/>
                </a:solidFill>
                <a:effectLst/>
                <a:highlight>
                  <a:srgbClr val="F5F5F5"/>
                </a:highlight>
                <a:latin typeface="Segoe UI"/>
                <a:cs typeface="Segoe UI"/>
              </a:rPr>
              <a:t>The trick in design thinking is to get into the shoes of the people you’re designing for, to understand what they want and empathize with them in every step of the design process. </a:t>
            </a:r>
          </a:p>
          <a:p>
            <a:pPr marL="0" indent="0">
              <a:buFont typeface="Calibri"/>
              <a:buNone/>
            </a:pPr>
            <a:endParaRPr lang="en-US" b="0" i="0" u="none" strike="noStrike" dirty="0">
              <a:solidFill>
                <a:srgbClr val="000000"/>
              </a:solidFill>
              <a:effectLst/>
              <a:highlight>
                <a:srgbClr val="F5F5F5"/>
              </a:highlight>
              <a:latin typeface="Segoe UI"/>
              <a:cs typeface="Segoe UI"/>
            </a:endParaRP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Doing that allows us to build robust solutions as we iterate through multiple stages of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0" i="0" u="none" strike="noStrike" dirty="0">
                <a:solidFill>
                  <a:srgbClr val="000000"/>
                </a:solidFill>
                <a:effectLst/>
                <a:highlight>
                  <a:srgbClr val="F5F5F5"/>
                </a:highlight>
                <a:latin typeface="Segoe UI"/>
                <a:cs typeface="Segoe UI"/>
              </a:rPr>
              <a:t>empathizing with our audience,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defining our problem space</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generating ideas for solutions,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prototyping the best ideas,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and testing these prototypes to gather feedback. Then integrate all that into our next iteration. </a:t>
            </a:r>
          </a:p>
          <a:p>
            <a:pPr marL="0" indent="0">
              <a:buFont typeface="Calibri"/>
              <a:buNone/>
            </a:pPr>
            <a:r>
              <a:rPr lang="en-US" b="0" i="0" u="none" strike="noStrike" dirty="0">
                <a:solidFill>
                  <a:srgbClr val="000000"/>
                </a:solidFill>
                <a:effectLst/>
                <a:highlight>
                  <a:srgbClr val="F5F5F5"/>
                </a:highlight>
                <a:latin typeface="Segoe UI"/>
                <a:cs typeface="Segoe UI"/>
              </a:rPr>
              <a:t>Frequently, development in one stage can lead to updates in any or all stages.</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indent="0">
              <a:buFont typeface="Calibri"/>
              <a:buNone/>
            </a:pPr>
            <a:r>
              <a:rPr lang="en-US" b="0" i="0" u="none" strike="noStrike" dirty="0">
                <a:solidFill>
                  <a:srgbClr val="000000"/>
                </a:solidFill>
                <a:effectLst/>
                <a:highlight>
                  <a:srgbClr val="F5F5F5"/>
                </a:highlight>
                <a:latin typeface="Segoe UI"/>
                <a:cs typeface="Segoe UI"/>
              </a:rPr>
              <a:t>The design thinking framework encourages us to bounce between stages of design so we can maintain creative freedom while keeping our ideas organized.</a:t>
            </a:r>
            <a:endParaRPr lang="en-US" dirty="0">
              <a:latin typeface="Segoe UI"/>
              <a:ea typeface="Calibri"/>
              <a:cs typeface="Segoe UI"/>
            </a:endParaRPr>
          </a:p>
        </p:txBody>
      </p:sp>
      <p:sp>
        <p:nvSpPr>
          <p:cNvPr id="4" name="Slide Number Placeholder 3"/>
          <p:cNvSpPr>
            <a:spLocks noGrp="1"/>
          </p:cNvSpPr>
          <p:nvPr>
            <p:ph type="sldNum" sz="quarter" idx="5"/>
          </p:nvPr>
        </p:nvSpPr>
        <p:spPr/>
        <p:txBody>
          <a:bodyPr/>
          <a:lstStyle/>
          <a:p>
            <a:fld id="{76E10D6F-BD72-CF40-A81C-37A07F86FADE}" type="slidenum">
              <a:rPr lang="en-US" smtClean="0"/>
              <a:t>6</a:t>
            </a:fld>
            <a:endParaRPr lang="en-US"/>
          </a:p>
        </p:txBody>
      </p:sp>
    </p:spTree>
    <p:extLst>
      <p:ext uri="{BB962C8B-B14F-4D97-AF65-F5344CB8AC3E}">
        <p14:creationId xmlns:p14="http://schemas.microsoft.com/office/powerpoint/2010/main" val="210184287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lvl="0" indent="0">
              <a:buFont typeface="Calibri"/>
              <a:buNone/>
            </a:pPr>
            <a:r>
              <a:rPr lang="en-US" dirty="0">
                <a:ea typeface="Calibri"/>
                <a:cs typeface="Calibri"/>
              </a:rPr>
              <a:t>When we were working on our RPGs, </a:t>
            </a:r>
          </a:p>
          <a:p>
            <a:pPr marL="0" marR="0" lvl="0" indent="0" algn="l" defTabSz="914400" rtl="0" eaLnBrk="1" fontAlgn="auto" latinLnBrk="0" hangingPunct="1">
              <a:lnSpc>
                <a:spcPct val="100000"/>
              </a:lnSpc>
              <a:spcBef>
                <a:spcPts val="0"/>
              </a:spcBef>
              <a:spcAft>
                <a:spcPts val="0"/>
              </a:spcAft>
              <a:buClrTx/>
              <a:buSzTx/>
              <a:buFont typeface="Calibri"/>
              <a:buNone/>
              <a:tabLst/>
              <a:defRPr/>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we started out by picking a topic and empathizing with our “audience”, or players of our game, so that we could describe what they should be able to do and/or experience while playing the game.</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dirty="0">
                <a:ea typeface="Calibri"/>
                <a:cs typeface="Calibri"/>
              </a:rPr>
              <a:t>When we had a sense of what we wanted our game to look like, we defined game mechanics that would help our players experience the events that occur in our game and how we could build the “fun” in the game.</a:t>
            </a:r>
          </a:p>
          <a:p>
            <a:pPr marL="0" lvl="0" indent="0">
              <a:buFont typeface="Calibri"/>
              <a:buNone/>
            </a:pPr>
            <a:r>
              <a:rPr lang="en-US" b="1" i="0" u="none" strike="noStrike" dirty="0">
                <a:solidFill>
                  <a:schemeClr val="tx1"/>
                </a:solidFill>
                <a:effectLst/>
                <a:latin typeface="+mn-lt"/>
                <a:ea typeface="Calibri"/>
                <a:cs typeface="Calibri"/>
              </a:rPr>
              <a:t>&lt;click&gt;</a:t>
            </a:r>
            <a:endParaRPr lang="en-US" dirty="0">
              <a:ea typeface="Calibri"/>
              <a:cs typeface="Calibri"/>
            </a:endParaRPr>
          </a:p>
          <a:p>
            <a:pPr marL="0" lvl="0" indent="0">
              <a:buFont typeface="Calibri"/>
              <a:buNone/>
            </a:pPr>
            <a:r>
              <a:rPr lang="en-US" dirty="0">
                <a:ea typeface="Calibri"/>
                <a:cs typeface="Calibri"/>
              </a:rPr>
              <a:t>And next, you’d write a playable draft of your games rules on one page of paper, to truly make it a </a:t>
            </a:r>
            <a:r>
              <a:rPr lang="en-US" dirty="0" err="1">
                <a:ea typeface="Calibri"/>
                <a:cs typeface="Calibri"/>
              </a:rPr>
              <a:t>onepage</a:t>
            </a:r>
            <a:r>
              <a:rPr lang="en-US" dirty="0">
                <a:ea typeface="Calibri"/>
                <a:cs typeface="Calibri"/>
              </a:rPr>
              <a:t> RPG.</a:t>
            </a:r>
          </a:p>
          <a:p>
            <a:pPr marL="0" lvl="0" indent="0">
              <a:buFont typeface="Calibri"/>
              <a:buNone/>
            </a:pPr>
            <a:r>
              <a:rPr lang="en-US" b="1" i="0" u="none" strike="noStrike" dirty="0">
                <a:solidFill>
                  <a:schemeClr val="tx1"/>
                </a:solidFill>
                <a:effectLst/>
                <a:latin typeface="+mn-lt"/>
                <a:ea typeface="Calibri"/>
                <a:cs typeface="Calibri"/>
              </a:rPr>
              <a:t>&lt;click&gt;</a:t>
            </a:r>
          </a:p>
          <a:p>
            <a:pPr marL="0" lvl="0" indent="0">
              <a:buFont typeface="Calibri"/>
              <a:buNone/>
            </a:pPr>
            <a:r>
              <a:rPr lang="en-US" b="0" dirty="0">
                <a:ea typeface="Calibri"/>
                <a:cs typeface="Calibri"/>
              </a:rPr>
              <a:t>Then you can call up some friends and set up a game night to actually playtest your game. </a:t>
            </a:r>
          </a:p>
          <a:p>
            <a:pPr marL="0" lvl="0" indent="0">
              <a:buFont typeface="Calibri"/>
              <a:buNone/>
            </a:pPr>
            <a:r>
              <a:rPr lang="en-US" b="1" i="0" u="none" strike="noStrike" dirty="0">
                <a:solidFill>
                  <a:schemeClr val="tx1"/>
                </a:solidFill>
                <a:effectLst/>
                <a:latin typeface="+mn-lt"/>
                <a:ea typeface="Calibri"/>
                <a:cs typeface="Calibri"/>
              </a:rPr>
              <a:t>&lt;click&gt;</a:t>
            </a:r>
            <a:endParaRPr lang="en-US" b="0" i="0" u="none" strike="noStrike" dirty="0">
              <a:solidFill>
                <a:schemeClr val="tx1"/>
              </a:solidFill>
              <a:effectLst/>
              <a:latin typeface="+mn-lt"/>
              <a:ea typeface="Calibri"/>
              <a:cs typeface="Calibri"/>
            </a:endParaRPr>
          </a:p>
          <a:p>
            <a:pPr marL="0" lvl="0" indent="0">
              <a:buFont typeface="Calibri"/>
              <a:buNone/>
            </a:pPr>
            <a:r>
              <a:rPr lang="en-US" b="0" i="0" u="none" strike="noStrike" dirty="0">
                <a:solidFill>
                  <a:schemeClr val="tx1"/>
                </a:solidFill>
                <a:effectLst/>
                <a:latin typeface="+mn-lt"/>
                <a:ea typeface="Calibri"/>
                <a:cs typeface="Calibri"/>
              </a:rPr>
              <a:t>And finally, don’t forget to </a:t>
            </a:r>
            <a:r>
              <a:rPr lang="en-US" b="1" i="0" u="none" strike="noStrike" dirty="0">
                <a:solidFill>
                  <a:schemeClr val="tx1"/>
                </a:solidFill>
                <a:effectLst/>
                <a:latin typeface="+mn-lt"/>
                <a:ea typeface="Calibri"/>
                <a:cs typeface="Calibri"/>
              </a:rPr>
              <a:t>iterate</a:t>
            </a:r>
            <a:r>
              <a:rPr lang="en-US" b="0" i="0" u="none" strike="noStrike" dirty="0">
                <a:solidFill>
                  <a:schemeClr val="tx1"/>
                </a:solidFill>
                <a:effectLst/>
                <a:latin typeface="+mn-lt"/>
                <a:ea typeface="Calibri"/>
                <a:cs typeface="Calibri"/>
              </a:rPr>
              <a:t>! Repeat the process to continue to integrate feedback into new drafts of your game until your comfortable sharing the first version of it. Keep in mind that iteration doesn’t always mean adding more rules to your game, especially when designing a one page RPG. Every iteration should bring you back to the ultimate goal of your game: whether that’s to share an experience, raise awareness for something, or tell a certain kind of story. But always remember that iterating sometimes leads to broadening your rules or removing some all together–whatever makes sense to get your ideas across.</a:t>
            </a:r>
          </a:p>
        </p:txBody>
      </p:sp>
      <p:sp>
        <p:nvSpPr>
          <p:cNvPr id="4" name="Slide Number Placeholder 3"/>
          <p:cNvSpPr>
            <a:spLocks noGrp="1"/>
          </p:cNvSpPr>
          <p:nvPr>
            <p:ph type="sldNum" sz="quarter" idx="5"/>
          </p:nvPr>
        </p:nvSpPr>
        <p:spPr/>
        <p:txBody>
          <a:bodyPr/>
          <a:lstStyle/>
          <a:p>
            <a:fld id="{76E10D6F-BD72-CF40-A81C-37A07F86FADE}" type="slidenum">
              <a:rPr lang="en-US" smtClean="0"/>
              <a:t>7</a:t>
            </a:fld>
            <a:endParaRPr lang="en-US"/>
          </a:p>
        </p:txBody>
      </p:sp>
    </p:spTree>
    <p:extLst>
      <p:ext uri="{BB962C8B-B14F-4D97-AF65-F5344CB8AC3E}">
        <p14:creationId xmlns:p14="http://schemas.microsoft.com/office/powerpoint/2010/main" val="146586273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that’s it! Here are a bunch of resources on the page, including a to-do list if you’re interested in following through with your ideas from today, as well as a QR code to this and all our other presentations. There’s also a list of roleplaying and video games that have interesting mechanics. Please feel free to use the workshop and its accompanying worksheets with your friends, family, and communities however you see fit. </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cs typeface="Calibri"/>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cs typeface="Calibri"/>
              </a:rPr>
              <a:t>And please come chat with me after these talks or any time today at the conference. I’m more than happy to connect with you about roleplaying games, and how they empower people design experiences and express themselves. We’ve all got unique stories to tell, so why not play them? Thank you for your time!</a:t>
            </a:r>
          </a:p>
        </p:txBody>
      </p:sp>
      <p:sp>
        <p:nvSpPr>
          <p:cNvPr id="4" name="Slide Number Placeholder 3"/>
          <p:cNvSpPr>
            <a:spLocks noGrp="1"/>
          </p:cNvSpPr>
          <p:nvPr>
            <p:ph type="sldNum" sz="quarter" idx="5"/>
          </p:nvPr>
        </p:nvSpPr>
        <p:spPr/>
        <p:txBody>
          <a:bodyPr/>
          <a:lstStyle/>
          <a:p>
            <a:fld id="{76E10D6F-BD72-CF40-A81C-37A07F86FADE}" type="slidenum">
              <a:rPr lang="en-US" smtClean="0"/>
              <a:t>8</a:t>
            </a:fld>
            <a:endParaRPr lang="en-US"/>
          </a:p>
        </p:txBody>
      </p:sp>
    </p:spTree>
    <p:extLst>
      <p:ext uri="{BB962C8B-B14F-4D97-AF65-F5344CB8AC3E}">
        <p14:creationId xmlns:p14="http://schemas.microsoft.com/office/powerpoint/2010/main" val="288182972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0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0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1.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29.emf"/><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2" Type="http://schemas.openxmlformats.org/officeDocument/2006/relationships/image" Target="../media/image28.emf"/><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12.svg"/><Relationship Id="rId3" Type="http://schemas.openxmlformats.org/officeDocument/2006/relationships/image" Target="../media/image2.svg"/><Relationship Id="rId7" Type="http://schemas.openxmlformats.org/officeDocument/2006/relationships/image" Target="../media/image6.svg"/><Relationship Id="rId12" Type="http://schemas.openxmlformats.org/officeDocument/2006/relationships/image" Target="../media/image11.png"/><Relationship Id="rId2" Type="http://schemas.openxmlformats.org/officeDocument/2006/relationships/image" Target="../media/image1.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6.svg"/><Relationship Id="rId3" Type="http://schemas.openxmlformats.org/officeDocument/2006/relationships/image" Target="../media/image14.svg"/><Relationship Id="rId7" Type="http://schemas.openxmlformats.org/officeDocument/2006/relationships/image" Target="../media/image6.svg"/><Relationship Id="rId12" Type="http://schemas.openxmlformats.org/officeDocument/2006/relationships/image" Target="../media/image15.png"/><Relationship Id="rId2" Type="http://schemas.openxmlformats.org/officeDocument/2006/relationships/image" Target="../media/image13.png"/><Relationship Id="rId1" Type="http://schemas.openxmlformats.org/officeDocument/2006/relationships/slideMaster" Target="../slideMasters/slideMaster1.xml"/><Relationship Id="rId6" Type="http://schemas.openxmlformats.org/officeDocument/2006/relationships/image" Target="../media/image5.png"/><Relationship Id="rId11" Type="http://schemas.openxmlformats.org/officeDocument/2006/relationships/image" Target="../media/image12.svg"/><Relationship Id="rId5" Type="http://schemas.openxmlformats.org/officeDocument/2006/relationships/image" Target="../media/image4.svg"/><Relationship Id="rId10" Type="http://schemas.openxmlformats.org/officeDocument/2006/relationships/image" Target="../media/image11.png"/><Relationship Id="rId4" Type="http://schemas.openxmlformats.org/officeDocument/2006/relationships/image" Target="../media/image3.png"/><Relationship Id="rId9" Type="http://schemas.openxmlformats.org/officeDocument/2006/relationships/image" Target="../media/image10.svg"/></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8" Type="http://schemas.openxmlformats.org/officeDocument/2006/relationships/image" Target="../media/image11.png"/><Relationship Id="rId13" Type="http://schemas.openxmlformats.org/officeDocument/2006/relationships/image" Target="../media/image8.svg"/><Relationship Id="rId3" Type="http://schemas.openxmlformats.org/officeDocument/2006/relationships/image" Target="../media/image18.svg"/><Relationship Id="rId7" Type="http://schemas.openxmlformats.org/officeDocument/2006/relationships/image" Target="../media/image10.svg"/><Relationship Id="rId12" Type="http://schemas.openxmlformats.org/officeDocument/2006/relationships/image" Target="../media/image7.png"/><Relationship Id="rId2" Type="http://schemas.openxmlformats.org/officeDocument/2006/relationships/image" Target="../media/image17.png"/><Relationship Id="rId1" Type="http://schemas.openxmlformats.org/officeDocument/2006/relationships/slideMaster" Target="../slideMasters/slideMaster1.xml"/><Relationship Id="rId6" Type="http://schemas.openxmlformats.org/officeDocument/2006/relationships/image" Target="../media/image9.png"/><Relationship Id="rId11" Type="http://schemas.openxmlformats.org/officeDocument/2006/relationships/image" Target="../media/image16.svg"/><Relationship Id="rId5" Type="http://schemas.openxmlformats.org/officeDocument/2006/relationships/image" Target="../media/image4.svg"/><Relationship Id="rId10" Type="http://schemas.openxmlformats.org/officeDocument/2006/relationships/image" Target="../media/image15.png"/><Relationship Id="rId4" Type="http://schemas.openxmlformats.org/officeDocument/2006/relationships/image" Target="../media/image3.png"/><Relationship Id="rId9" Type="http://schemas.openxmlformats.org/officeDocument/2006/relationships/image" Target="../media/image12.svg"/></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6.svg"/><Relationship Id="rId3" Type="http://schemas.openxmlformats.org/officeDocument/2006/relationships/image" Target="../media/image20.svg"/><Relationship Id="rId7" Type="http://schemas.openxmlformats.org/officeDocument/2006/relationships/image" Target="../media/image12.svg"/><Relationship Id="rId12" Type="http://schemas.openxmlformats.org/officeDocument/2006/relationships/image" Target="../media/image5.png"/><Relationship Id="rId2" Type="http://schemas.openxmlformats.org/officeDocument/2006/relationships/image" Target="../media/image19.png"/><Relationship Id="rId1" Type="http://schemas.openxmlformats.org/officeDocument/2006/relationships/slideMaster" Target="../slideMasters/slideMaster1.xml"/><Relationship Id="rId6" Type="http://schemas.openxmlformats.org/officeDocument/2006/relationships/image" Target="../media/image11.png"/><Relationship Id="rId11" Type="http://schemas.openxmlformats.org/officeDocument/2006/relationships/image" Target="../media/image8.svg"/><Relationship Id="rId5" Type="http://schemas.openxmlformats.org/officeDocument/2006/relationships/image" Target="../media/image4.svg"/><Relationship Id="rId10" Type="http://schemas.openxmlformats.org/officeDocument/2006/relationships/image" Target="../media/image7.png"/><Relationship Id="rId4" Type="http://schemas.openxmlformats.org/officeDocument/2006/relationships/image" Target="../media/image3.png"/><Relationship Id="rId9" Type="http://schemas.openxmlformats.org/officeDocument/2006/relationships/image" Target="../media/image16.svg"/></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2" Type="http://schemas.openxmlformats.org/officeDocument/2006/relationships/image" Target="../media/image30.jpeg"/><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59.xml.rels><?xml version="1.0" encoding="UTF-8" standalone="yes"?>
<Relationships xmlns="http://schemas.openxmlformats.org/package/2006/relationships"><Relationship Id="rId3" Type="http://schemas.openxmlformats.org/officeDocument/2006/relationships/image" Target="../media/image28.emf"/><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8" Type="http://schemas.openxmlformats.org/officeDocument/2006/relationships/image" Target="../media/image7.png"/><Relationship Id="rId13" Type="http://schemas.openxmlformats.org/officeDocument/2006/relationships/image" Target="../media/image6.svg"/><Relationship Id="rId3" Type="http://schemas.openxmlformats.org/officeDocument/2006/relationships/image" Target="../media/image22.svg"/><Relationship Id="rId7" Type="http://schemas.openxmlformats.org/officeDocument/2006/relationships/image" Target="../media/image16.svg"/><Relationship Id="rId12" Type="http://schemas.openxmlformats.org/officeDocument/2006/relationships/image" Target="../media/image5.png"/><Relationship Id="rId2" Type="http://schemas.openxmlformats.org/officeDocument/2006/relationships/image" Target="../media/image21.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10.svg"/><Relationship Id="rId5" Type="http://schemas.openxmlformats.org/officeDocument/2006/relationships/image" Target="../media/image4.svg"/><Relationship Id="rId10" Type="http://schemas.openxmlformats.org/officeDocument/2006/relationships/image" Target="../media/image9.png"/><Relationship Id="rId4" Type="http://schemas.openxmlformats.org/officeDocument/2006/relationships/image" Target="../media/image3.png"/><Relationship Id="rId9" Type="http://schemas.openxmlformats.org/officeDocument/2006/relationships/image" Target="../media/image8.svg"/></Relationships>
</file>

<file path=ppt/slideLayouts/_rels/slideLayout60.xml.rels><?xml version="1.0" encoding="UTF-8" standalone="yes"?>
<Relationships xmlns="http://schemas.openxmlformats.org/package/2006/relationships"><Relationship Id="rId2" Type="http://schemas.openxmlformats.org/officeDocument/2006/relationships/image" Target="../media/image31.jpeg"/><Relationship Id="rId1" Type="http://schemas.openxmlformats.org/officeDocument/2006/relationships/slideMaster" Target="../slideMasters/slideMaster2.xml"/></Relationships>
</file>

<file path=ppt/slideLayouts/_rels/slideLayout61.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2.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3.xml.rels><?xml version="1.0" encoding="UTF-8" standalone="yes"?>
<Relationships xmlns="http://schemas.openxmlformats.org/package/2006/relationships"><Relationship Id="rId2" Type="http://schemas.openxmlformats.org/officeDocument/2006/relationships/image" Target="../media/image32.jpeg"/><Relationship Id="rId1" Type="http://schemas.openxmlformats.org/officeDocument/2006/relationships/slideMaster" Target="../slideMasters/slideMaster2.xml"/></Relationships>
</file>

<file path=ppt/slideLayouts/_rels/slideLayout64.xml.rels><?xml version="1.0" encoding="UTF-8" standalone="yes"?>
<Relationships xmlns="http://schemas.openxmlformats.org/package/2006/relationships"><Relationship Id="rId3" Type="http://schemas.openxmlformats.org/officeDocument/2006/relationships/image" Target="../media/image34.jpeg"/><Relationship Id="rId2" Type="http://schemas.openxmlformats.org/officeDocument/2006/relationships/image" Target="../media/image33.jpeg"/><Relationship Id="rId1" Type="http://schemas.openxmlformats.org/officeDocument/2006/relationships/slideMaster" Target="../slideMasters/slideMaster2.xml"/></Relationships>
</file>

<file path=ppt/slideLayouts/_rels/slideLayout65.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66.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67.xml.rels><?xml version="1.0" encoding="UTF-8" standalone="yes"?>
<Relationships xmlns="http://schemas.openxmlformats.org/package/2006/relationships"><Relationship Id="rId3" Type="http://schemas.openxmlformats.org/officeDocument/2006/relationships/image" Target="../media/image39.jpeg"/><Relationship Id="rId2" Type="http://schemas.openxmlformats.org/officeDocument/2006/relationships/image" Target="../media/image38.jpeg"/><Relationship Id="rId1" Type="http://schemas.openxmlformats.org/officeDocument/2006/relationships/slideMaster" Target="../slideMasters/slideMaster2.xml"/></Relationships>
</file>

<file path=ppt/slideLayouts/_rels/slideLayout68.xml.rels><?xml version="1.0" encoding="UTF-8" standalone="yes"?>
<Relationships xmlns="http://schemas.openxmlformats.org/package/2006/relationships"><Relationship Id="rId3" Type="http://schemas.openxmlformats.org/officeDocument/2006/relationships/image" Target="../media/image41.jpeg"/><Relationship Id="rId2" Type="http://schemas.openxmlformats.org/officeDocument/2006/relationships/image" Target="../media/image40.jpeg"/><Relationship Id="rId1" Type="http://schemas.openxmlformats.org/officeDocument/2006/relationships/slideMaster" Target="../slideMasters/slideMaster2.xml"/><Relationship Id="rId4" Type="http://schemas.openxmlformats.org/officeDocument/2006/relationships/image" Target="../media/image42.jpeg"/></Relationships>
</file>

<file path=ppt/slideLayouts/_rels/slideLayout69.xml.rels><?xml version="1.0" encoding="UTF-8" standalone="yes"?>
<Relationships xmlns="http://schemas.openxmlformats.org/package/2006/relationships"><Relationship Id="rId3" Type="http://schemas.openxmlformats.org/officeDocument/2006/relationships/image" Target="../media/image44.jpeg"/><Relationship Id="rId2" Type="http://schemas.openxmlformats.org/officeDocument/2006/relationships/image" Target="../media/image43.jpeg"/><Relationship Id="rId1" Type="http://schemas.openxmlformats.org/officeDocument/2006/relationships/slideMaster" Target="../slideMasters/slideMaster2.xml"/><Relationship Id="rId5" Type="http://schemas.openxmlformats.org/officeDocument/2006/relationships/image" Target="../media/image46.jpeg"/><Relationship Id="rId4" Type="http://schemas.openxmlformats.org/officeDocument/2006/relationships/image" Target="../media/image45.jpeg"/></Relationships>
</file>

<file path=ppt/slideLayouts/_rels/slideLayout7.xml.rels><?xml version="1.0" encoding="UTF-8" standalone="yes"?>
<Relationships xmlns="http://schemas.openxmlformats.org/package/2006/relationships"><Relationship Id="rId3" Type="http://schemas.openxmlformats.org/officeDocument/2006/relationships/image" Target="../media/image24.svg"/><Relationship Id="rId2" Type="http://schemas.openxmlformats.org/officeDocument/2006/relationships/image" Target="../media/image23.png"/><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1.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4" Type="http://schemas.openxmlformats.org/officeDocument/2006/relationships/image" Target="../media/image36.jpeg"/></Relationships>
</file>

<file path=ppt/slideLayouts/_rels/slideLayout72.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3.xml.rels><?xml version="1.0" encoding="UTF-8" standalone="yes"?>
<Relationships xmlns="http://schemas.openxmlformats.org/package/2006/relationships"><Relationship Id="rId3" Type="http://schemas.openxmlformats.org/officeDocument/2006/relationships/image" Target="../media/image35.jpeg"/><Relationship Id="rId2" Type="http://schemas.openxmlformats.org/officeDocument/2006/relationships/image" Target="../media/image30.jpeg"/><Relationship Id="rId1" Type="http://schemas.openxmlformats.org/officeDocument/2006/relationships/slideMaster" Target="../slideMasters/slideMaster2.xml"/><Relationship Id="rId6" Type="http://schemas.openxmlformats.org/officeDocument/2006/relationships/image" Target="../media/image47.jpeg"/><Relationship Id="rId5" Type="http://schemas.openxmlformats.org/officeDocument/2006/relationships/image" Target="../media/image37.jpeg"/><Relationship Id="rId4" Type="http://schemas.openxmlformats.org/officeDocument/2006/relationships/image" Target="../media/image36.jpeg"/></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8" Type="http://schemas.openxmlformats.org/officeDocument/2006/relationships/image" Target="../media/image9.png"/><Relationship Id="rId13" Type="http://schemas.openxmlformats.org/officeDocument/2006/relationships/image" Target="../media/image12.svg"/><Relationship Id="rId3" Type="http://schemas.openxmlformats.org/officeDocument/2006/relationships/image" Target="../media/image6.svg"/><Relationship Id="rId7" Type="http://schemas.openxmlformats.org/officeDocument/2006/relationships/image" Target="../media/image16.svg"/><Relationship Id="rId12" Type="http://schemas.openxmlformats.org/officeDocument/2006/relationships/image" Target="../media/image11.png"/><Relationship Id="rId2" Type="http://schemas.openxmlformats.org/officeDocument/2006/relationships/image" Target="../media/image5.png"/><Relationship Id="rId1" Type="http://schemas.openxmlformats.org/officeDocument/2006/relationships/slideMaster" Target="../slideMasters/slideMaster1.xml"/><Relationship Id="rId6" Type="http://schemas.openxmlformats.org/officeDocument/2006/relationships/image" Target="../media/image15.png"/><Relationship Id="rId11" Type="http://schemas.openxmlformats.org/officeDocument/2006/relationships/image" Target="../media/image26.svg"/><Relationship Id="rId5" Type="http://schemas.openxmlformats.org/officeDocument/2006/relationships/image" Target="../media/image8.svg"/><Relationship Id="rId10" Type="http://schemas.openxmlformats.org/officeDocument/2006/relationships/image" Target="../media/image25.png"/><Relationship Id="rId4" Type="http://schemas.openxmlformats.org/officeDocument/2006/relationships/image" Target="../media/image7.png"/><Relationship Id="rId9" Type="http://schemas.openxmlformats.org/officeDocument/2006/relationships/image" Target="../media/image10.svg"/></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94248F2-5264-4601-AA0B-6C092F77F2DD}"/>
              </a:ext>
            </a:extLst>
          </p:cNvPr>
          <p:cNvSpPr>
            <a:spLocks noGrp="1"/>
          </p:cNvSpPr>
          <p:nvPr>
            <p:ph type="ctrTitle"/>
          </p:nvPr>
        </p:nvSpPr>
        <p:spPr>
          <a:xfrm>
            <a:off x="1069848" y="5212080"/>
            <a:ext cx="10058400" cy="685800"/>
          </a:xfrm>
          <a:prstGeom prst="rect">
            <a:avLst/>
          </a:prstGeom>
        </p:spPr>
        <p:txBody>
          <a:bodyPr lIns="0" tIns="0" rIns="0" bIns="0" anchor="b">
            <a:noAutofit/>
          </a:bodyPr>
          <a:lstStyle>
            <a:lvl1pPr algn="ctr">
              <a:defRPr sz="4800" spc="300" baseline="0"/>
            </a:lvl1pPr>
          </a:lstStyle>
          <a:p>
            <a:r>
              <a:rPr lang="en-US"/>
              <a:t>Click to edit Master title style</a:t>
            </a:r>
          </a:p>
        </p:txBody>
      </p:sp>
      <p:sp>
        <p:nvSpPr>
          <p:cNvPr id="3" name="Subtitle 2">
            <a:extLst>
              <a:ext uri="{FF2B5EF4-FFF2-40B4-BE49-F238E27FC236}">
                <a16:creationId xmlns:a16="http://schemas.microsoft.com/office/drawing/2014/main" id="{DCFB69D3-5632-4285-A209-9DCA67DA668C}"/>
              </a:ext>
            </a:extLst>
          </p:cNvPr>
          <p:cNvSpPr>
            <a:spLocks noGrp="1"/>
          </p:cNvSpPr>
          <p:nvPr>
            <p:ph type="subTitle" idx="1"/>
          </p:nvPr>
        </p:nvSpPr>
        <p:spPr>
          <a:xfrm>
            <a:off x="1066800" y="6044184"/>
            <a:ext cx="10058400" cy="365760"/>
          </a:xfrm>
        </p:spPr>
        <p:txBody>
          <a:bodyPr>
            <a:noAutofit/>
          </a:bodyPr>
          <a:lstStyle>
            <a:lvl1pPr marL="0" indent="0" algn="ctr">
              <a:buNone/>
              <a:defRPr sz="20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6" name="Freeform 11">
            <a:extLst>
              <a:ext uri="{FF2B5EF4-FFF2-40B4-BE49-F238E27FC236}">
                <a16:creationId xmlns:a16="http://schemas.microsoft.com/office/drawing/2014/main" id="{6BCB80F8-76C5-7477-4C73-77682F26129F}"/>
              </a:ext>
            </a:extLst>
          </p:cNvPr>
          <p:cNvSpPr/>
          <p:nvPr userDrawn="1"/>
        </p:nvSpPr>
        <p:spPr>
          <a:xfrm>
            <a:off x="11786139" y="84634"/>
            <a:ext cx="337051" cy="336855"/>
          </a:xfrm>
          <a:custGeom>
            <a:avLst/>
            <a:gdLst>
              <a:gd name="connsiteX0" fmla="*/ 196508 w 337051"/>
              <a:gd name="connsiteY0" fmla="*/ 108569 h 336855"/>
              <a:gd name="connsiteX1" fmla="*/ 170052 w 337051"/>
              <a:gd name="connsiteY1" fmla="*/ 0 h 336855"/>
              <a:gd name="connsiteX2" fmla="*/ 141880 w 337051"/>
              <a:gd name="connsiteY2" fmla="*/ 108169 h 336855"/>
              <a:gd name="connsiteX3" fmla="*/ 108747 w 337051"/>
              <a:gd name="connsiteY3" fmla="*/ 140640 h 336855"/>
              <a:gd name="connsiteX4" fmla="*/ 0 w 337051"/>
              <a:gd name="connsiteY4" fmla="*/ 166934 h 336855"/>
              <a:gd name="connsiteX5" fmla="*/ 108238 w 337051"/>
              <a:gd name="connsiteY5" fmla="*/ 195122 h 336855"/>
              <a:gd name="connsiteX6" fmla="*/ 140735 w 337051"/>
              <a:gd name="connsiteY6" fmla="*/ 228191 h 336855"/>
              <a:gd name="connsiteX7" fmla="*/ 167063 w 337051"/>
              <a:gd name="connsiteY7" fmla="*/ 336855 h 336855"/>
              <a:gd name="connsiteX8" fmla="*/ 195299 w 337051"/>
              <a:gd name="connsiteY8" fmla="*/ 228686 h 336855"/>
              <a:gd name="connsiteX9" fmla="*/ 228369 w 337051"/>
              <a:gd name="connsiteY9" fmla="*/ 196215 h 336855"/>
              <a:gd name="connsiteX10" fmla="*/ 337052 w 337051"/>
              <a:gd name="connsiteY10" fmla="*/ 169921 h 336855"/>
              <a:gd name="connsiteX11" fmla="*/ 228813 w 337051"/>
              <a:gd name="connsiteY11" fmla="*/ 141733 h 336855"/>
              <a:gd name="connsiteX12" fmla="*/ 196508 w 337051"/>
              <a:gd name="connsiteY12" fmla="*/ 108569 h 33685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7051" h="336855">
                <a:moveTo>
                  <a:pt x="196508" y="108569"/>
                </a:moveTo>
                <a:lnTo>
                  <a:pt x="170052" y="0"/>
                </a:lnTo>
                <a:lnTo>
                  <a:pt x="141880" y="108169"/>
                </a:lnTo>
                <a:cubicBezTo>
                  <a:pt x="137683" y="124306"/>
                  <a:pt x="124900" y="136757"/>
                  <a:pt x="108747" y="140640"/>
                </a:cubicBezTo>
                <a:lnTo>
                  <a:pt x="0" y="166934"/>
                </a:lnTo>
                <a:lnTo>
                  <a:pt x="108238" y="195122"/>
                </a:lnTo>
                <a:cubicBezTo>
                  <a:pt x="124392" y="199304"/>
                  <a:pt x="136856" y="212054"/>
                  <a:pt x="140735" y="228191"/>
                </a:cubicBezTo>
                <a:lnTo>
                  <a:pt x="167063" y="336855"/>
                </a:lnTo>
                <a:lnTo>
                  <a:pt x="195299" y="228686"/>
                </a:lnTo>
                <a:cubicBezTo>
                  <a:pt x="199496" y="212549"/>
                  <a:pt x="212215" y="200098"/>
                  <a:pt x="228369" y="196215"/>
                </a:cubicBezTo>
                <a:lnTo>
                  <a:pt x="337052" y="169921"/>
                </a:lnTo>
                <a:lnTo>
                  <a:pt x="228813" y="141733"/>
                </a:lnTo>
                <a:cubicBezTo>
                  <a:pt x="212915" y="137450"/>
                  <a:pt x="200387" y="124700"/>
                  <a:pt x="196508" y="108569"/>
                </a:cubicBezTo>
                <a:close/>
              </a:path>
            </a:pathLst>
          </a:custGeom>
          <a:solidFill>
            <a:schemeClr val="accent1"/>
          </a:solidFill>
          <a:ln w="6357" cap="flat">
            <a:noFill/>
            <a:prstDash val="solid"/>
            <a:miter/>
          </a:ln>
        </p:spPr>
        <p:txBody>
          <a:bodyPr rtlCol="0" anchor="ctr">
            <a:noAutofit/>
          </a:bodyPr>
          <a:lstStyle/>
          <a:p>
            <a:endParaRPr lang="en-US"/>
          </a:p>
        </p:txBody>
      </p:sp>
      <p:sp>
        <p:nvSpPr>
          <p:cNvPr id="7" name="Freeform 12">
            <a:extLst>
              <a:ext uri="{FF2B5EF4-FFF2-40B4-BE49-F238E27FC236}">
                <a16:creationId xmlns:a16="http://schemas.microsoft.com/office/drawing/2014/main" id="{C327C148-E35A-0DCB-85FB-6E0AE4BE1C42}"/>
              </a:ext>
            </a:extLst>
          </p:cNvPr>
          <p:cNvSpPr/>
          <p:nvPr userDrawn="1"/>
        </p:nvSpPr>
        <p:spPr>
          <a:xfrm>
            <a:off x="109377" y="1791111"/>
            <a:ext cx="464819" cy="456806"/>
          </a:xfrm>
          <a:custGeom>
            <a:avLst/>
            <a:gdLst>
              <a:gd name="connsiteX0" fmla="*/ 763136 w 763135"/>
              <a:gd name="connsiteY0" fmla="*/ 459146 h 749979"/>
              <a:gd name="connsiteX1" fmla="*/ 487307 w 763135"/>
              <a:gd name="connsiteY1" fmla="*/ 341018 h 749979"/>
              <a:gd name="connsiteX2" fmla="*/ 644621 w 763135"/>
              <a:gd name="connsiteY2" fmla="*/ 84073 h 749979"/>
              <a:gd name="connsiteX3" fmla="*/ 405333 w 763135"/>
              <a:gd name="connsiteY3" fmla="*/ 265741 h 749979"/>
              <a:gd name="connsiteX4" fmla="*/ 263053 w 763135"/>
              <a:gd name="connsiteY4" fmla="*/ 0 h 749979"/>
              <a:gd name="connsiteX5" fmla="*/ 299594 w 763135"/>
              <a:gd name="connsiteY5" fmla="*/ 299636 h 749979"/>
              <a:gd name="connsiteX6" fmla="*/ 0 w 763135"/>
              <a:gd name="connsiteY6" fmla="*/ 290998 h 749979"/>
              <a:gd name="connsiteX7" fmla="*/ 275829 w 763135"/>
              <a:gd name="connsiteY7" fmla="*/ 408961 h 749979"/>
              <a:gd name="connsiteX8" fmla="*/ 118515 w 763135"/>
              <a:gd name="connsiteY8" fmla="*/ 666071 h 749979"/>
              <a:gd name="connsiteX9" fmla="*/ 357803 w 763135"/>
              <a:gd name="connsiteY9" fmla="*/ 484239 h 749979"/>
              <a:gd name="connsiteX10" fmla="*/ 500083 w 763135"/>
              <a:gd name="connsiteY10" fmla="*/ 749980 h 749979"/>
              <a:gd name="connsiteX11" fmla="*/ 463700 w 763135"/>
              <a:gd name="connsiteY11" fmla="*/ 450344 h 749979"/>
              <a:gd name="connsiteX12" fmla="*/ 763136 w 763135"/>
              <a:gd name="connsiteY12" fmla="*/ 459146 h 74997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63135" h="749979">
                <a:moveTo>
                  <a:pt x="763136" y="459146"/>
                </a:moveTo>
                <a:lnTo>
                  <a:pt x="487307" y="341018"/>
                </a:lnTo>
                <a:lnTo>
                  <a:pt x="644621" y="84073"/>
                </a:lnTo>
                <a:lnTo>
                  <a:pt x="405333" y="265741"/>
                </a:lnTo>
                <a:lnTo>
                  <a:pt x="263053" y="0"/>
                </a:lnTo>
                <a:lnTo>
                  <a:pt x="299594" y="299636"/>
                </a:lnTo>
                <a:lnTo>
                  <a:pt x="0" y="290998"/>
                </a:lnTo>
                <a:lnTo>
                  <a:pt x="275829" y="408961"/>
                </a:lnTo>
                <a:lnTo>
                  <a:pt x="118515" y="666071"/>
                </a:lnTo>
                <a:lnTo>
                  <a:pt x="357803" y="484239"/>
                </a:lnTo>
                <a:lnTo>
                  <a:pt x="500083" y="749980"/>
                </a:lnTo>
                <a:lnTo>
                  <a:pt x="463700" y="450344"/>
                </a:lnTo>
                <a:lnTo>
                  <a:pt x="763136" y="459146"/>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9" name="Freeform 15">
            <a:extLst>
              <a:ext uri="{FF2B5EF4-FFF2-40B4-BE49-F238E27FC236}">
                <a16:creationId xmlns:a16="http://schemas.microsoft.com/office/drawing/2014/main" id="{094CD60E-C387-2567-79C1-04FB31B14A3D}"/>
              </a:ext>
            </a:extLst>
          </p:cNvPr>
          <p:cNvSpPr/>
          <p:nvPr userDrawn="1"/>
        </p:nvSpPr>
        <p:spPr>
          <a:xfrm>
            <a:off x="11716376" y="482555"/>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
        <p:nvSpPr>
          <p:cNvPr id="10" name="Freeform 16">
            <a:extLst>
              <a:ext uri="{FF2B5EF4-FFF2-40B4-BE49-F238E27FC236}">
                <a16:creationId xmlns:a16="http://schemas.microsoft.com/office/drawing/2014/main" id="{118CEC94-78DB-19AB-77DD-495E94E7DE55}"/>
              </a:ext>
            </a:extLst>
          </p:cNvPr>
          <p:cNvSpPr/>
          <p:nvPr userDrawn="1"/>
        </p:nvSpPr>
        <p:spPr>
          <a:xfrm>
            <a:off x="196060" y="2984112"/>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1" name="Freeform 17">
            <a:extLst>
              <a:ext uri="{FF2B5EF4-FFF2-40B4-BE49-F238E27FC236}">
                <a16:creationId xmlns:a16="http://schemas.microsoft.com/office/drawing/2014/main" id="{77881F6D-6DC8-2386-9620-B36874FBE270}"/>
              </a:ext>
            </a:extLst>
          </p:cNvPr>
          <p:cNvSpPr/>
          <p:nvPr userDrawn="1"/>
        </p:nvSpPr>
        <p:spPr>
          <a:xfrm>
            <a:off x="11458628" y="122769"/>
            <a:ext cx="279816" cy="260586"/>
          </a:xfrm>
          <a:custGeom>
            <a:avLst/>
            <a:gdLst>
              <a:gd name="connsiteX0" fmla="*/ 172024 w 279816"/>
              <a:gd name="connsiteY0" fmla="*/ 106230 h 260586"/>
              <a:gd name="connsiteX1" fmla="*/ 195681 w 279816"/>
              <a:gd name="connsiteY1" fmla="*/ 0 h 260586"/>
              <a:gd name="connsiteX2" fmla="*/ 135266 w 279816"/>
              <a:gd name="connsiteY2" fmla="*/ 90226 h 260586"/>
              <a:gd name="connsiteX3" fmla="*/ 55709 w 279816"/>
              <a:gd name="connsiteY3" fmla="*/ 16588 h 260586"/>
              <a:gd name="connsiteX4" fmla="*/ 103214 w 279816"/>
              <a:gd name="connsiteY4" fmla="*/ 114385 h 260586"/>
              <a:gd name="connsiteX5" fmla="*/ 0 w 279816"/>
              <a:gd name="connsiteY5" fmla="*/ 146882 h 260586"/>
              <a:gd name="connsiteX6" fmla="*/ 107793 w 279816"/>
              <a:gd name="connsiteY6" fmla="*/ 154356 h 260586"/>
              <a:gd name="connsiteX7" fmla="*/ 84199 w 279816"/>
              <a:gd name="connsiteY7" fmla="*/ 260586 h 260586"/>
              <a:gd name="connsiteX8" fmla="*/ 144614 w 279816"/>
              <a:gd name="connsiteY8" fmla="*/ 170360 h 260586"/>
              <a:gd name="connsiteX9" fmla="*/ 224108 w 279816"/>
              <a:gd name="connsiteY9" fmla="*/ 243998 h 260586"/>
              <a:gd name="connsiteX10" fmla="*/ 176730 w 279816"/>
              <a:gd name="connsiteY10" fmla="*/ 146201 h 260586"/>
              <a:gd name="connsiteX11" fmla="*/ 279816 w 279816"/>
              <a:gd name="connsiteY11" fmla="*/ 113705 h 260586"/>
              <a:gd name="connsiteX12" fmla="*/ 172024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2024" y="106230"/>
                </a:moveTo>
                <a:lnTo>
                  <a:pt x="195681" y="0"/>
                </a:lnTo>
                <a:lnTo>
                  <a:pt x="135266" y="90226"/>
                </a:lnTo>
                <a:lnTo>
                  <a:pt x="55709" y="16588"/>
                </a:lnTo>
                <a:lnTo>
                  <a:pt x="103214" y="114385"/>
                </a:lnTo>
                <a:lnTo>
                  <a:pt x="0" y="146882"/>
                </a:lnTo>
                <a:lnTo>
                  <a:pt x="107793" y="154356"/>
                </a:lnTo>
                <a:lnTo>
                  <a:pt x="84199" y="260586"/>
                </a:lnTo>
                <a:lnTo>
                  <a:pt x="144614" y="170360"/>
                </a:lnTo>
                <a:lnTo>
                  <a:pt x="224108" y="243998"/>
                </a:lnTo>
                <a:lnTo>
                  <a:pt x="176730" y="146201"/>
                </a:lnTo>
                <a:lnTo>
                  <a:pt x="279816" y="113705"/>
                </a:lnTo>
                <a:lnTo>
                  <a:pt x="172024" y="106230"/>
                </a:lnTo>
                <a:close/>
              </a:path>
            </a:pathLst>
          </a:custGeom>
          <a:solidFill>
            <a:schemeClr val="accent1">
              <a:alpha val="75000"/>
            </a:schemeClr>
          </a:solidFill>
          <a:ln w="6357" cap="flat">
            <a:noFill/>
            <a:prstDash val="solid"/>
            <a:miter/>
          </a:ln>
        </p:spPr>
        <p:txBody>
          <a:bodyPr rtlCol="0" anchor="ctr">
            <a:noAutofit/>
          </a:bodyPr>
          <a:lstStyle/>
          <a:p>
            <a:endParaRPr lang="en-US"/>
          </a:p>
        </p:txBody>
      </p:sp>
      <p:sp>
        <p:nvSpPr>
          <p:cNvPr id="12" name="Freeform 33">
            <a:extLst>
              <a:ext uri="{FF2B5EF4-FFF2-40B4-BE49-F238E27FC236}">
                <a16:creationId xmlns:a16="http://schemas.microsoft.com/office/drawing/2014/main" id="{6BECF6E6-E7EC-0752-CFA9-0A14648606A2}"/>
              </a:ext>
            </a:extLst>
          </p:cNvPr>
          <p:cNvSpPr/>
          <p:nvPr userDrawn="1"/>
        </p:nvSpPr>
        <p:spPr>
          <a:xfrm>
            <a:off x="145146" y="3906411"/>
            <a:ext cx="381644" cy="550497"/>
          </a:xfrm>
          <a:custGeom>
            <a:avLst/>
            <a:gdLst>
              <a:gd name="connsiteX0" fmla="*/ 258805 w 381644"/>
              <a:gd name="connsiteY0" fmla="*/ 222000 h 381421"/>
              <a:gd name="connsiteX1" fmla="*/ 381644 w 381644"/>
              <a:gd name="connsiteY1" fmla="*/ 191474 h 381421"/>
              <a:gd name="connsiteX2" fmla="*/ 258938 w 381644"/>
              <a:gd name="connsiteY2" fmla="*/ 160178 h 381421"/>
              <a:gd name="connsiteX3" fmla="*/ 221958 w 381644"/>
              <a:gd name="connsiteY3" fmla="*/ 122920 h 381421"/>
              <a:gd name="connsiteX4" fmla="*/ 191528 w 381644"/>
              <a:gd name="connsiteY4" fmla="*/ 0 h 381421"/>
              <a:gd name="connsiteX5" fmla="*/ 160227 w 381644"/>
              <a:gd name="connsiteY5" fmla="*/ 122672 h 381421"/>
              <a:gd name="connsiteX6" fmla="*/ 122954 w 381644"/>
              <a:gd name="connsiteY6" fmla="*/ 159644 h 381421"/>
              <a:gd name="connsiteX7" fmla="*/ 0 w 381644"/>
              <a:gd name="connsiteY7" fmla="*/ 190063 h 381421"/>
              <a:gd name="connsiteX8" fmla="*/ 122712 w 381644"/>
              <a:gd name="connsiteY8" fmla="*/ 221352 h 381421"/>
              <a:gd name="connsiteX9" fmla="*/ 159693 w 381644"/>
              <a:gd name="connsiteY9" fmla="*/ 258616 h 381421"/>
              <a:gd name="connsiteX10" fmla="*/ 190116 w 381644"/>
              <a:gd name="connsiteY10" fmla="*/ 381422 h 381421"/>
              <a:gd name="connsiteX11" fmla="*/ 221418 w 381644"/>
              <a:gd name="connsiteY11" fmla="*/ 258749 h 381421"/>
              <a:gd name="connsiteX12" fmla="*/ 258805 w 381644"/>
              <a:gd name="connsiteY12" fmla="*/ 222000 h 3814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81644" h="381421">
                <a:moveTo>
                  <a:pt x="258805" y="222000"/>
                </a:moveTo>
                <a:lnTo>
                  <a:pt x="381644" y="191474"/>
                </a:lnTo>
                <a:lnTo>
                  <a:pt x="258938" y="160178"/>
                </a:lnTo>
                <a:cubicBezTo>
                  <a:pt x="240630" y="155538"/>
                  <a:pt x="226448" y="141168"/>
                  <a:pt x="221958" y="122920"/>
                </a:cubicBezTo>
                <a:lnTo>
                  <a:pt x="191528" y="0"/>
                </a:lnTo>
                <a:lnTo>
                  <a:pt x="160227" y="122672"/>
                </a:lnTo>
                <a:cubicBezTo>
                  <a:pt x="155584" y="140971"/>
                  <a:pt x="141212" y="155150"/>
                  <a:pt x="122954" y="159644"/>
                </a:cubicBezTo>
                <a:lnTo>
                  <a:pt x="0" y="190063"/>
                </a:lnTo>
                <a:lnTo>
                  <a:pt x="122712" y="221352"/>
                </a:lnTo>
                <a:cubicBezTo>
                  <a:pt x="141015" y="225998"/>
                  <a:pt x="155197" y="240362"/>
                  <a:pt x="159693" y="258616"/>
                </a:cubicBezTo>
                <a:lnTo>
                  <a:pt x="190116" y="381422"/>
                </a:lnTo>
                <a:lnTo>
                  <a:pt x="221418" y="258749"/>
                </a:lnTo>
                <a:cubicBezTo>
                  <a:pt x="226174" y="240788"/>
                  <a:pt x="240547" y="226494"/>
                  <a:pt x="258805" y="222000"/>
                </a:cubicBezTo>
                <a:close/>
              </a:path>
            </a:pathLst>
          </a:custGeom>
          <a:solidFill>
            <a:schemeClr val="accent1">
              <a:alpha val="85000"/>
            </a:schemeClr>
          </a:solidFill>
          <a:ln w="6357" cap="flat">
            <a:noFill/>
            <a:prstDash val="solid"/>
            <a:miter/>
          </a:ln>
        </p:spPr>
        <p:txBody>
          <a:bodyPr rtlCol="0" anchor="ctr">
            <a:noAutofit/>
          </a:bodyPr>
          <a:lstStyle/>
          <a:p>
            <a:endParaRPr lang="en-US"/>
          </a:p>
        </p:txBody>
      </p:sp>
      <p:sp>
        <p:nvSpPr>
          <p:cNvPr id="4" name="Freeform 15">
            <a:extLst>
              <a:ext uri="{FF2B5EF4-FFF2-40B4-BE49-F238E27FC236}">
                <a16:creationId xmlns:a16="http://schemas.microsoft.com/office/drawing/2014/main" id="{C711DBDB-7661-9F0D-ED18-610855D8F2D9}"/>
              </a:ext>
            </a:extLst>
          </p:cNvPr>
          <p:cNvSpPr/>
          <p:nvPr userDrawn="1"/>
        </p:nvSpPr>
        <p:spPr>
          <a:xfrm>
            <a:off x="109377" y="641792"/>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530563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Title square photo">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accent3"/>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white - EMF" descr="Microsoft logo white text version">
            <a:extLst>
              <a:ext uri="{FF2B5EF4-FFF2-40B4-BE49-F238E27FC236}">
                <a16:creationId xmlns:a16="http://schemas.microsoft.com/office/drawing/2014/main" id="{B75A0920-A5C0-44B4-805C-2A21395BDE60}"/>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Picture Placeholder 3">
            <a:extLst>
              <a:ext uri="{FF2B5EF4-FFF2-40B4-BE49-F238E27FC236}">
                <a16:creationId xmlns:a16="http://schemas.microsoft.com/office/drawing/2014/main" id="{40BC5B99-509C-464A-99BC-BB61027E6D1A}"/>
              </a:ext>
            </a:extLst>
          </p:cNvPr>
          <p:cNvSpPr>
            <a:spLocks noGrp="1"/>
          </p:cNvSpPr>
          <p:nvPr>
            <p:ph type="pic" sz="quarter" idx="13"/>
          </p:nvPr>
        </p:nvSpPr>
        <p:spPr>
          <a:xfrm>
            <a:off x="5326063" y="0"/>
            <a:ext cx="6865937" cy="6858000"/>
          </a:xfrm>
        </p:spPr>
        <p:txBody>
          <a:bodyPr/>
          <a:lstStyle/>
          <a:p>
            <a:r>
              <a:rPr lang="en-US"/>
              <a:t>Click icon to add picture</a:t>
            </a:r>
          </a:p>
        </p:txBody>
      </p:sp>
      <p:pic>
        <p:nvPicPr>
          <p:cNvPr id="6" name="MS logo white - EMF" descr="Microsoft logo white text version">
            <a:extLst>
              <a:ext uri="{FF2B5EF4-FFF2-40B4-BE49-F238E27FC236}">
                <a16:creationId xmlns:a16="http://schemas.microsoft.com/office/drawing/2014/main" id="{3DE8B90A-709F-4244-9130-588AE2FA3C0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32520513"/>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8" orient="horz" pos="2496">
          <p15:clr>
            <a:srgbClr val="5ACBF0"/>
          </p15:clr>
        </p15:guide>
        <p15:guide id="9" pos="3355">
          <p15:clr>
            <a:srgbClr val="5ACBF0"/>
          </p15:clr>
        </p15:guide>
        <p15:guide id="10" orient="horz" pos="2160">
          <p15:clr>
            <a:srgbClr val="FBAE40"/>
          </p15:clr>
        </p15:guide>
        <p15:guide id="11" orient="horz" pos="2229">
          <p15:clr>
            <a:srgbClr val="5ACBF0"/>
          </p15:clr>
        </p15:guide>
        <p15:guide id="12" pos="2996">
          <p15:clr>
            <a:srgbClr val="5ACBF0"/>
          </p15:clr>
        </p15:guide>
      </p15:sldGuideLst>
    </p:ext>
  </p:extLst>
</p:sldLayout>
</file>

<file path=ppt/slideLayouts/slideLayout100.xml><?xml version="1.0" encoding="utf-8"?>
<p:sldLayout xmlns:a="http://schemas.openxmlformats.org/drawingml/2006/main" xmlns:r="http://schemas.openxmlformats.org/officeDocument/2006/relationships" xmlns:p="http://schemas.openxmlformats.org/presentationml/2006/main" preserve="1">
  <p:cSld name="6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649666AF-1BFD-C547-B312-5E30EBC9B839}"/>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6C7CDCD-D94C-431D-936C-CF074024368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A8B5910F-0724-4DCA-BD39-95F21449DDA6}"/>
              </a:ext>
            </a:extLst>
          </p:cNvPr>
          <p:cNvSpPr txBox="1"/>
          <p:nvPr userDrawn="1"/>
        </p:nvSpPr>
        <p:spPr>
          <a:xfrm>
            <a:off x="0" y="680483"/>
            <a:ext cx="4356100" cy="6177517"/>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313031302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1.xml><?xml version="1.0" encoding="utf-8"?>
<p:sldLayout xmlns:a="http://schemas.openxmlformats.org/drawingml/2006/main" xmlns:r="http://schemas.openxmlformats.org/officeDocument/2006/relationships" xmlns:p="http://schemas.openxmlformats.org/presentationml/2006/main" preserve="1">
  <p:cSld name="7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443D24FC-F71D-C245-A2DA-55D32F6AA87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B1A21F4A-9DCA-43FF-97CA-B0817541479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75B476FE-5390-412A-8FDD-D98528DD9CDB}"/>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187477337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2.xml><?xml version="1.0" encoding="utf-8"?>
<p:sldLayout xmlns:a="http://schemas.openxmlformats.org/drawingml/2006/main" xmlns:r="http://schemas.openxmlformats.org/officeDocument/2006/relationships" xmlns:p="http://schemas.openxmlformats.org/presentationml/2006/main" preserve="1">
  <p:cSld name="8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DA3A573E-5425-E24C-AC5B-D2C67E89FC53}"/>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AB618EA8-0B10-4424-8E7E-746391C9CEBF}"/>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4D4BD1C3-A3BD-4F04-BFBB-302DDCC4AF48}"/>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319981468"/>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3.xml><?xml version="1.0" encoding="utf-8"?>
<p:sldLayout xmlns:a="http://schemas.openxmlformats.org/drawingml/2006/main" xmlns:r="http://schemas.openxmlformats.org/officeDocument/2006/relationships" xmlns:p="http://schemas.openxmlformats.org/presentationml/2006/main" preserve="1">
  <p:cSld name="9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AD9EEC05-DC95-844E-868F-EEEB231AD96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F8E8C083-3DB2-4D8E-B017-980E1A80513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009C8B8-22FE-433E-B20F-F1CB2AAEEB89}"/>
              </a:ext>
            </a:extLst>
          </p:cNvPr>
          <p:cNvSpPr txBox="1"/>
          <p:nvPr userDrawn="1"/>
        </p:nvSpPr>
        <p:spPr>
          <a:xfrm>
            <a:off x="0" y="680484"/>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106977720"/>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104.xml><?xml version="1.0" encoding="utf-8"?>
<p:sldLayout xmlns:a="http://schemas.openxmlformats.org/drawingml/2006/main" xmlns:r="http://schemas.openxmlformats.org/officeDocument/2006/relationships" xmlns:p="http://schemas.openxmlformats.org/presentationml/2006/main" preserve="1">
  <p:cSld name="Developer Code Layout full page">
    <p:bg>
      <p:bgRef idx="1001">
        <a:schemeClr val="bg2"/>
      </p:bgRef>
    </p:bg>
    <p:spTree>
      <p:nvGrpSpPr>
        <p:cNvPr id="1" name=""/>
        <p:cNvGrpSpPr/>
        <p:nvPr/>
      </p:nvGrpSpPr>
      <p:grpSpPr>
        <a:xfrm>
          <a:off x="0" y="0"/>
          <a:ext cx="0" cy="0"/>
          <a:chOff x="0" y="0"/>
          <a:chExt cx="0" cy="0"/>
        </a:xfrm>
      </p:grpSpPr>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0"/>
            <a:ext cx="3788358" cy="493776"/>
          </a:xfrm>
          <a:gradFill flip="none" rotWithShape="1">
            <a:gsLst>
              <a:gs pos="0">
                <a:srgbClr val="000000"/>
              </a:gs>
              <a:gs pos="99000">
                <a:srgbClr val="000000"/>
              </a:gs>
              <a:gs pos="99000">
                <a:schemeClr val="accent1"/>
              </a:gs>
            </a:gsLst>
            <a:lin ang="10800000" scaled="1"/>
            <a:tileRect/>
          </a:gradFill>
        </p:spPr>
        <p:txBody>
          <a:bodyPr vert="horz" wrap="square" lIns="585216" tIns="91440" rIns="0" bIns="91440" rtlCol="0">
            <a:spAutoFit/>
          </a:bodyPr>
          <a:lstStyle>
            <a:lvl1pPr marL="0" indent="0">
              <a:buNone/>
              <a:defRPr lang="en-US" sz="1999" dirty="0">
                <a:solidFill>
                  <a:srgbClr val="FFFFFF"/>
                </a:solidFill>
                <a:latin typeface="+mj-lt"/>
              </a:defRPr>
            </a:lvl1pPr>
          </a:lstStyle>
          <a:p>
            <a:pPr marL="0" lvl="0" indent="0">
              <a:buNone/>
            </a:pPr>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91438" y="710247"/>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4E39D6D2-BADC-4201-BA5A-B6EBC7A96633}"/>
              </a:ext>
              <a:ext uri="{C183D7F6-B498-43B3-948B-1728B52AA6E4}">
                <adec:decorative xmlns:adec="http://schemas.microsoft.com/office/drawing/2017/decorative" val="1"/>
              </a:ext>
            </a:extLst>
          </p:cNvPr>
          <p:cNvSpPr/>
          <p:nvPr userDrawn="1"/>
        </p:nvSpPr>
        <p:spPr bwMode="auto">
          <a:xfrm>
            <a:off x="0" y="0"/>
            <a:ext cx="12192000"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43449796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orient="horz" pos="438">
          <p15:clr>
            <a:srgbClr val="5ACBF0"/>
          </p15:clr>
        </p15:guide>
        <p15:guide id="3" orient="horz" pos="288">
          <p15:clr>
            <a:srgbClr val="5ACBF0"/>
          </p15:clr>
        </p15:guide>
      </p15:sldGuideLst>
    </p:ext>
  </p:extLst>
</p:sldLayout>
</file>

<file path=ppt/slideLayouts/slideLayout105.xml><?xml version="1.0" encoding="utf-8"?>
<p:sldLayout xmlns:a="http://schemas.openxmlformats.org/drawingml/2006/main" xmlns:r="http://schemas.openxmlformats.org/officeDocument/2006/relationships" xmlns:p="http://schemas.openxmlformats.org/presentationml/2006/main" preserve="1">
  <p:cSld name="Developer Code Layou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90636FE-845C-418D-82A1-1DA6DB73D781}"/>
              </a:ext>
            </a:extLst>
          </p:cNvPr>
          <p:cNvSpPr>
            <a:spLocks noGrp="1"/>
          </p:cNvSpPr>
          <p:nvPr>
            <p:ph type="title"/>
          </p:nvPr>
        </p:nvSpPr>
        <p:spPr/>
        <p:txBody>
          <a:bodyPr anchor="ctr"/>
          <a:lstStyle/>
          <a:p>
            <a:r>
              <a:rPr lang="en-US"/>
              <a:t>Click to edit Master title style</a:t>
            </a:r>
          </a:p>
        </p:txBody>
      </p:sp>
      <p:sp>
        <p:nvSpPr>
          <p:cNvPr id="6" name="Rectangle 5">
            <a:extLst>
              <a:ext uri="{FF2B5EF4-FFF2-40B4-BE49-F238E27FC236}">
                <a16:creationId xmlns:a16="http://schemas.microsoft.com/office/drawing/2014/main" id="{182D46E0-16CE-40B0-8623-F82D5D410958}"/>
              </a:ext>
              <a:ext uri="{C183D7F6-B498-43B3-948B-1728B52AA6E4}">
                <adec:decorative xmlns:adec="http://schemas.microsoft.com/office/drawing/2017/decorative" val="1"/>
              </a:ext>
            </a:extLst>
          </p:cNvPr>
          <p:cNvSpPr/>
          <p:nvPr/>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8" name="Text Placeholder 14">
            <a:extLst>
              <a:ext uri="{FF2B5EF4-FFF2-40B4-BE49-F238E27FC236}">
                <a16:creationId xmlns:a16="http://schemas.microsoft.com/office/drawing/2014/main" id="{44977AB6-1D7E-4858-A2EA-BF86577C3990}"/>
              </a:ext>
            </a:extLst>
          </p:cNvPr>
          <p:cNvSpPr>
            <a:spLocks noGrp="1"/>
          </p:cNvSpPr>
          <p:nvPr>
            <p:ph type="body" sz="quarter" idx="13" hasCustomPrompt="1"/>
          </p:nvPr>
        </p:nvSpPr>
        <p:spPr>
          <a:xfrm>
            <a:off x="0" y="143668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5" name="Text Placeholder 4" descr="This layout should only be used for developer code. The font used is a monospace font which is ideal for showing code.">
            <a:extLst>
              <a:ext uri="{FF2B5EF4-FFF2-40B4-BE49-F238E27FC236}">
                <a16:creationId xmlns:a16="http://schemas.microsoft.com/office/drawing/2014/main" id="{BA9F61CF-FF79-485A-A6C8-A1952EFD58AE}"/>
              </a:ext>
            </a:extLst>
          </p:cNvPr>
          <p:cNvSpPr>
            <a:spLocks noGrp="1"/>
          </p:cNvSpPr>
          <p:nvPr>
            <p:ph type="body" sz="quarter" idx="10"/>
          </p:nvPr>
        </p:nvSpPr>
        <p:spPr>
          <a:xfrm>
            <a:off x="588263" y="2099310"/>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553" indent="0">
              <a:buNone/>
              <a:tabLst>
                <a:tab pos="344488" algn="l"/>
              </a:tabLst>
              <a:defRPr sz="2400">
                <a:solidFill>
                  <a:schemeClr val="tx1"/>
                </a:solidFill>
                <a:latin typeface="Consolas" panose="020B0609020204030204" pitchFamily="49" charset="0"/>
                <a:cs typeface="Consolas" panose="020B0609020204030204" pitchFamily="49" charset="0"/>
              </a:defRPr>
            </a:lvl2pPr>
            <a:lvl3pPr marL="584607" indent="0">
              <a:buNone/>
              <a:tabLst>
                <a:tab pos="569913" algn="l"/>
              </a:tabLst>
              <a:defRPr sz="2400">
                <a:solidFill>
                  <a:schemeClr val="tx1"/>
                </a:solidFill>
                <a:latin typeface="Consolas" panose="020B0609020204030204" pitchFamily="49" charset="0"/>
                <a:cs typeface="Consolas" panose="020B0609020204030204" pitchFamily="49" charset="0"/>
              </a:defRPr>
            </a:lvl3pPr>
            <a:lvl4pPr marL="814563" indent="0">
              <a:buNone/>
              <a:tabLst>
                <a:tab pos="800100" algn="l"/>
              </a:tabLst>
              <a:defRPr sz="2400">
                <a:solidFill>
                  <a:schemeClr val="tx1"/>
                </a:solidFill>
                <a:latin typeface="Consolas" panose="020B0609020204030204" pitchFamily="49" charset="0"/>
                <a:cs typeface="Consolas" panose="020B0609020204030204" pitchFamily="49" charset="0"/>
              </a:defRPr>
            </a:lvl4pPr>
            <a:lvl5pPr marL="1050997" indent="0">
              <a:buNone/>
              <a:tabLst>
                <a:tab pos="1028700" algn="l"/>
              </a:tabLst>
              <a:defRPr sz="2400">
                <a:solidFill>
                  <a:schemeClr val="tx1"/>
                </a:solidFill>
                <a:latin typeface="Consolas" panose="020B0609020204030204" pitchFamily="49" charset="0"/>
                <a:cs typeface="Consolas" panose="020B0609020204030204" pitchFamily="49" charset="0"/>
              </a:defRPr>
            </a:lvl5pPr>
          </a:lstStyle>
          <a:p>
            <a:pPr lvl="0"/>
            <a:r>
              <a:rPr lang="en-US"/>
              <a:t>Click to edit Master text styles</a:t>
            </a:r>
          </a:p>
        </p:txBody>
      </p:sp>
      <p:sp>
        <p:nvSpPr>
          <p:cNvPr id="7" name="Rectangle 6">
            <a:extLst>
              <a:ext uri="{FF2B5EF4-FFF2-40B4-BE49-F238E27FC236}">
                <a16:creationId xmlns:a16="http://schemas.microsoft.com/office/drawing/2014/main" id="{79FDCE7B-543F-4273-9453-F2BA1927BAB6}"/>
              </a:ext>
              <a:ext uri="{C183D7F6-B498-43B3-948B-1728B52AA6E4}">
                <adec:decorative xmlns:adec="http://schemas.microsoft.com/office/drawing/2017/decorative" val="1"/>
              </a:ext>
            </a:extLst>
          </p:cNvPr>
          <p:cNvSpPr/>
          <p:nvPr userDrawn="1"/>
        </p:nvSpPr>
        <p:spPr bwMode="auto">
          <a:xfrm>
            <a:off x="0" y="1436688"/>
            <a:ext cx="12192000" cy="542131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24354687"/>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1322">
          <p15:clr>
            <a:srgbClr val="5ACBF0"/>
          </p15:clr>
        </p15:guide>
        <p15:guide id="2" orient="horz" pos="905">
          <p15:clr>
            <a:srgbClr val="5ACBF0"/>
          </p15:clr>
        </p15:guide>
        <p15:guide id="3" orient="horz" pos="288">
          <p15:clr>
            <a:srgbClr val="5ACBF0"/>
          </p15:clr>
        </p15:guide>
      </p15:sldGuideLst>
    </p:ext>
  </p:extLst>
</p:sldLayout>
</file>

<file path=ppt/slideLayouts/slideLayout106.xml><?xml version="1.0" encoding="utf-8"?>
<p:sldLayout xmlns:a="http://schemas.openxmlformats.org/drawingml/2006/main" xmlns:r="http://schemas.openxmlformats.org/officeDocument/2006/relationships" xmlns:p="http://schemas.openxmlformats.org/presentationml/2006/main" preserve="1">
  <p:cSld name="Code Bottom">
    <p:bg>
      <p:bgRef idx="1001">
        <a:schemeClr val="bg2"/>
      </p:bgRef>
    </p:bg>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86390" y="1230681"/>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2827138"/>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3491219"/>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8DC2F28E-360F-4755-A604-45A13E0C39D8}"/>
              </a:ext>
              <a:ext uri="{C183D7F6-B498-43B3-948B-1728B52AA6E4}">
                <adec:decorative xmlns:adec="http://schemas.microsoft.com/office/drawing/2017/decorative" val="1"/>
              </a:ext>
            </a:extLst>
          </p:cNvPr>
          <p:cNvSpPr/>
          <p:nvPr userDrawn="1"/>
        </p:nvSpPr>
        <p:spPr bwMode="auto">
          <a:xfrm>
            <a:off x="0" y="2827138"/>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96630221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1776">
          <p15:clr>
            <a:srgbClr val="5ACBF0"/>
          </p15:clr>
        </p15:guide>
        <p15:guide id="5" orient="horz" pos="2197">
          <p15:clr>
            <a:srgbClr val="5ACBF0"/>
          </p15:clr>
        </p15:guide>
        <p15:guide id="6" orient="horz" pos="773">
          <p15:clr>
            <a:srgbClr val="5ACBF0"/>
          </p15:clr>
        </p15:guide>
      </p15:sldGuideLst>
    </p:ext>
  </p:extLst>
</p:sldLayout>
</file>

<file path=ppt/slideLayouts/slideLayout107.xml><?xml version="1.0" encoding="utf-8"?>
<p:sldLayout xmlns:a="http://schemas.openxmlformats.org/drawingml/2006/main" xmlns:r="http://schemas.openxmlformats.org/officeDocument/2006/relationships" xmlns:p="http://schemas.openxmlformats.org/presentationml/2006/main" preserve="1">
  <p:cSld name="Code Top">
    <p:bg>
      <p:bgRef idx="1001">
        <a:schemeClr val="bg2"/>
      </p:bgRef>
    </p:bg>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F1EBE70E-6A93-4EB4-A189-6F9DE42CEE12}"/>
              </a:ext>
              <a:ext uri="{C183D7F6-B498-43B3-948B-1728B52AA6E4}">
                <adec:decorative xmlns:adec="http://schemas.microsoft.com/office/drawing/2017/decorative" val="1"/>
              </a:ext>
            </a:extLst>
          </p:cNvPr>
          <p:cNvSpPr/>
          <p:nvPr/>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71845FFD-6B9A-4013-932A-5E4D7E849D10}"/>
              </a:ext>
            </a:extLst>
          </p:cNvPr>
          <p:cNvSpPr>
            <a:spLocks noGrp="1"/>
          </p:cNvSpPr>
          <p:nvPr>
            <p:ph type="title"/>
          </p:nvPr>
        </p:nvSpPr>
        <p:spPr>
          <a:xfrm>
            <a:off x="588263" y="4224580"/>
            <a:ext cx="11018520" cy="492443"/>
          </a:xfrm>
        </p:spPr>
        <p:txBody>
          <a:bodyPr/>
          <a:lstStyle>
            <a:lvl1pPr>
              <a:defRPr sz="3200">
                <a:solidFill>
                  <a:schemeClr val="tx1"/>
                </a:solidFill>
              </a:defRPr>
            </a:lvl1pPr>
          </a:lstStyle>
          <a:p>
            <a:r>
              <a:rPr lang="en-US"/>
              <a:t>Click to edit Master title style</a:t>
            </a:r>
          </a:p>
        </p:txBody>
      </p:sp>
      <p:sp>
        <p:nvSpPr>
          <p:cNvPr id="17" name="Text Placeholder 14">
            <a:extLst>
              <a:ext uri="{FF2B5EF4-FFF2-40B4-BE49-F238E27FC236}">
                <a16:creationId xmlns:a16="http://schemas.microsoft.com/office/drawing/2014/main" id="{0E9A2E28-037B-FA4D-ADDC-1AFA11D65CB2}"/>
              </a:ext>
            </a:extLst>
          </p:cNvPr>
          <p:cNvSpPr>
            <a:spLocks noGrp="1"/>
          </p:cNvSpPr>
          <p:nvPr>
            <p:ph type="body" sz="quarter" idx="13" hasCustomPrompt="1"/>
          </p:nvPr>
        </p:nvSpPr>
        <p:spPr>
          <a:xfrm>
            <a:off x="0" y="0"/>
            <a:ext cx="3788358" cy="446148"/>
          </a:xfrm>
          <a:gradFill flip="none" rotWithShape="1">
            <a:gsLst>
              <a:gs pos="0">
                <a:srgbClr val="000000"/>
              </a:gs>
              <a:gs pos="92000">
                <a:srgbClr val="000000"/>
              </a:gs>
              <a:gs pos="92000">
                <a:schemeClr val="accent1"/>
              </a:gs>
            </a:gsLst>
            <a:lin ang="16200000" scaled="1"/>
            <a:tileRect/>
          </a:gradFill>
        </p:spPr>
        <p:txBody>
          <a:bodyPr lIns="585216" tIns="91440" bIns="4572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6389" y="660508"/>
            <a:ext cx="11018520" cy="369332"/>
          </a:xfrm>
        </p:spPr>
        <p:txBody>
          <a:bodyPr/>
          <a:lstStyle>
            <a:lvl1pPr marL="0" indent="0">
              <a:buNone/>
              <a:tabLst/>
              <a:defRPr sz="2400">
                <a:solidFill>
                  <a:srgbClr val="000000"/>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9" name="Text Placeholder 3">
            <a:extLst>
              <a:ext uri="{FF2B5EF4-FFF2-40B4-BE49-F238E27FC236}">
                <a16:creationId xmlns:a16="http://schemas.microsoft.com/office/drawing/2014/main" id="{7B17F8BB-3610-1A4F-9E76-B12E706A5517}"/>
              </a:ext>
            </a:extLst>
          </p:cNvPr>
          <p:cNvSpPr>
            <a:spLocks noGrp="1"/>
          </p:cNvSpPr>
          <p:nvPr>
            <p:ph type="body" sz="quarter" idx="10" hasCustomPrompt="1"/>
          </p:nvPr>
        </p:nvSpPr>
        <p:spPr>
          <a:xfrm>
            <a:off x="591152" y="4996505"/>
            <a:ext cx="11018520" cy="369332"/>
          </a:xfrm>
        </p:spPr>
        <p:txBody>
          <a:bodyPr wrap="square">
            <a:spAutoFit/>
          </a:bodyPr>
          <a:lstStyle>
            <a:lvl1pPr marL="0" indent="0">
              <a:spcBef>
                <a:spcPts val="600"/>
              </a:spcBef>
              <a:spcAft>
                <a:spcPts val="0"/>
              </a:spcAft>
              <a:buNone/>
              <a:defRPr sz="2400">
                <a:solidFill>
                  <a:schemeClr val="tx1"/>
                </a:solidFill>
                <a:latin typeface="+mn-lt"/>
                <a:cs typeface="Segoe UI" panose="020B0502040204020203" pitchFamily="34" charset="0"/>
              </a:defRPr>
            </a:lvl1pPr>
            <a:lvl2pPr marL="228531" indent="0">
              <a:buNone/>
              <a:defRPr sz="240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9B1BFB4A-A996-4DA4-9BE7-FE55EDE18186}"/>
              </a:ext>
              <a:ext uri="{C183D7F6-B498-43B3-948B-1728B52AA6E4}">
                <adec:decorative xmlns:adec="http://schemas.microsoft.com/office/drawing/2017/decorative" val="1"/>
              </a:ext>
            </a:extLst>
          </p:cNvPr>
          <p:cNvSpPr/>
          <p:nvPr userDrawn="1"/>
        </p:nvSpPr>
        <p:spPr bwMode="auto">
          <a:xfrm>
            <a:off x="0" y="0"/>
            <a:ext cx="12192000" cy="4030862"/>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812890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4" orient="horz" pos="2661">
          <p15:clr>
            <a:srgbClr val="5ACBF0"/>
          </p15:clr>
        </p15:guide>
        <p15:guide id="5" orient="horz" pos="3147">
          <p15:clr>
            <a:srgbClr val="5ACBF0"/>
          </p15:clr>
        </p15:guide>
        <p15:guide id="6" orient="horz" pos="419">
          <p15:clr>
            <a:srgbClr val="5ACBF0"/>
          </p15:clr>
        </p15:guide>
      </p15:sldGuideLst>
    </p:ext>
  </p:extLst>
</p:sldLayout>
</file>

<file path=ppt/slideLayouts/slideLayout108.xml><?xml version="1.0" encoding="utf-8"?>
<p:sldLayout xmlns:a="http://schemas.openxmlformats.org/drawingml/2006/main" xmlns:r="http://schemas.openxmlformats.org/officeDocument/2006/relationships" xmlns:p="http://schemas.openxmlformats.org/presentationml/2006/main" preserve="1">
  <p:cSld name="Code Right side">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782BB27-7DA5-4478-8C18-C1FFEE20AAC1}"/>
              </a:ext>
            </a:extLst>
          </p:cNvPr>
          <p:cNvSpPr>
            <a:spLocks noGrp="1"/>
          </p:cNvSpPr>
          <p:nvPr>
            <p:ph type="title" hasCustomPrompt="1"/>
          </p:nvPr>
        </p:nvSpPr>
        <p:spPr>
          <a:xfrm>
            <a:off x="588263" y="457200"/>
            <a:ext cx="4040887" cy="492443"/>
          </a:xfrm>
        </p:spPr>
        <p:txBody>
          <a:bodyPr/>
          <a:lstStyle>
            <a:lvl1pPr>
              <a:defRPr sz="3200">
                <a:solidFill>
                  <a:schemeClr val="tx1"/>
                </a:solidFill>
              </a:defRPr>
            </a:lvl1pPr>
          </a:lstStyle>
          <a:p>
            <a:r>
              <a:rPr lang="en-US"/>
              <a:t>Click to edit title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588965" y="1338139"/>
            <a:ext cx="4040185"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5211763"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00725" y="709187"/>
            <a:ext cx="5801961" cy="369332"/>
          </a:xfrm>
        </p:spPr>
        <p:txBody>
          <a:bodyPr/>
          <a:lstStyle>
            <a:lvl1pPr marL="0" indent="0">
              <a:buNone/>
              <a:tabLst/>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7" name="Rectangle 6">
            <a:extLst>
              <a:ext uri="{FF2B5EF4-FFF2-40B4-BE49-F238E27FC236}">
                <a16:creationId xmlns:a16="http://schemas.microsoft.com/office/drawing/2014/main" id="{1167CC7D-EB38-4860-81EA-7CD8F59F66AB}"/>
              </a:ext>
              <a:ext uri="{C183D7F6-B498-43B3-948B-1728B52AA6E4}">
                <adec:decorative xmlns:adec="http://schemas.microsoft.com/office/drawing/2017/decorative" val="1"/>
              </a:ext>
            </a:extLst>
          </p:cNvPr>
          <p:cNvSpPr/>
          <p:nvPr userDrawn="1"/>
        </p:nvSpPr>
        <p:spPr bwMode="auto">
          <a:xfrm>
            <a:off x="5205984"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3132932725"/>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45">
          <p15:clr>
            <a:srgbClr val="5ACBF0"/>
          </p15:clr>
        </p15:guide>
        <p15:guide id="4" orient="horz" pos="843">
          <p15:clr>
            <a:srgbClr val="5ACBF0"/>
          </p15:clr>
        </p15:guide>
        <p15:guide id="7" pos="3283">
          <p15:clr>
            <a:srgbClr val="5ACBF0"/>
          </p15:clr>
        </p15:guide>
        <p15:guide id="8" pos="3654">
          <p15:clr>
            <a:srgbClr val="5ACBF0"/>
          </p15:clr>
        </p15:guide>
        <p15:guide id="9" pos="2916">
          <p15:clr>
            <a:srgbClr val="5ACBF0"/>
          </p15:clr>
        </p15:guide>
      </p15:sldGuideLst>
    </p:ext>
  </p:extLst>
</p:sldLayout>
</file>

<file path=ppt/slideLayouts/slideLayout109.xml><?xml version="1.0" encoding="utf-8"?>
<p:sldLayout xmlns:a="http://schemas.openxmlformats.org/drawingml/2006/main" xmlns:r="http://schemas.openxmlformats.org/officeDocument/2006/relationships" xmlns:p="http://schemas.openxmlformats.org/presentationml/2006/main" preserve="1">
  <p:cSld name="Code Left sde">
    <p:bg>
      <p:bgRef idx="1001">
        <a:schemeClr val="bg2"/>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2316165A-5926-4F59-B348-996936FBB574}"/>
              </a:ext>
              <a:ext uri="{C183D7F6-B498-43B3-948B-1728B52AA6E4}">
                <adec:decorative xmlns:adec="http://schemas.microsoft.com/office/drawing/2017/decorative" val="1"/>
              </a:ext>
            </a:extLst>
          </p:cNvPr>
          <p:cNvSpPr/>
          <p:nvPr/>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6BB14A7D-C409-4A7C-9D82-A2E5DBB8AB72}"/>
              </a:ext>
            </a:extLst>
          </p:cNvPr>
          <p:cNvSpPr>
            <a:spLocks noGrp="1"/>
          </p:cNvSpPr>
          <p:nvPr>
            <p:ph type="title" hasCustomPrompt="1"/>
          </p:nvPr>
        </p:nvSpPr>
        <p:spPr>
          <a:xfrm>
            <a:off x="7575549" y="457200"/>
            <a:ext cx="4031233" cy="492443"/>
          </a:xfrm>
        </p:spPr>
        <p:txBody>
          <a:bodyPr/>
          <a:lstStyle>
            <a:lvl1pPr>
              <a:defRPr sz="3200">
                <a:solidFill>
                  <a:schemeClr val="tx1"/>
                </a:solidFill>
              </a:defRPr>
            </a:lvl1pPr>
          </a:lstStyle>
          <a:p>
            <a:r>
              <a:rPr lang="en-US"/>
              <a:t>Click to edit title</a:t>
            </a:r>
          </a:p>
        </p:txBody>
      </p:sp>
      <p:sp>
        <p:nvSpPr>
          <p:cNvPr id="19" name="Text Placeholder 14">
            <a:extLst>
              <a:ext uri="{FF2B5EF4-FFF2-40B4-BE49-F238E27FC236}">
                <a16:creationId xmlns:a16="http://schemas.microsoft.com/office/drawing/2014/main" id="{0D599919-A8E3-4D2B-86CF-50C6704F17D5}"/>
              </a:ext>
            </a:extLst>
          </p:cNvPr>
          <p:cNvSpPr>
            <a:spLocks noGrp="1"/>
          </p:cNvSpPr>
          <p:nvPr>
            <p:ph type="body" sz="quarter" idx="13" hasCustomPrompt="1"/>
          </p:nvPr>
        </p:nvSpPr>
        <p:spPr>
          <a:xfrm>
            <a:off x="-1" y="0"/>
            <a:ext cx="3788358" cy="492314"/>
          </a:xfrm>
          <a:gradFill flip="none" rotWithShape="1">
            <a:gsLst>
              <a:gs pos="0">
                <a:srgbClr val="000000"/>
              </a:gs>
              <a:gs pos="99000">
                <a:srgbClr val="000000"/>
              </a:gs>
              <a:gs pos="99000">
                <a:schemeClr val="accent1"/>
              </a:gs>
            </a:gsLst>
            <a:lin ang="10800000" scaled="1"/>
            <a:tileRect/>
          </a:gradFill>
        </p:spPr>
        <p:txBody>
          <a:bodyPr lIns="585216" tIns="91440" bIns="91440"/>
          <a:lstStyle>
            <a:lvl1pPr marL="0" indent="0">
              <a:buNone/>
              <a:defRPr sz="1999">
                <a:solidFill>
                  <a:srgbClr val="FFFFFF"/>
                </a:solidFill>
                <a:latin typeface="+mj-lt"/>
              </a:defRPr>
            </a:lvl1pPr>
          </a:lstStyle>
          <a:p>
            <a:pPr lvl="0"/>
            <a:r>
              <a:rPr lang="en-US"/>
              <a:t>Click to enter title</a:t>
            </a:r>
          </a:p>
        </p:txBody>
      </p:sp>
      <p:sp>
        <p:nvSpPr>
          <p:cNvPr id="13" name="Text Placeholder 4" descr="This layout should only be used for developer code. The font used is a monospace font which is ideal for showing code.">
            <a:extLst>
              <a:ext uri="{FF2B5EF4-FFF2-40B4-BE49-F238E27FC236}">
                <a16:creationId xmlns:a16="http://schemas.microsoft.com/office/drawing/2014/main" id="{47501FD0-A948-CC48-8B11-3BD4F2AE4E8F}"/>
              </a:ext>
            </a:extLst>
          </p:cNvPr>
          <p:cNvSpPr>
            <a:spLocks noGrp="1"/>
          </p:cNvSpPr>
          <p:nvPr>
            <p:ph type="body" sz="quarter" idx="11" hasCustomPrompt="1"/>
          </p:nvPr>
        </p:nvSpPr>
        <p:spPr>
          <a:xfrm>
            <a:off x="584199" y="706011"/>
            <a:ext cx="5819775" cy="369332"/>
          </a:xfrm>
        </p:spPr>
        <p:txBody>
          <a:bodyPr/>
          <a:lstStyle>
            <a:lvl1pPr marL="0" indent="0">
              <a:buNone/>
              <a:defRPr sz="2400">
                <a:solidFill>
                  <a:srgbClr val="2F2F2F"/>
                </a:solidFill>
                <a:latin typeface="Consolas" panose="020B0609020204030204" pitchFamily="49" charset="0"/>
                <a:cs typeface="Consolas" panose="020B0609020204030204" pitchFamily="49" charset="0"/>
              </a:defRPr>
            </a:lvl1pPr>
            <a:lvl2pPr marL="346449" indent="0">
              <a:buNone/>
              <a:defRPr sz="23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2pPr>
            <a:lvl3pPr marL="584432" indent="0">
              <a:buNone/>
              <a:defRPr sz="19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3pPr>
            <a:lvl4pPr marL="814319"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4pPr>
            <a:lvl5pPr marL="1050682" indent="0">
              <a:buNone/>
              <a:defRPr sz="1799">
                <a:gradFill>
                  <a:gsLst>
                    <a:gs pos="61049">
                      <a:schemeClr val="tx1"/>
                    </a:gs>
                    <a:gs pos="43000">
                      <a:schemeClr val="tx1"/>
                    </a:gs>
                  </a:gsLst>
                  <a:lin ang="5400000" scaled="0"/>
                </a:gradFill>
                <a:latin typeface="Consolas" panose="020B0609020204030204" pitchFamily="49" charset="0"/>
                <a:cs typeface="Consolas" panose="020B0609020204030204" pitchFamily="49" charset="0"/>
              </a:defRPr>
            </a:lvl5pPr>
          </a:lstStyle>
          <a:p>
            <a:pPr lvl="0"/>
            <a:r>
              <a:rPr lang="en-US"/>
              <a:t>Click to edit or paste code</a:t>
            </a:r>
          </a:p>
        </p:txBody>
      </p:sp>
      <p:sp>
        <p:nvSpPr>
          <p:cNvPr id="12" name="Text Placeholder 3">
            <a:extLst>
              <a:ext uri="{FF2B5EF4-FFF2-40B4-BE49-F238E27FC236}">
                <a16:creationId xmlns:a16="http://schemas.microsoft.com/office/drawing/2014/main" id="{2BB818A5-4223-0847-B6E2-655C7DC7B6B4}"/>
              </a:ext>
            </a:extLst>
          </p:cNvPr>
          <p:cNvSpPr>
            <a:spLocks noGrp="1"/>
          </p:cNvSpPr>
          <p:nvPr>
            <p:ph type="body" sz="quarter" idx="10" hasCustomPrompt="1"/>
          </p:nvPr>
        </p:nvSpPr>
        <p:spPr>
          <a:xfrm>
            <a:off x="7575550" y="1336675"/>
            <a:ext cx="4033838" cy="369332"/>
          </a:xfrm>
        </p:spPr>
        <p:txBody>
          <a:bodyPr wrap="square">
            <a:spAutoFit/>
          </a:bodyPr>
          <a:lstStyle>
            <a:lvl1pPr marL="0" indent="0">
              <a:lnSpc>
                <a:spcPct val="100000"/>
              </a:lnSpc>
              <a:spcBef>
                <a:spcPts val="600"/>
              </a:spcBef>
              <a:spcAft>
                <a:spcPts val="0"/>
              </a:spcAft>
              <a:buNone/>
              <a:defRPr sz="2400" b="0" i="0" baseline="0">
                <a:solidFill>
                  <a:schemeClr val="tx1"/>
                </a:solidFill>
                <a:latin typeface="Segoe UI" panose="020B0502040204020203" pitchFamily="34" charset="0"/>
                <a:cs typeface="Segoe UI" panose="020B0502040204020203" pitchFamily="34" charset="0"/>
              </a:defRPr>
            </a:lvl1pPr>
            <a:lvl2pPr marL="0" indent="0">
              <a:lnSpc>
                <a:spcPct val="100000"/>
              </a:lnSpc>
              <a:spcBef>
                <a:spcPts val="60"/>
              </a:spcBef>
              <a:spcAft>
                <a:spcPts val="60"/>
              </a:spcAft>
              <a:buNone/>
              <a:defRPr sz="2400" b="0" i="0">
                <a:solidFill>
                  <a:srgbClr val="2F2F2F"/>
                </a:solidFill>
                <a:latin typeface="Segoe UI" panose="020B0502040204020203" pitchFamily="34" charset="0"/>
                <a:cs typeface="Segoe UI" panose="020B0502040204020203" pitchFamily="34" charset="0"/>
              </a:defRPr>
            </a:lvl2pPr>
            <a:lvl3pPr marL="457063" indent="0">
              <a:buNone/>
              <a:defRPr/>
            </a:lvl3pPr>
            <a:lvl4pPr marL="685594" indent="0">
              <a:buNone/>
              <a:defRPr/>
            </a:lvl4pPr>
            <a:lvl5pPr marL="914126" indent="0">
              <a:buNone/>
              <a:defRPr/>
            </a:lvl5pPr>
          </a:lstStyle>
          <a:p>
            <a:pPr lvl="0"/>
            <a:r>
              <a:rPr lang="en-US"/>
              <a:t>Click to edit text</a:t>
            </a:r>
          </a:p>
        </p:txBody>
      </p:sp>
      <p:sp>
        <p:nvSpPr>
          <p:cNvPr id="7" name="Rectangle 6">
            <a:extLst>
              <a:ext uri="{FF2B5EF4-FFF2-40B4-BE49-F238E27FC236}">
                <a16:creationId xmlns:a16="http://schemas.microsoft.com/office/drawing/2014/main" id="{62B899D6-1D0C-40A8-AF89-5053E8DCB7EF}"/>
              </a:ext>
              <a:ext uri="{C183D7F6-B498-43B3-948B-1728B52AA6E4}">
                <adec:decorative xmlns:adec="http://schemas.microsoft.com/office/drawing/2017/decorative" val="1"/>
              </a:ext>
            </a:extLst>
          </p:cNvPr>
          <p:cNvSpPr/>
          <p:nvPr userDrawn="1"/>
        </p:nvSpPr>
        <p:spPr bwMode="auto">
          <a:xfrm>
            <a:off x="-2" y="0"/>
            <a:ext cx="6986016" cy="6858000"/>
          </a:xfrm>
          <a:prstGeom prst="rect">
            <a:avLst/>
          </a:prstGeom>
          <a:solidFill>
            <a:srgbClr val="FFFFFF"/>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6063086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 orient="horz" pos="288">
          <p15:clr>
            <a:srgbClr val="5ACBF0"/>
          </p15:clr>
        </p15:guide>
        <p15:guide id="2" orient="horz" pos="436">
          <p15:clr>
            <a:srgbClr val="5ACBF0"/>
          </p15:clr>
        </p15:guide>
        <p15:guide id="4" orient="horz" pos="839">
          <p15:clr>
            <a:srgbClr val="5ACBF0"/>
          </p15:clr>
        </p15:guide>
        <p15:guide id="6" pos="4402">
          <p15:clr>
            <a:srgbClr val="5ACBF0"/>
          </p15:clr>
        </p15:guide>
        <p15:guide id="7" pos="4034">
          <p15:clr>
            <a:srgbClr val="5ACBF0"/>
          </p15:clr>
        </p15:guide>
        <p15:guide id="8" pos="4772">
          <p15:clr>
            <a:srgbClr val="5ACBF0"/>
          </p15:clr>
        </p15:guide>
      </p15:sldGuideLst>
    </p:ext>
  </p:extLs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square photo 2">
    <p:bg>
      <p:bgRef idx="1001">
        <a:schemeClr val="bg1"/>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1D16804B-3245-9A4C-A340-6FF89CF57D54}"/>
              </a:ext>
            </a:extLst>
          </p:cNvPr>
          <p:cNvSpPr>
            <a:spLocks noGrp="1"/>
          </p:cNvSpPr>
          <p:nvPr>
            <p:ph type="pic" sz="quarter" idx="13"/>
          </p:nvPr>
        </p:nvSpPr>
        <p:spPr>
          <a:xfrm>
            <a:off x="5334000" y="0"/>
            <a:ext cx="6858000" cy="6858000"/>
          </a:xfrm>
        </p:spPr>
        <p:txBody>
          <a:bodyPr/>
          <a:lstStyle/>
          <a:p>
            <a:r>
              <a:rPr lang="en-US"/>
              <a:t>Click icon to add picture</a:t>
            </a:r>
          </a:p>
        </p:txBody>
      </p:sp>
      <p:pic>
        <p:nvPicPr>
          <p:cNvPr id="6" name="MS logo gray - EMF" descr="Microsoft logo, gray text version">
            <a:extLst>
              <a:ext uri="{FF2B5EF4-FFF2-40B4-BE49-F238E27FC236}">
                <a16:creationId xmlns:a16="http://schemas.microsoft.com/office/drawing/2014/main" id="{8D358D2B-282C-4244-BE1B-5B39E944EEFB}"/>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277761008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5" orient="horz" pos="2160">
          <p15:clr>
            <a:srgbClr val="FBAE40"/>
          </p15:clr>
        </p15:guide>
        <p15:guide id="6" orient="horz" pos="2229">
          <p15:clr>
            <a:srgbClr val="5ACBF0"/>
          </p15:clr>
        </p15:guide>
        <p15:guide id="7" pos="2996">
          <p15:clr>
            <a:srgbClr val="5ACBF0"/>
          </p15:clr>
        </p15:guide>
        <p15:guide id="8" pos="3360">
          <p15:clr>
            <a:srgbClr val="5ACBF0"/>
          </p15:clr>
        </p15:guide>
      </p15:sldGuideLst>
    </p:ext>
  </p:extLst>
</p:sldLayout>
</file>

<file path=ppt/slideLayouts/slideLayout110.xml><?xml version="1.0" encoding="utf-8"?>
<p:sldLayout xmlns:a="http://schemas.openxmlformats.org/drawingml/2006/main" xmlns:r="http://schemas.openxmlformats.org/officeDocument/2006/relationships" xmlns:p="http://schemas.openxmlformats.org/presentationml/2006/main" preserve="1">
  <p:cSld name="Demo slid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67856855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1.xml><?xml version="1.0" encoding="utf-8"?>
<p:sldLayout xmlns:a="http://schemas.openxmlformats.org/drawingml/2006/main" xmlns:r="http://schemas.openxmlformats.org/officeDocument/2006/relationships" xmlns:p="http://schemas.openxmlformats.org/presentationml/2006/main" preserve="1">
  <p:cSld name="Demo slid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Speaker name</a:t>
            </a:r>
          </a:p>
        </p:txBody>
      </p:sp>
    </p:spTree>
    <p:extLst>
      <p:ext uri="{BB962C8B-B14F-4D97-AF65-F5344CB8AC3E}">
        <p14:creationId xmlns:p14="http://schemas.microsoft.com/office/powerpoint/2010/main" val="303546206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2.xml><?xml version="1.0" encoding="utf-8"?>
<p:sldLayout xmlns:a="http://schemas.openxmlformats.org/drawingml/2006/main" xmlns:r="http://schemas.openxmlformats.org/officeDocument/2006/relationships" xmlns:p="http://schemas.openxmlformats.org/presentationml/2006/main" preserve="1">
  <p:cSld name="Section Divi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371604748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3.xml><?xml version="1.0" encoding="utf-8"?>
<p:sldLayout xmlns:a="http://schemas.openxmlformats.org/drawingml/2006/main" xmlns:r="http://schemas.openxmlformats.org/officeDocument/2006/relationships" xmlns:p="http://schemas.openxmlformats.org/presentationml/2006/main" preserve="1">
  <p:cSld name="Section Divider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228601033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114.xml><?xml version="1.0" encoding="utf-8"?>
<p:sldLayout xmlns:a="http://schemas.openxmlformats.org/drawingml/2006/main" xmlns:r="http://schemas.openxmlformats.org/officeDocument/2006/relationships" xmlns:p="http://schemas.openxmlformats.org/presentationml/2006/main" preserve="1">
  <p:cSld name="Section Divider 3">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Divider</a:t>
            </a:r>
          </a:p>
        </p:txBody>
      </p:sp>
      <p:sp>
        <p:nvSpPr>
          <p:cNvPr id="5" name="Text Placeholder 4"/>
          <p:cNvSpPr>
            <a:spLocks noGrp="1"/>
          </p:cNvSpPr>
          <p:nvPr>
            <p:ph type="body" sz="quarter" idx="12" hasCustomPrompt="1"/>
          </p:nvPr>
        </p:nvSpPr>
        <p:spPr>
          <a:xfrm>
            <a:off x="585216" y="3977319"/>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tx1"/>
                </a:solidFill>
                <a:latin typeface="+mn-lt"/>
              </a:defRPr>
            </a:lvl1pPr>
          </a:lstStyle>
          <a:p>
            <a:pPr lvl="0"/>
            <a:r>
              <a:rPr lang="en-US"/>
              <a:t>Subtitle</a:t>
            </a:r>
          </a:p>
        </p:txBody>
      </p:sp>
    </p:spTree>
    <p:extLst>
      <p:ext uri="{BB962C8B-B14F-4D97-AF65-F5344CB8AC3E}">
        <p14:creationId xmlns:p14="http://schemas.microsoft.com/office/powerpoint/2010/main" val="171352972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5.xml><?xml version="1.0" encoding="utf-8"?>
<p:sldLayout xmlns:a="http://schemas.openxmlformats.org/drawingml/2006/main" xmlns:r="http://schemas.openxmlformats.org/officeDocument/2006/relationships" xmlns:p="http://schemas.openxmlformats.org/presentationml/2006/main" preserve="1">
  <p:cSld name="Section Divider 4">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93204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description</a:t>
            </a:r>
          </a:p>
        </p:txBody>
      </p:sp>
      <p:sp>
        <p:nvSpPr>
          <p:cNvPr id="5" name="Text Placeholder 4"/>
          <p:cNvSpPr>
            <a:spLocks noGrp="1"/>
          </p:cNvSpPr>
          <p:nvPr>
            <p:ph type="body" sz="quarter" idx="12" hasCustomPrompt="1"/>
          </p:nvPr>
        </p:nvSpPr>
        <p:spPr>
          <a:xfrm>
            <a:off x="585216" y="585788"/>
            <a:ext cx="9144000" cy="338554"/>
          </a:xfrm>
          <a:noFill/>
        </p:spPr>
        <p:txBody>
          <a:bodyPr lIns="0" tIns="0" rIns="0" bIns="0">
            <a:spAutoFit/>
          </a:bodyPr>
          <a:lstStyle>
            <a:lvl1pPr marL="0" indent="0">
              <a:spcBef>
                <a:spcPts val="0"/>
              </a:spcBef>
              <a:spcAft>
                <a:spcPts val="0"/>
              </a:spcAft>
              <a:buFont typeface="Arial" panose="020B0604020202020204" pitchFamily="34" charset="0"/>
              <a:buNone/>
              <a:defRPr sz="2200" spc="0" baseline="0">
                <a:solidFill>
                  <a:schemeClr val="accent3"/>
                </a:solidFill>
                <a:latin typeface="+mn-lt"/>
              </a:defRPr>
            </a:lvl1pPr>
          </a:lstStyle>
          <a:p>
            <a:pPr lvl="0"/>
            <a:r>
              <a:rPr lang="en-US"/>
              <a:t>Section Name</a:t>
            </a:r>
          </a:p>
        </p:txBody>
      </p:sp>
    </p:spTree>
    <p:extLst>
      <p:ext uri="{BB962C8B-B14F-4D97-AF65-F5344CB8AC3E}">
        <p14:creationId xmlns:p14="http://schemas.microsoft.com/office/powerpoint/2010/main" val="3532943646"/>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160">
          <p15:clr>
            <a:srgbClr val="FBAE40"/>
          </p15:clr>
        </p15:guide>
        <p15:guide id="6" pos="6135">
          <p15:clr>
            <a:srgbClr val="5ACBF0"/>
          </p15:clr>
        </p15:guide>
        <p15:guide id="7" orient="horz" pos="1910">
          <p15:clr>
            <a:srgbClr val="5ACBF0"/>
          </p15:clr>
        </p15:guide>
        <p15:guide id="8" orient="horz" pos="2505">
          <p15:clr>
            <a:srgbClr val="5ACBF0"/>
          </p15:clr>
        </p15:guide>
      </p15:sldGuideLst>
    </p:ext>
  </p:extLst>
</p:sldLayout>
</file>

<file path=ppt/slideLayouts/slideLayout116.xml><?xml version="1.0" encoding="utf-8"?>
<p:sldLayout xmlns:a="http://schemas.openxmlformats.org/drawingml/2006/main" xmlns:r="http://schemas.openxmlformats.org/officeDocument/2006/relationships" xmlns:p="http://schemas.openxmlformats.org/presentationml/2006/main" preserve="1">
  <p:cSld name="Section Title">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accent3"/>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17559229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4" orient="horz" pos="2160">
          <p15:clr>
            <a:srgbClr val="FBAE40"/>
          </p15:clr>
        </p15:guide>
        <p15:guide id="5" pos="6127">
          <p15:clr>
            <a:srgbClr val="5ACBF0"/>
          </p15:clr>
        </p15:guide>
        <p15:guide id="6" orient="horz" pos="1911">
          <p15:clr>
            <a:srgbClr val="5ACBF0"/>
          </p15:clr>
        </p15:guide>
      </p15:sldGuideLst>
    </p:ext>
  </p:extLst>
</p:sldLayout>
</file>

<file path=ppt/slideLayouts/slideLayout117.xml><?xml version="1.0" encoding="utf-8"?>
<p:sldLayout xmlns:a="http://schemas.openxmlformats.org/drawingml/2006/main" xmlns:r="http://schemas.openxmlformats.org/officeDocument/2006/relationships" xmlns:p="http://schemas.openxmlformats.org/presentationml/2006/main" preserve="1">
  <p:cSld name="Section Title 2">
    <p:bg>
      <p:bgRef idx="1001">
        <a:schemeClr val="bg1"/>
      </p:bgRef>
    </p:bg>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9144000" cy="498598"/>
          </a:xfrm>
          <a:noFill/>
        </p:spPr>
        <p:txBody>
          <a:bodyPr lIns="0" tIns="0" rIns="0" bIns="0" anchor="b" anchorCtr="0">
            <a:sp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 with no subtitle</a:t>
            </a:r>
          </a:p>
        </p:txBody>
      </p:sp>
    </p:spTree>
    <p:extLst>
      <p:ext uri="{BB962C8B-B14F-4D97-AF65-F5344CB8AC3E}">
        <p14:creationId xmlns:p14="http://schemas.microsoft.com/office/powerpoint/2010/main" val="84493712"/>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4" pos="6135">
          <p15:clr>
            <a:srgbClr val="5ACBF0"/>
          </p15:clr>
        </p15:guide>
        <p15:guide id="5" orient="horz" pos="1910">
          <p15:clr>
            <a:srgbClr val="5ACBF0"/>
          </p15:clr>
        </p15:guide>
      </p15:sldGuideLst>
    </p:ext>
  </p:extLst>
</p:sldLayout>
</file>

<file path=ppt/slideLayouts/slideLayout118.xml><?xml version="1.0" encoding="utf-8"?>
<p:sldLayout xmlns:a="http://schemas.openxmlformats.org/drawingml/2006/main" xmlns:r="http://schemas.openxmlformats.org/officeDocument/2006/relationships" xmlns:p="http://schemas.openxmlformats.org/presentationml/2006/main" preserve="1">
  <p:cSld name="Blank 12 Column">
    <p:spTree>
      <p:nvGrpSpPr>
        <p:cNvPr id="1" name=""/>
        <p:cNvGrpSpPr/>
        <p:nvPr/>
      </p:nvGrpSpPr>
      <p:grpSpPr>
        <a:xfrm>
          <a:off x="0" y="0"/>
          <a:ext cx="0" cy="0"/>
          <a:chOff x="0" y="0"/>
          <a:chExt cx="0" cy="0"/>
        </a:xfrm>
      </p:grpSpPr>
    </p:spTree>
    <p:extLst>
      <p:ext uri="{BB962C8B-B14F-4D97-AF65-F5344CB8AC3E}">
        <p14:creationId xmlns:p14="http://schemas.microsoft.com/office/powerpoint/2010/main" val="1431584542"/>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119.xml><?xml version="1.0" encoding="utf-8"?>
<p:sldLayout xmlns:a="http://schemas.openxmlformats.org/drawingml/2006/main" xmlns:r="http://schemas.openxmlformats.org/officeDocument/2006/relationships" xmlns:p="http://schemas.openxmlformats.org/presentationml/2006/main" preserve="1">
  <p:cSld name="Blank 12 Column Dark Bkg">
    <p:bg>
      <p:bgRef idx="1001">
        <a:schemeClr val="bg2"/>
      </p:bgRef>
    </p:bg>
    <p:spTree>
      <p:nvGrpSpPr>
        <p:cNvPr id="1" name=""/>
        <p:cNvGrpSpPr/>
        <p:nvPr/>
      </p:nvGrpSpPr>
      <p:grpSpPr>
        <a:xfrm>
          <a:off x="0" y="0"/>
          <a:ext cx="0" cy="0"/>
          <a:chOff x="0" y="0"/>
          <a:chExt cx="0" cy="0"/>
        </a:xfrm>
      </p:grpSpPr>
    </p:spTree>
    <p:extLst>
      <p:ext uri="{BB962C8B-B14F-4D97-AF65-F5344CB8AC3E}">
        <p14:creationId xmlns:p14="http://schemas.microsoft.com/office/powerpoint/2010/main" val="113972971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Title Slide">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A54272C-F315-463C-83ED-C16EC49AE284}"/>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5501817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6132">
          <p15:clr>
            <a:srgbClr val="5ACBF0"/>
          </p15:clr>
        </p15:guide>
        <p15:guide id="8" orient="horz" pos="2160">
          <p15:clr>
            <a:srgbClr val="FBAE40"/>
          </p15:clr>
        </p15:guide>
      </p15:sldGuideLst>
    </p:ext>
  </p:extLst>
</p:sldLayout>
</file>

<file path=ppt/slideLayouts/slideLayout120.xml><?xml version="1.0" encoding="utf-8"?>
<p:sldLayout xmlns:a="http://schemas.openxmlformats.org/drawingml/2006/main" xmlns:r="http://schemas.openxmlformats.org/officeDocument/2006/relationships" xmlns:p="http://schemas.openxmlformats.org/presentationml/2006/main" preserve="1">
  <p:cSld name="Apendix Blue Bkg">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8F377B63-6619-6B40-8D85-1D972ED609B9}"/>
              </a:ext>
            </a:extLst>
          </p:cNvPr>
          <p:cNvSpPr>
            <a:spLocks noGrp="1"/>
          </p:cNvSpPr>
          <p:nvPr>
            <p:ph type="body" sz="quarter" idx="10" hasCustomPrompt="1"/>
          </p:nvPr>
        </p:nvSpPr>
        <p:spPr>
          <a:xfrm>
            <a:off x="584200" y="5715040"/>
            <a:ext cx="5367338" cy="553998"/>
          </a:xfrm>
        </p:spPr>
        <p:txBody>
          <a:bodyPr anchor="b"/>
          <a:lstStyle>
            <a:lvl1pPr marL="0" indent="0">
              <a:buNone/>
              <a:defRPr sz="3600">
                <a:latin typeface="+mj-lt"/>
              </a:defRPr>
            </a:lvl1pPr>
          </a:lstStyle>
          <a:p>
            <a:pPr lvl="0"/>
            <a:r>
              <a:rPr lang="en-US"/>
              <a:t>Appendix</a:t>
            </a:r>
          </a:p>
        </p:txBody>
      </p:sp>
    </p:spTree>
    <p:extLst>
      <p:ext uri="{BB962C8B-B14F-4D97-AF65-F5344CB8AC3E}">
        <p14:creationId xmlns:p14="http://schemas.microsoft.com/office/powerpoint/2010/main" val="975574617"/>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6" pos="3749">
          <p15:clr>
            <a:srgbClr val="A4A3A4"/>
          </p15:clr>
        </p15:guide>
        <p15:guide id="17" pos="3932">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121.xml><?xml version="1.0" encoding="utf-8"?>
<p:sldLayout xmlns:a="http://schemas.openxmlformats.org/drawingml/2006/main" xmlns:r="http://schemas.openxmlformats.org/officeDocument/2006/relationships" xmlns:p="http://schemas.openxmlformats.org/presentationml/2006/main" preserve="1">
  <p:cSld name="Closing logo slide">
    <p:bg>
      <p:bgRef idx="1001">
        <a:schemeClr val="bg2"/>
      </p:bgRef>
    </p:bg>
    <p:spTree>
      <p:nvGrpSpPr>
        <p:cNvPr id="1" name=""/>
        <p:cNvGrpSpPr/>
        <p:nvPr/>
      </p:nvGrpSpPr>
      <p:grpSpPr>
        <a:xfrm>
          <a:off x="0" y="0"/>
          <a:ext cx="0" cy="0"/>
          <a:chOff x="0" y="0"/>
          <a:chExt cx="0" cy="0"/>
        </a:xfrm>
      </p:grpSpPr>
      <p:sp>
        <p:nvSpPr>
          <p:cNvPr id="2" name="Text Box 3" descr="This is a copyright notice that should be included on the final slide."/>
          <p:cNvSpPr txBox="1">
            <a:spLocks noChangeArrowheads="1"/>
          </p:cNvSpPr>
          <p:nvPr/>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5" name="MS logo white - EMF" descr="Microsoft logo white text version">
            <a:extLst>
              <a:ext uri="{FF2B5EF4-FFF2-40B4-BE49-F238E27FC236}">
                <a16:creationId xmlns:a16="http://schemas.microsoft.com/office/drawing/2014/main" id="{70D3778F-A717-44C8-9013-FF206B15DD6D}"/>
              </a:ext>
            </a:extLst>
          </p:cNvPr>
          <p:cNvPicPr>
            <a:picLocks noChangeAspect="1"/>
          </p:cNvPicPr>
          <p:nvPr/>
        </p:nvPicPr>
        <p:blipFill>
          <a:blip r:embed="rId2"/>
          <a:stretch>
            <a:fillRect/>
          </a:stretch>
        </p:blipFill>
        <p:spPr bwMode="black">
          <a:xfrm>
            <a:off x="584200" y="585788"/>
            <a:ext cx="1366245" cy="292608"/>
          </a:xfrm>
          <a:prstGeom prst="rect">
            <a:avLst/>
          </a:prstGeom>
        </p:spPr>
      </p:pic>
      <p:sp>
        <p:nvSpPr>
          <p:cNvPr id="4" name="Text Box 3" descr="This is a copyright notice that should be included on the final slide.">
            <a:extLst>
              <a:ext uri="{FF2B5EF4-FFF2-40B4-BE49-F238E27FC236}">
                <a16:creationId xmlns:a16="http://schemas.microsoft.com/office/drawing/2014/main" id="{0317E3DF-7F24-4806-8C2A-D1E059C48948}"/>
              </a:ext>
            </a:extLst>
          </p:cNvPr>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tx1"/>
                </a:solidFill>
                <a:cs typeface="Segoe UI" pitchFamily="34" charset="0"/>
              </a:rPr>
              <a:t>© Copyright Microsoft Corporation. All rights reserved. </a:t>
            </a:r>
          </a:p>
        </p:txBody>
      </p:sp>
      <p:pic>
        <p:nvPicPr>
          <p:cNvPr id="6" name="MS logo white - EMF" descr="Microsoft logo white text version">
            <a:extLst>
              <a:ext uri="{FF2B5EF4-FFF2-40B4-BE49-F238E27FC236}">
                <a16:creationId xmlns:a16="http://schemas.microsoft.com/office/drawing/2014/main" id="{AF3DFA27-0DCD-4071-B99B-1C4D66ACB957}"/>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0502671"/>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122.xml><?xml version="1.0" encoding="utf-8"?>
<p:sldLayout xmlns:a="http://schemas.openxmlformats.org/drawingml/2006/main" xmlns:r="http://schemas.openxmlformats.org/officeDocument/2006/relationships" xmlns:p="http://schemas.openxmlformats.org/presentationml/2006/main" preserve="1">
  <p:cSld name="Black Notes slide Layout">
    <p:bg bwMode="gray">
      <p:bgRef idx="1001">
        <a:schemeClr val="bg1"/>
      </p:bgRef>
    </p:bg>
    <p:spTree>
      <p:nvGrpSpPr>
        <p:cNvPr id="1" name=""/>
        <p:cNvGrpSpPr/>
        <p:nvPr/>
      </p:nvGrpSpPr>
      <p:grpSpPr>
        <a:xfrm>
          <a:off x="0" y="0"/>
          <a:ext cx="0" cy="0"/>
          <a:chOff x="0" y="0"/>
          <a:chExt cx="0" cy="0"/>
        </a:xfrm>
      </p:grpSpPr>
      <p:sp>
        <p:nvSpPr>
          <p:cNvPr id="3" name="Title 2"/>
          <p:cNvSpPr>
            <a:spLocks noGrp="1"/>
          </p:cNvSpPr>
          <p:nvPr>
            <p:ph type="title"/>
          </p:nvPr>
        </p:nvSpPr>
        <p:spPr bwMode="white"/>
        <p:txBody>
          <a:bodyPr/>
          <a:lstStyle>
            <a:lvl1pPr>
              <a:defRPr b="0">
                <a:solidFill>
                  <a:schemeClr val="tx1"/>
                </a:solidFill>
                <a:latin typeface="Segoe UI" pitchFamily="34" charset="0"/>
                <a:ea typeface="Segoe UI" pitchFamily="34" charset="0"/>
                <a:cs typeface="Segoe UI" pitchFamily="34" charset="0"/>
              </a:defRPr>
            </a:lvl1pPr>
          </a:lstStyle>
          <a:p>
            <a:r>
              <a:rPr lang="en-US"/>
              <a:t>Click to edit Master title style</a:t>
            </a:r>
          </a:p>
        </p:txBody>
      </p:sp>
      <p:sp>
        <p:nvSpPr>
          <p:cNvPr id="5" name="Text Placeholder 4">
            <a:extLst>
              <a:ext uri="{FF2B5EF4-FFF2-40B4-BE49-F238E27FC236}">
                <a16:creationId xmlns:a16="http://schemas.microsoft.com/office/drawing/2014/main" id="{F4B6606D-2DF9-48CD-BBE9-B751BF55CD2B}"/>
              </a:ext>
            </a:extLst>
          </p:cNvPr>
          <p:cNvSpPr>
            <a:spLocks noGrp="1"/>
          </p:cNvSpPr>
          <p:nvPr>
            <p:ph type="body" sz="quarter" idx="12"/>
          </p:nvPr>
        </p:nvSpPr>
        <p:spPr bwMode="white">
          <a:xfrm>
            <a:off x="584200" y="1436688"/>
            <a:ext cx="11018838" cy="2215991"/>
          </a:xfrm>
        </p:spPr>
        <p:txBody>
          <a:bodyPr>
            <a:spAutoFit/>
          </a:bodyPr>
          <a:lstStyle>
            <a:lvl1pPr>
              <a:defRPr sz="3600">
                <a:latin typeface="+mn-lt"/>
              </a:defRPr>
            </a:lvl1pPr>
            <a:lvl2pPr>
              <a:defRPr sz="2800">
                <a:latin typeface="+mn-lt"/>
              </a:defRPr>
            </a:lvl2pPr>
            <a:lvl3pPr>
              <a:defRPr sz="2400">
                <a:latin typeface="+mn-lt"/>
              </a:defRPr>
            </a:lvl3pPr>
            <a:lvl4pPr>
              <a:defRPr sz="2000">
                <a:latin typeface="+mn-lt"/>
              </a:defRPr>
            </a:lvl4pPr>
            <a:lvl5pPr>
              <a:defRPr sz="1800">
                <a:latin typeface="+mn-lt"/>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Next slide"/>
          <p:cNvSpPr>
            <a:spLocks noGrp="1"/>
          </p:cNvSpPr>
          <p:nvPr>
            <p:ph type="body" sz="quarter" idx="11" hasCustomPrompt="1"/>
          </p:nvPr>
        </p:nvSpPr>
        <p:spPr>
          <a:xfrm>
            <a:off x="1" y="6269038"/>
            <a:ext cx="12192001" cy="588963"/>
          </a:xfrm>
          <a:prstGeom prst="rect">
            <a:avLst/>
          </a:prstGeom>
          <a:solidFill>
            <a:srgbClr val="FFFF99"/>
          </a:solidFill>
        </p:spPr>
        <p:txBody>
          <a:bodyPr wrap="square" lIns="155457" tIns="77729" rIns="155457" bIns="45720" anchor="b" anchorCtr="0">
            <a:noAutofit/>
          </a:bodyPr>
          <a:lstStyle>
            <a:lvl1pPr algn="r">
              <a:buFont typeface="Arial" pitchFamily="34" charset="0"/>
              <a:buNone/>
              <a:defRPr sz="3700" spc="-51" baseline="0">
                <a:solidFill>
                  <a:srgbClr val="000000"/>
                </a:solidFill>
                <a:effectLst/>
                <a:latin typeface="Segoe UI" pitchFamily="34" charset="0"/>
                <a:ea typeface="Segoe UI" pitchFamily="34" charset="0"/>
                <a:cs typeface="Segoe UI" pitchFamily="34" charset="0"/>
              </a:defRPr>
            </a:lvl1pPr>
          </a:lstStyle>
          <a:p>
            <a:pPr lvl="0"/>
            <a:r>
              <a:rPr lang="en-US"/>
              <a:t>Next:</a:t>
            </a:r>
          </a:p>
        </p:txBody>
      </p:sp>
    </p:spTree>
    <p:extLst>
      <p:ext uri="{BB962C8B-B14F-4D97-AF65-F5344CB8AC3E}">
        <p14:creationId xmlns:p14="http://schemas.microsoft.com/office/powerpoint/2010/main" val="19356616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3" orient="horz" pos="904">
          <p15:clr>
            <a:srgbClr val="5ACBF0"/>
          </p15:clr>
        </p15:guide>
        <p15:guide id="4" orient="horz" pos="288">
          <p15:clr>
            <a:srgbClr val="5ACBF0"/>
          </p15:clr>
        </p15:guide>
      </p15:sldGuideLst>
    </p:ext>
  </p:extLs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Title Slide Left Title Black Bkg">
    <p:bg>
      <p:bgPr>
        <a:solidFill>
          <a:schemeClr val="bg1"/>
        </a:solidFill>
        <a:effectLst/>
      </p:bgPr>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6" name="MS logo white - EMF" descr="Microsoft logo white text version">
            <a:extLst>
              <a:ext uri="{FF2B5EF4-FFF2-40B4-BE49-F238E27FC236}">
                <a16:creationId xmlns:a16="http://schemas.microsoft.com/office/drawing/2014/main" id="{B362D463-D87E-442A-B817-0CBC47AB4B4F}"/>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83149875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Title Slide Left Title White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551180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EC770E93-46FB-B04C-AFC6-A97F7105D849}"/>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7603CF6C-8A5C-436D-91D5-EE1F9E21A18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3000504625"/>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5" orient="horz" pos="2228">
          <p15:clr>
            <a:srgbClr val="5ACBF0"/>
          </p15:clr>
        </p15:guide>
        <p15:guide id="6" orient="horz" pos="2496">
          <p15:clr>
            <a:srgbClr val="5ACBF0"/>
          </p15:clr>
        </p15:guide>
        <p15:guide id="7" pos="3840">
          <p15:clr>
            <a:srgbClr val="5ACBF0"/>
          </p15:clr>
        </p15:guide>
        <p15:guide id="8" orient="horz" pos="2160">
          <p15:clr>
            <a:srgbClr val="FBAE40"/>
          </p15:clr>
        </p15:guide>
      </p15:sldGuideLst>
    </p:ext>
  </p:extLst>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Title Slide 2">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979778"/>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91440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pic>
        <p:nvPicPr>
          <p:cNvPr id="7" name="MS logo gray - EMF" descr="Microsoft logo, gray text version">
            <a:extLst>
              <a:ext uri="{FF2B5EF4-FFF2-40B4-BE49-F238E27FC236}">
                <a16:creationId xmlns:a16="http://schemas.microsoft.com/office/drawing/2014/main" id="{161A5865-10C8-4EE1-B426-CAD0620CF2FA}"/>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20570273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sldGuideLst>
    </p:ext>
  </p:extLs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p:cSld name="Title Slide Square Border Photo">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2425780"/>
            <a:ext cx="4756150" cy="1107996"/>
          </a:xfrm>
          <a:noFill/>
        </p:spPr>
        <p:txBody>
          <a:bodyPr wrap="square"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Event name or presentation title </a:t>
            </a:r>
          </a:p>
        </p:txBody>
      </p:sp>
      <p:sp>
        <p:nvSpPr>
          <p:cNvPr id="5" name="Text Placeholder 4"/>
          <p:cNvSpPr>
            <a:spLocks noGrp="1"/>
          </p:cNvSpPr>
          <p:nvPr>
            <p:ph type="body" sz="quarter" idx="12" hasCustomPrompt="1"/>
          </p:nvPr>
        </p:nvSpPr>
        <p:spPr>
          <a:xfrm>
            <a:off x="584200" y="3962400"/>
            <a:ext cx="475615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6" name="MS logo gray - EMF" descr="Microsoft logo, gray text version">
            <a:extLst>
              <a:ext uri="{FF2B5EF4-FFF2-40B4-BE49-F238E27FC236}">
                <a16:creationId xmlns:a16="http://schemas.microsoft.com/office/drawing/2014/main" id="{D3453B0B-33DE-4ED0-A610-D76D0E610F6F}"/>
              </a:ext>
            </a:extLst>
          </p:cNvPr>
          <p:cNvPicPr>
            <a:picLocks noChangeAspect="1"/>
          </p:cNvPicPr>
          <p:nvPr/>
        </p:nvPicPr>
        <p:blipFill>
          <a:blip r:embed="rId2"/>
          <a:stretch>
            <a:fillRect/>
          </a:stretch>
        </p:blipFill>
        <p:spPr bwMode="black">
          <a:xfrm>
            <a:off x="584200" y="585788"/>
            <a:ext cx="1366440" cy="292608"/>
          </a:xfrm>
          <a:prstGeom prst="rect">
            <a:avLst/>
          </a:prstGeom>
        </p:spPr>
      </p:pic>
      <p:sp>
        <p:nvSpPr>
          <p:cNvPr id="4" name="Picture Placeholder 3">
            <a:extLst>
              <a:ext uri="{FF2B5EF4-FFF2-40B4-BE49-F238E27FC236}">
                <a16:creationId xmlns:a16="http://schemas.microsoft.com/office/drawing/2014/main" id="{F20930C2-FF47-3F44-BA93-EEDCB40578EB}"/>
              </a:ext>
            </a:extLst>
          </p:cNvPr>
          <p:cNvSpPr>
            <a:spLocks noGrp="1"/>
          </p:cNvSpPr>
          <p:nvPr>
            <p:ph type="pic" sz="quarter" idx="13"/>
          </p:nvPr>
        </p:nvSpPr>
        <p:spPr>
          <a:xfrm>
            <a:off x="5627688" y="292100"/>
            <a:ext cx="6270625" cy="6272213"/>
          </a:xfrm>
        </p:spPr>
        <p:txBody>
          <a:bodyPr/>
          <a:lstStyle/>
          <a:p>
            <a:r>
              <a:rPr lang="en-US"/>
              <a:t>Click icon to add picture</a:t>
            </a:r>
          </a:p>
        </p:txBody>
      </p:sp>
      <p:pic>
        <p:nvPicPr>
          <p:cNvPr id="7" name="MS logo gray - EMF" descr="Microsoft logo, gray text version">
            <a:extLst>
              <a:ext uri="{FF2B5EF4-FFF2-40B4-BE49-F238E27FC236}">
                <a16:creationId xmlns:a16="http://schemas.microsoft.com/office/drawing/2014/main" id="{984E5784-F9E5-4C46-8950-F42E5833FA66}"/>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425355893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228">
          <p15:clr>
            <a:srgbClr val="5ACBF0"/>
          </p15:clr>
        </p15:guide>
        <p15:guide id="2" orient="horz" pos="2496">
          <p15:clr>
            <a:srgbClr val="5ACBF0"/>
          </p15:clr>
        </p15:guide>
        <p15:guide id="3" pos="6132">
          <p15:clr>
            <a:srgbClr val="5ACBF0"/>
          </p15:clr>
        </p15:guide>
        <p15:guide id="4" orient="horz" pos="2160">
          <p15:clr>
            <a:srgbClr val="FBAE40"/>
          </p15:clr>
        </p15:guide>
        <p15:guide id="7" pos="3545">
          <p15:clr>
            <a:srgbClr val="FBAE40"/>
          </p15:clr>
        </p15:guide>
        <p15:guide id="8" pos="3364">
          <p15:clr>
            <a:srgbClr val="FBAE40"/>
          </p15:clr>
        </p15:guide>
      </p15:sldGuideLst>
    </p:ext>
  </p:extLs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p:cSld name="End Slide Color Bkg">
    <p:bg>
      <p:bgRef idx="1001">
        <a:schemeClr val="bg2"/>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accent3"/>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B87E8E37-4675-49F6-9DF5-7E9DA1CA923A}"/>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212053757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p:cSld name="End Slide Black Bkg">
    <p:bg>
      <p:bgRef idx="1001">
        <a:schemeClr val="bg1"/>
      </p:bgRef>
    </p:bg>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584200" y="5715040"/>
            <a:ext cx="9144000" cy="553998"/>
          </a:xfrm>
          <a:noFill/>
        </p:spPr>
        <p:txBody>
          <a:bodyPr lIns="0" tIns="0" rIns="0" bIns="0" anchor="b" anchorCtr="0">
            <a:spAutoFit/>
          </a:bodyPr>
          <a:lstStyle>
            <a:lvl1pPr>
              <a:defRPr sz="3600" spc="-50" baseline="0">
                <a:solidFill>
                  <a:schemeClr val="tx1"/>
                </a:solidFill>
                <a:latin typeface="+mj-lt"/>
                <a:cs typeface="Segoe UI" panose="020B0502040204020203" pitchFamily="34" charset="0"/>
              </a:defRPr>
            </a:lvl1pPr>
          </a:lstStyle>
          <a:p>
            <a:r>
              <a:rPr lang="en-US"/>
              <a:t>Thank you</a:t>
            </a:r>
          </a:p>
        </p:txBody>
      </p:sp>
      <p:pic>
        <p:nvPicPr>
          <p:cNvPr id="7" name="MS logo white - EMF" descr="Microsoft logo white text version">
            <a:extLst>
              <a:ext uri="{FF2B5EF4-FFF2-40B4-BE49-F238E27FC236}">
                <a16:creationId xmlns:a16="http://schemas.microsoft.com/office/drawing/2014/main" id="{0FD32619-3819-428A-8565-629596C91418}"/>
              </a:ext>
            </a:extLst>
          </p:cNvPr>
          <p:cNvPicPr>
            <a:picLocks noChangeAspect="1"/>
          </p:cNvPicPr>
          <p:nvPr/>
        </p:nvPicPr>
        <p:blipFill>
          <a:blip r:embed="rId2"/>
          <a:stretch>
            <a:fillRect/>
          </a:stretch>
        </p:blipFill>
        <p:spPr bwMode="black">
          <a:xfrm>
            <a:off x="584200" y="585788"/>
            <a:ext cx="1366245" cy="292608"/>
          </a:xfrm>
          <a:prstGeom prst="rect">
            <a:avLst/>
          </a:prstGeom>
        </p:spPr>
      </p:pic>
      <p:pic>
        <p:nvPicPr>
          <p:cNvPr id="4" name="MS logo white - EMF" descr="Microsoft logo white text version">
            <a:extLst>
              <a:ext uri="{FF2B5EF4-FFF2-40B4-BE49-F238E27FC236}">
                <a16:creationId xmlns:a16="http://schemas.microsoft.com/office/drawing/2014/main" id="{A9F6A232-A998-4928-AF78-8ACC67F3C77D}"/>
              </a:ext>
            </a:extLst>
          </p:cNvPr>
          <p:cNvPicPr>
            <a:picLocks noChangeAspect="1"/>
          </p:cNvPicPr>
          <p:nvPr userDrawn="1"/>
        </p:nvPicPr>
        <p:blipFill>
          <a:blip r:embed="rId2"/>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418613834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pos="6132">
          <p15:clr>
            <a:srgbClr val="5ACBF0"/>
          </p15:clr>
        </p15:guide>
      </p15:sldGuideLst>
    </p:ext>
  </p:extLst>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FE747389-BF9C-4479-9A51-63082D4FEF3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8132825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EMPATHIZE / DEFIN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3" name="Graphic 62" descr="Thought bubble with solid fill">
            <a:extLst>
              <a:ext uri="{FF2B5EF4-FFF2-40B4-BE49-F238E27FC236}">
                <a16:creationId xmlns:a16="http://schemas.microsoft.com/office/drawing/2014/main" id="{E48BA18F-2DB2-539E-F2ED-7E3B8277120C}"/>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3585098"/>
            <a:ext cx="420899" cy="420899"/>
          </a:xfrm>
          <a:prstGeom prst="rect">
            <a:avLst/>
          </a:prstGeom>
        </p:spPr>
      </p:pic>
      <p:pic>
        <p:nvPicPr>
          <p:cNvPr id="65" name="Graphic 64" descr="Information outline">
            <a:extLst>
              <a:ext uri="{FF2B5EF4-FFF2-40B4-BE49-F238E27FC236}">
                <a16:creationId xmlns:a16="http://schemas.microsoft.com/office/drawing/2014/main" id="{6D2B9F87-4393-106F-792A-77A050AD02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4" name="Graphic 3" descr="Quill outline">
            <a:extLst>
              <a:ext uri="{FF2B5EF4-FFF2-40B4-BE49-F238E27FC236}">
                <a16:creationId xmlns:a16="http://schemas.microsoft.com/office/drawing/2014/main" id="{1267AD02-89FC-8B0F-72D8-B8278C6FB4E0}"/>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8624"/>
            <a:ext cx="420899" cy="420899"/>
          </a:xfrm>
          <a:prstGeom prst="rect">
            <a:avLst/>
          </a:prstGeom>
        </p:spPr>
      </p:pic>
      <p:pic>
        <p:nvPicPr>
          <p:cNvPr id="5" name="Graphic 4" descr="Lightbulb outline">
            <a:extLst>
              <a:ext uri="{FF2B5EF4-FFF2-40B4-BE49-F238E27FC236}">
                <a16:creationId xmlns:a16="http://schemas.microsoft.com/office/drawing/2014/main" id="{81C5FD8A-11FA-314A-227A-7E755AA2BF4D}"/>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6" name="Graphic 5" descr="Blueprint outline">
            <a:extLst>
              <a:ext uri="{FF2B5EF4-FFF2-40B4-BE49-F238E27FC236}">
                <a16:creationId xmlns:a16="http://schemas.microsoft.com/office/drawing/2014/main" id="{8B65D38C-539C-E775-D7CA-418269E4DCE4}"/>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7" name="Graphic 6" descr="Arrow: Slight curve outline">
            <a:extLst>
              <a:ext uri="{FF2B5EF4-FFF2-40B4-BE49-F238E27FC236}">
                <a16:creationId xmlns:a16="http://schemas.microsoft.com/office/drawing/2014/main" id="{B7D6A6C1-706E-0977-AEF6-19CB9853E8FA}"/>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8" name="Footer Placeholder 12">
            <a:extLst>
              <a:ext uri="{FF2B5EF4-FFF2-40B4-BE49-F238E27FC236}">
                <a16:creationId xmlns:a16="http://schemas.microsoft.com/office/drawing/2014/main" id="{EC2A7049-FCBE-419B-2A79-534513CA45F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9" name="Straight Connector 8">
            <a:extLst>
              <a:ext uri="{FF2B5EF4-FFF2-40B4-BE49-F238E27FC236}">
                <a16:creationId xmlns:a16="http://schemas.microsoft.com/office/drawing/2014/main" id="{A8EC8818-66F4-595E-A2DE-EEDC642572C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9A0C5650-4AA4-F5E6-6BE2-9BF311DAAA0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1" name="Content Placeholder 2">
            <a:extLst>
              <a:ext uri="{FF2B5EF4-FFF2-40B4-BE49-F238E27FC236}">
                <a16:creationId xmlns:a16="http://schemas.microsoft.com/office/drawing/2014/main" id="{C3BF61F7-4EA0-C0E0-2BD8-C0F38636178C}"/>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Freeform 16">
            <a:extLst>
              <a:ext uri="{FF2B5EF4-FFF2-40B4-BE49-F238E27FC236}">
                <a16:creationId xmlns:a16="http://schemas.microsoft.com/office/drawing/2014/main" id="{8FC2AF28-41C3-E68B-C0D2-9497597FFD81}"/>
              </a:ext>
            </a:extLst>
          </p:cNvPr>
          <p:cNvSpPr/>
          <p:nvPr userDrawn="1"/>
        </p:nvSpPr>
        <p:spPr>
          <a:xfrm>
            <a:off x="11414232" y="41423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4242861423"/>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886176168"/>
      </p:ext>
    </p:extLst>
  </p:cSld>
  <p:clrMapOvr>
    <a:masterClrMapping/>
  </p:clrMapOvr>
  <p:transition>
    <p:fade/>
  </p:transition>
  <p:extLst>
    <p:ext uri="{DCECCB84-F9BA-43D5-87BE-67443E8EF086}">
      <p15:sldGuideLst xmlns:p15="http://schemas.microsoft.com/office/powerpoint/2012/main">
        <p15:guide id="5" orient="horz" pos="288">
          <p15:clr>
            <a:srgbClr val="5ACBF0"/>
          </p15:clr>
        </p15:guide>
        <p15:guide id="6" orient="horz" pos="905">
          <p15:clr>
            <a:srgbClr val="5ACBF0"/>
          </p15:clr>
        </p15:guide>
        <p15:guide id="7" orient="horz" pos="1272">
          <p15:clr>
            <a:srgbClr val="5ACBF0"/>
          </p15:clr>
        </p15:guide>
      </p15:sldGuideLst>
    </p:ext>
  </p:extLst>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66F29621-B2DB-4E3D-B8FC-9F80E745019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21560693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5423903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p:cSld name="Two Column Bulle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2" name="Text Placeholder 11">
            <a:extLst>
              <a:ext uri="{FF2B5EF4-FFF2-40B4-BE49-F238E27FC236}">
                <a16:creationId xmlns:a16="http://schemas.microsoft.com/office/drawing/2014/main" id="{DD525736-DEE8-4391-8135-23DE0640053A}"/>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8" name="Text Placeholder 7">
            <a:extLst>
              <a:ext uri="{FF2B5EF4-FFF2-40B4-BE49-F238E27FC236}">
                <a16:creationId xmlns:a16="http://schemas.microsoft.com/office/drawing/2014/main" id="{98E90344-0294-48E2-AAF0-601BB99500E7}"/>
              </a:ext>
            </a:extLst>
          </p:cNvPr>
          <p:cNvSpPr>
            <a:spLocks noGrp="1"/>
          </p:cNvSpPr>
          <p:nvPr>
            <p:ph type="body" sz="quarter" idx="14"/>
          </p:nvPr>
        </p:nvSpPr>
        <p:spPr>
          <a:xfrm>
            <a:off x="584200"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66750" indent="-152400">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Text Placeholder 11">
            <a:extLst>
              <a:ext uri="{FF2B5EF4-FFF2-40B4-BE49-F238E27FC236}">
                <a16:creationId xmlns:a16="http://schemas.microsoft.com/office/drawing/2014/main" id="{B4F729D4-B1F1-45F2-A06A-40234B19C883}"/>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0" name="Text Placeholder 9">
            <a:extLst>
              <a:ext uri="{FF2B5EF4-FFF2-40B4-BE49-F238E27FC236}">
                <a16:creationId xmlns:a16="http://schemas.microsoft.com/office/drawing/2014/main" id="{D1F896FB-325C-4849-B372-8DF0D6C0562C}"/>
              </a:ext>
            </a:extLst>
          </p:cNvPr>
          <p:cNvSpPr>
            <a:spLocks noGrp="1"/>
          </p:cNvSpPr>
          <p:nvPr>
            <p:ph type="body" sz="quarter" idx="15"/>
          </p:nvPr>
        </p:nvSpPr>
        <p:spPr>
          <a:xfrm>
            <a:off x="6397625" y="2084388"/>
            <a:ext cx="5219700" cy="1612749"/>
          </a:xfrm>
        </p:spPr>
        <p:txBody>
          <a:bodyPr>
            <a:spAutoFit/>
          </a:bodyPr>
          <a:lstStyle>
            <a:lvl1pPr marL="171450" indent="-171450">
              <a:defRPr lang="en-US" sz="2400" dirty="0"/>
            </a:lvl1pPr>
            <a:lvl2pPr marL="342900" indent="-171450">
              <a:defRPr lang="en-US" dirty="0"/>
            </a:lvl2pPr>
            <a:lvl3pPr marL="514350" indent="-171450">
              <a:defRPr lang="en-US" dirty="0"/>
            </a:lvl3pPr>
            <a:lvl4pPr marL="685800" indent="-136525">
              <a:defRPr lang="en-US" dirty="0"/>
            </a:lvl4pPr>
            <a:lvl5pPr marL="793750" indent="-120650">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41989039"/>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p:cSld name="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spAutoFit/>
          </a:bodyPr>
          <a:lstStyle>
            <a:lvl1pPr>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2"/>
            <a:ext cx="5214937" cy="4187825"/>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661283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311">
          <p15:clr>
            <a:srgbClr val="5ACBF0"/>
          </p15:clr>
        </p15:guide>
        <p15:guide id="9" orient="horz" pos="905">
          <p15:clr>
            <a:srgbClr val="5ACBF0"/>
          </p15:clr>
        </p15:guide>
      </p15:sldGuideLst>
    </p:ext>
  </p:extLst>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p:cSld name="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1016208705"/>
      </p:ext>
    </p:extLst>
  </p:cSld>
  <p:clrMapOvr>
    <a:masterClrMapping/>
  </p:clrMapOvr>
  <p:transition>
    <p:fade/>
  </p:transition>
  <p:extLst>
    <p:ext uri="{DCECCB84-F9BA-43D5-87BE-67443E8EF086}">
      <p15:sldGuideLst xmlns:p15="http://schemas.microsoft.com/office/powerpoint/2012/main">
        <p15:guide id="3" orient="horz" pos="1506">
          <p15:clr>
            <a:srgbClr val="5ACBF0"/>
          </p15:clr>
        </p15:guide>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p:cSld name="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9772807"/>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436">
          <p15:clr>
            <a:srgbClr val="5ACBF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p:cSld name="Fiv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spAutoFit/>
          </a:body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hasCustomPrompt="1"/>
          </p:nvPr>
        </p:nvSpPr>
        <p:spPr>
          <a:xfrm>
            <a:off x="584200"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hasCustomPrompt="1"/>
          </p:nvPr>
        </p:nvSpPr>
        <p:spPr>
          <a:xfrm>
            <a:off x="2849007"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2849007"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hasCustomPrompt="1"/>
          </p:nvPr>
        </p:nvSpPr>
        <p:spPr>
          <a:xfrm>
            <a:off x="5113814"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5113814" y="228311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hasCustomPrompt="1"/>
          </p:nvPr>
        </p:nvSpPr>
        <p:spPr>
          <a:xfrm>
            <a:off x="7378621"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7378621"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1" name="Text Placeholder 11">
            <a:extLst>
              <a:ext uri="{FF2B5EF4-FFF2-40B4-BE49-F238E27FC236}">
                <a16:creationId xmlns:a16="http://schemas.microsoft.com/office/drawing/2014/main" id="{540485AC-5036-400C-92C3-D3E9EC0252BC}"/>
              </a:ext>
            </a:extLst>
          </p:cNvPr>
          <p:cNvSpPr>
            <a:spLocks noGrp="1"/>
          </p:cNvSpPr>
          <p:nvPr>
            <p:ph type="body" sz="quarter" idx="22" hasCustomPrompt="1"/>
          </p:nvPr>
        </p:nvSpPr>
        <p:spPr>
          <a:xfrm>
            <a:off x="9643428" y="1438275"/>
            <a:ext cx="1965960" cy="492443"/>
          </a:xfrm>
        </p:spPr>
        <p:txBody>
          <a:bodyPr anchor="t"/>
          <a:lstStyle>
            <a:lvl1pPr marL="0" indent="0">
              <a:spcBef>
                <a:spcPts val="0"/>
              </a:spcBef>
              <a:buNone/>
              <a:defRPr sz="1600">
                <a:solidFill>
                  <a:schemeClr val="tx1"/>
                </a:solidFill>
                <a:latin typeface="+mj-lt"/>
              </a:defRPr>
            </a:lvl1pPr>
          </a:lstStyle>
          <a:p>
            <a:pPr lvl="0"/>
            <a:r>
              <a:rPr lang="en-US"/>
              <a:t>Click to edit text styles</a:t>
            </a:r>
          </a:p>
        </p:txBody>
      </p:sp>
      <p:sp>
        <p:nvSpPr>
          <p:cNvPr id="12" name="Text Placeholder 9">
            <a:extLst>
              <a:ext uri="{FF2B5EF4-FFF2-40B4-BE49-F238E27FC236}">
                <a16:creationId xmlns:a16="http://schemas.microsoft.com/office/drawing/2014/main" id="{F90290A2-7689-4DF5-971A-36C2D9173411}"/>
              </a:ext>
            </a:extLst>
          </p:cNvPr>
          <p:cNvSpPr>
            <a:spLocks noGrp="1"/>
          </p:cNvSpPr>
          <p:nvPr>
            <p:ph type="body" sz="quarter" idx="23"/>
          </p:nvPr>
        </p:nvSpPr>
        <p:spPr>
          <a:xfrm>
            <a:off x="9643428" y="2276475"/>
            <a:ext cx="1965960" cy="1452705"/>
          </a:xfrm>
        </p:spPr>
        <p:txBody>
          <a:bodyPr wrap="square">
            <a:spAutoFit/>
          </a:bodyPr>
          <a:lstStyle>
            <a:lvl1pPr marL="141288" indent="-141288">
              <a:defRPr lang="en-US" sz="1500" dirty="0"/>
            </a:lvl1pPr>
            <a:lvl2pPr marL="285750" indent="-125413">
              <a:defRPr lang="en-US" sz="1400" dirty="0"/>
            </a:lvl2pPr>
            <a:lvl3pPr marL="438150" indent="-133350">
              <a:defRPr lang="en-US" sz="1400" dirty="0"/>
            </a:lvl3pPr>
            <a:lvl4pPr marL="566738" indent="-114300">
              <a:defRPr lang="en-US" sz="1200" dirty="0"/>
            </a:lvl4pPr>
            <a:lvl5pPr marL="685800" indent="-109538">
              <a:defRPr lang="en-US" sz="1200"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17521058"/>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12" orient="horz" pos="1436">
          <p15:clr>
            <a:srgbClr val="5ACBF0"/>
          </p15:clr>
        </p15:guide>
        <p15:guide id="15" pos="1610">
          <p15:clr>
            <a:srgbClr val="5ACBF0"/>
          </p15:clr>
        </p15:guide>
        <p15:guide id="16" pos="1795">
          <p15:clr>
            <a:srgbClr val="5ACBF0"/>
          </p15:clr>
        </p15:guide>
        <p15:guide id="17" pos="3035">
          <p15:clr>
            <a:srgbClr val="5ACBF0"/>
          </p15:clr>
        </p15:guide>
        <p15:guide id="18" pos="3221">
          <p15:clr>
            <a:srgbClr val="5ACBF0"/>
          </p15:clr>
        </p15:guide>
        <p15:guide id="19" pos="4461">
          <p15:clr>
            <a:srgbClr val="5ACBF0"/>
          </p15:clr>
        </p15:guide>
        <p15:guide id="20" pos="5890">
          <p15:clr>
            <a:srgbClr val="5ACBF0"/>
          </p15:clr>
        </p15:guide>
        <p15:guide id="21" pos="4646">
          <p15:clr>
            <a:srgbClr val="5ACBF0"/>
          </p15:clr>
        </p15:guide>
        <p15:guide id="22" pos="6072">
          <p15:clr>
            <a:srgbClr val="5ACBF0"/>
          </p15:clr>
        </p15:guide>
      </p15:sldGuideLst>
    </p:ext>
  </p:extLst>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86067921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p:cSld name="Title Only - left side ">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a:xfrm>
            <a:off x="588264" y="2875002"/>
            <a:ext cx="4127692" cy="1107996"/>
          </a:xfrm>
        </p:spPr>
        <p:txBody>
          <a:bodyPr wrap="square" anchor="ctr">
            <a:spAutoFit/>
          </a:bodyPr>
          <a:lstStyle/>
          <a:p>
            <a:r>
              <a:rPr lang="en-US"/>
              <a:t>Click to edit Master title style</a:t>
            </a:r>
          </a:p>
        </p:txBody>
      </p:sp>
    </p:spTree>
    <p:extLst>
      <p:ext uri="{BB962C8B-B14F-4D97-AF65-F5344CB8AC3E}">
        <p14:creationId xmlns:p14="http://schemas.microsoft.com/office/powerpoint/2010/main" val="274553132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0" orient="horz" pos="288">
          <p15:clr>
            <a:srgbClr val="5ACBF0"/>
          </p15:clr>
        </p15:guide>
        <p15:guide id="32" orient="horz" pos="2160">
          <p15:clr>
            <a:srgbClr val="5ACBF0"/>
          </p15:clr>
        </p15:guide>
        <p15:guide id="35" pos="2976">
          <p15:clr>
            <a:srgbClr val="5ACBF0"/>
          </p15:clr>
        </p15:guide>
        <p15:guide id="36" pos="3336">
          <p15:clr>
            <a:srgbClr val="5ACBF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preserve="1" userDrawn="1">
  <p:cSld name="IDEAT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2" name="Graphic 61" descr="Lightbulb with solid fill">
            <a:extLst>
              <a:ext uri="{FF2B5EF4-FFF2-40B4-BE49-F238E27FC236}">
                <a16:creationId xmlns:a16="http://schemas.microsoft.com/office/drawing/2014/main" id="{A5DC45EB-F591-E49F-3502-A08572F40B0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074431"/>
            <a:ext cx="420899" cy="420899"/>
          </a:xfrm>
          <a:prstGeom prst="rect">
            <a:avLst/>
          </a:prstGeom>
        </p:spPr>
      </p:pic>
      <p:pic>
        <p:nvPicPr>
          <p:cNvPr id="4" name="Graphic 3" descr="Information outline">
            <a:extLst>
              <a:ext uri="{FF2B5EF4-FFF2-40B4-BE49-F238E27FC236}">
                <a16:creationId xmlns:a16="http://schemas.microsoft.com/office/drawing/2014/main" id="{65848C2C-862D-C304-DCA3-E833B3909DE4}"/>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0905"/>
            <a:ext cx="420899" cy="420899"/>
          </a:xfrm>
          <a:prstGeom prst="rect">
            <a:avLst/>
          </a:prstGeom>
        </p:spPr>
      </p:pic>
      <p:pic>
        <p:nvPicPr>
          <p:cNvPr id="5" name="Graphic 4" descr="Quill outline">
            <a:extLst>
              <a:ext uri="{FF2B5EF4-FFF2-40B4-BE49-F238E27FC236}">
                <a16:creationId xmlns:a16="http://schemas.microsoft.com/office/drawing/2014/main" id="{E0EE3C0B-171D-9DA2-ACA9-FBB29948135D}"/>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4566194"/>
            <a:ext cx="420899" cy="420899"/>
          </a:xfrm>
          <a:prstGeom prst="rect">
            <a:avLst/>
          </a:prstGeom>
        </p:spPr>
      </p:pic>
      <p:pic>
        <p:nvPicPr>
          <p:cNvPr id="6" name="Graphic 5" descr="Blueprint outline">
            <a:extLst>
              <a:ext uri="{FF2B5EF4-FFF2-40B4-BE49-F238E27FC236}">
                <a16:creationId xmlns:a16="http://schemas.microsoft.com/office/drawing/2014/main" id="{3C1E16A6-5291-8712-5F72-A3993B762D3C}"/>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57957"/>
            <a:ext cx="420899" cy="420899"/>
          </a:xfrm>
          <a:prstGeom prst="rect">
            <a:avLst/>
          </a:prstGeom>
        </p:spPr>
      </p:pic>
      <p:pic>
        <p:nvPicPr>
          <p:cNvPr id="7" name="Graphic 6" descr="Arrow: Slight curve outline">
            <a:extLst>
              <a:ext uri="{FF2B5EF4-FFF2-40B4-BE49-F238E27FC236}">
                <a16:creationId xmlns:a16="http://schemas.microsoft.com/office/drawing/2014/main" id="{C3445FBF-9742-7A1B-4561-A54A671172DD}"/>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549722"/>
            <a:ext cx="420899" cy="420899"/>
          </a:xfrm>
          <a:prstGeom prst="rect">
            <a:avLst/>
          </a:prstGeom>
        </p:spPr>
      </p:pic>
      <p:pic>
        <p:nvPicPr>
          <p:cNvPr id="8" name="Graphic 7" descr="Thought bubble outline">
            <a:extLst>
              <a:ext uri="{FF2B5EF4-FFF2-40B4-BE49-F238E27FC236}">
                <a16:creationId xmlns:a16="http://schemas.microsoft.com/office/drawing/2014/main" id="{8B1DB640-D24C-7DA5-8B72-1F92C141A772}"/>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3582668"/>
            <a:ext cx="420899" cy="420899"/>
          </a:xfrm>
          <a:prstGeom prst="rect">
            <a:avLst/>
          </a:prstGeom>
        </p:spPr>
      </p:pic>
      <p:sp>
        <p:nvSpPr>
          <p:cNvPr id="9" name="Footer Placeholder 12">
            <a:extLst>
              <a:ext uri="{FF2B5EF4-FFF2-40B4-BE49-F238E27FC236}">
                <a16:creationId xmlns:a16="http://schemas.microsoft.com/office/drawing/2014/main" id="{4DA1F098-AAD1-493D-E82B-BF8982984B5A}"/>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C2E8792A-EFBF-8EC8-D8C9-BFB62BF42CE4}"/>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D0B0BCE2-043F-D0C0-BB2C-07A2517A617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434B76A3-51F1-9998-D4C3-515496E2891F}"/>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44400409"/>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0" y="457200"/>
            <a:ext cx="5508419" cy="372410"/>
          </a:xfrm>
        </p:spPr>
        <p:txBody>
          <a:bodyPr tIns="64008"/>
          <a:lstStyle>
            <a:lvl1pPr>
              <a:defRPr sz="2000"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520476974"/>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32" pos="3352">
          <p15:clr>
            <a:srgbClr val="A4A3A4"/>
          </p15:clr>
        </p15:guide>
        <p15:guide id="33" orient="horz" pos="905">
          <p15:clr>
            <a:srgbClr val="5ACBF0"/>
          </p15:clr>
        </p15:guide>
        <p15:guide id="34" orient="horz" pos="1271">
          <p15:clr>
            <a:srgbClr val="5ACBF0"/>
          </p15:clr>
        </p15:guide>
        <p15:guide id="35" orient="horz" pos="288">
          <p15:clr>
            <a:srgbClr val="5ACBF0"/>
          </p15:clr>
        </p15:guide>
        <p15:guide id="36" pos="3840">
          <p15:clr>
            <a:srgbClr val="5ACBF0"/>
          </p15:clr>
        </p15:guide>
      </p15:sldGuideLst>
    </p:ext>
  </p:extLst>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p:cSld name="Header Background Title and Content">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01109616-29F5-2A48-AD26-C036688E660A}"/>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844675"/>
            <a:ext cx="11018838" cy="4424363"/>
          </a:xfrm>
        </p:spPr>
        <p:txBody>
          <a:bodyPr/>
          <a:lstStyle>
            <a:lvl1pPr marL="0" indent="0">
              <a:buNone/>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BFF5F1E-B5D6-432F-81D9-B2A26E715E58}"/>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6B713912-61E1-43C4-B135-FEFC1C49897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332301874"/>
      </p:ext>
    </p:extLst>
  </p:cSld>
  <p:clrMapOvr>
    <a:masterClrMapping/>
  </p:clrMapOvr>
  <p:transition>
    <p:fade/>
  </p:transition>
  <p:extLst>
    <p:ext uri="{DCECCB84-F9BA-43D5-87BE-67443E8EF086}">
      <p15:sldGuideLst xmlns:p15="http://schemas.microsoft.com/office/powerpoint/2012/main">
        <p15:guide id="3" orient="horz" pos="288">
          <p15:clr>
            <a:srgbClr val="5ACBF0"/>
          </p15:clr>
        </p15:guide>
        <p15:guide id="5" orient="horz" pos="904">
          <p15:clr>
            <a:srgbClr val="5ACBF0"/>
          </p15:clr>
        </p15:guide>
        <p15:guide id="6" orient="horz" pos="1162">
          <p15:clr>
            <a:srgbClr val="5ACBF0"/>
          </p15:clr>
        </p15:guide>
      </p15:sldGuideLst>
    </p:ext>
  </p:extLst>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p:cSld name="Header Background Two Column Bullet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3D3A5130-10A1-954A-B139-8F920AB6EC86}"/>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accent3"/>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844674"/>
            <a:ext cx="5211763"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844674"/>
            <a:ext cx="5219700" cy="4424363"/>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Rectangle 7">
            <a:extLst>
              <a:ext uri="{FF2B5EF4-FFF2-40B4-BE49-F238E27FC236}">
                <a16:creationId xmlns:a16="http://schemas.microsoft.com/office/drawing/2014/main" id="{65E47933-C42A-44A3-A9F0-68CF7DAEED46}"/>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0" name="TextBox 9">
            <a:extLst>
              <a:ext uri="{FF2B5EF4-FFF2-40B4-BE49-F238E27FC236}">
                <a16:creationId xmlns:a16="http://schemas.microsoft.com/office/drawing/2014/main" id="{901B5FB4-5CB9-4AC8-8AAF-30C942BE4B0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911138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guide id="6" orient="horz" pos="1162">
          <p15:clr>
            <a:srgbClr val="5ACBF0"/>
          </p15:clr>
        </p15:guide>
      </p15:sldGuideLst>
    </p:ext>
  </p:extLst>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p:cSld name="Header Background Two Column Non-bulleted text">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E6D08175-261D-A74C-8918-CB97ADB19271}"/>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accent3"/>
                </a:solidFill>
              </a:defRPr>
            </a:lvl1pPr>
          </a:lstStyle>
          <a:p>
            <a:r>
              <a:rPr lang="en-US"/>
              <a:t>Click to edit Master title style</a:t>
            </a:r>
          </a:p>
        </p:txBody>
      </p:sp>
      <p:sp>
        <p:nvSpPr>
          <p:cNvPr id="4" name="Text Placeholder 3"/>
          <p:cNvSpPr>
            <a:spLocks noGrp="1"/>
          </p:cNvSpPr>
          <p:nvPr>
            <p:ph type="body" sz="quarter" idx="10"/>
          </p:nvPr>
        </p:nvSpPr>
        <p:spPr>
          <a:xfrm>
            <a:off x="584200" y="1853052"/>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844675"/>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D93B052-CBBC-4B9C-A1EE-D1FD3F83C63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12015266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guide id="6" orient="horz" pos="1162">
          <p15:clr>
            <a:srgbClr val="5ACBF0"/>
          </p15:clr>
        </p15:guide>
      </p15:sldGuideLst>
    </p:ext>
  </p:extLst>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p:cSld name="Header Background Two Column Content with Subheads">
    <p:spTree>
      <p:nvGrpSpPr>
        <p:cNvPr id="1" name=""/>
        <p:cNvGrpSpPr/>
        <p:nvPr/>
      </p:nvGrpSpPr>
      <p:grpSpPr>
        <a:xfrm>
          <a:off x="0" y="0"/>
          <a:ext cx="0" cy="0"/>
          <a:chOff x="0" y="0"/>
          <a:chExt cx="0" cy="0"/>
        </a:xfrm>
      </p:grpSpPr>
      <p:sp>
        <p:nvSpPr>
          <p:cNvPr id="7" name="Rectangle 6">
            <a:extLst>
              <a:ext uri="{FF2B5EF4-FFF2-40B4-BE49-F238E27FC236}">
                <a16:creationId xmlns:a16="http://schemas.microsoft.com/office/drawing/2014/main" id="{77941E1A-46FF-9B43-8237-B9FAC6645B8E}"/>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851161"/>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495686"/>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844675"/>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489200"/>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B1745488-6CF2-44EE-919B-10BC3E5CE5B3}"/>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492603546"/>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p:cSld name="Header Background Three Column Bullet with Subtitles">
    <p:spTree>
      <p:nvGrpSpPr>
        <p:cNvPr id="1" name=""/>
        <p:cNvGrpSpPr/>
        <p:nvPr/>
      </p:nvGrpSpPr>
      <p:grpSpPr>
        <a:xfrm>
          <a:off x="0" y="0"/>
          <a:ext cx="0" cy="0"/>
          <a:chOff x="0" y="0"/>
          <a:chExt cx="0" cy="0"/>
        </a:xfrm>
      </p:grpSpPr>
      <p:sp>
        <p:nvSpPr>
          <p:cNvPr id="9" name="Rectangle 8">
            <a:extLst>
              <a:ext uri="{FF2B5EF4-FFF2-40B4-BE49-F238E27FC236}">
                <a16:creationId xmlns:a16="http://schemas.microsoft.com/office/drawing/2014/main" id="{65B0B838-FFE7-3848-8346-94C828955739}"/>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7971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7905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8446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7971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88C0E557-0C68-483C-B064-0002C6CB81A9}"/>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4044324915"/>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guide id="10" orient="horz" pos="1162">
          <p15:clr>
            <a:srgbClr val="5ACBF0"/>
          </p15:clr>
        </p15:guide>
      </p15:sldGuideLst>
    </p:ext>
  </p:extLst>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p:cSld name="Header Background Four Column Bullet with Subtitles">
    <p:spTree>
      <p:nvGrpSpPr>
        <p:cNvPr id="1" name=""/>
        <p:cNvGrpSpPr/>
        <p:nvPr/>
      </p:nvGrpSpPr>
      <p:grpSpPr>
        <a:xfrm>
          <a:off x="0" y="0"/>
          <a:ext cx="0" cy="0"/>
          <a:chOff x="0" y="0"/>
          <a:chExt cx="0" cy="0"/>
        </a:xfrm>
      </p:grpSpPr>
      <p:sp>
        <p:nvSpPr>
          <p:cNvPr id="11" name="Rectangle 10">
            <a:extLst>
              <a:ext uri="{FF2B5EF4-FFF2-40B4-BE49-F238E27FC236}">
                <a16:creationId xmlns:a16="http://schemas.microsoft.com/office/drawing/2014/main" id="{57D56507-64E9-FD49-A968-94669A530F3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accent3"/>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8446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6895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8446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6828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2" name="Rectangle 11">
            <a:extLst>
              <a:ext uri="{FF2B5EF4-FFF2-40B4-BE49-F238E27FC236}">
                <a16:creationId xmlns:a16="http://schemas.microsoft.com/office/drawing/2014/main" id="{D471F8D8-041A-4CB5-BEDD-DEBF1EFC6F55}"/>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98868886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1162">
          <p15:clr>
            <a:srgbClr val="5ACBF0"/>
          </p15:clr>
        </p15:guide>
      </p15:sldGuideLst>
    </p:ext>
  </p:extLst>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p:cSld name="Header Line 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0" y="1435100"/>
            <a:ext cx="11018838" cy="4833938"/>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8EDAE969-6DFB-AD4B-A4BB-4C9D04F1489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8DA5100-111E-4ED2-9FE2-3BFADF05879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9" name="Straight Connector 8">
            <a:extLst>
              <a:ext uri="{FF2B5EF4-FFF2-40B4-BE49-F238E27FC236}">
                <a16:creationId xmlns:a16="http://schemas.microsoft.com/office/drawing/2014/main" id="{FC2B9072-A5A0-4848-9C9B-A82543B75E7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54062325"/>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p:cSld name="Header Line 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nchor="ctr"/>
          <a:lstStyle>
            <a:lvl1pPr>
              <a:defRPr>
                <a:solidFill>
                  <a:schemeClr val="tx1"/>
                </a:solidFill>
              </a:defRPr>
            </a:lvl1pPr>
          </a:lstStyle>
          <a:p>
            <a:r>
              <a:rPr lang="en-US"/>
              <a:t>Click to edit Master title style</a:t>
            </a:r>
          </a:p>
        </p:txBody>
      </p:sp>
      <p:sp>
        <p:nvSpPr>
          <p:cNvPr id="5" name="Content Placeholder 4">
            <a:extLst>
              <a:ext uri="{FF2B5EF4-FFF2-40B4-BE49-F238E27FC236}">
                <a16:creationId xmlns:a16="http://schemas.microsoft.com/office/drawing/2014/main" id="{14B7A288-CDAC-4184-9F73-137C95F5E643}"/>
              </a:ext>
            </a:extLst>
          </p:cNvPr>
          <p:cNvSpPr>
            <a:spLocks noGrp="1"/>
          </p:cNvSpPr>
          <p:nvPr>
            <p:ph sz="quarter" idx="12"/>
          </p:nvPr>
        </p:nvSpPr>
        <p:spPr>
          <a:xfrm>
            <a:off x="584200" y="1435100"/>
            <a:ext cx="5211763"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9" name="Content Placeholder 8">
            <a:extLst>
              <a:ext uri="{FF2B5EF4-FFF2-40B4-BE49-F238E27FC236}">
                <a16:creationId xmlns:a16="http://schemas.microsoft.com/office/drawing/2014/main" id="{CEC22105-78D6-4753-94FA-3DA949361A95}"/>
              </a:ext>
            </a:extLst>
          </p:cNvPr>
          <p:cNvSpPr>
            <a:spLocks noGrp="1"/>
          </p:cNvSpPr>
          <p:nvPr>
            <p:ph sz="quarter" idx="13"/>
          </p:nvPr>
        </p:nvSpPr>
        <p:spPr>
          <a:xfrm>
            <a:off x="6389688" y="1435100"/>
            <a:ext cx="5219700" cy="4833937"/>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5F6A123D-3A27-499F-9210-3E0D7CED39C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AE9361ED-1B01-E94D-9CDA-29127BEC918D}"/>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3B90529F-E050-4F02-9AE0-3A6A357524F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0" name="Straight Connector 9">
            <a:extLst>
              <a:ext uri="{FF2B5EF4-FFF2-40B4-BE49-F238E27FC236}">
                <a16:creationId xmlns:a16="http://schemas.microsoft.com/office/drawing/2014/main" id="{57826F82-2B20-46BB-9429-EC508ACDEE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50138645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60">
          <p15:clr>
            <a:srgbClr val="5ACBF0"/>
          </p15:clr>
        </p15:guide>
        <p15:guide id="5" pos="4024">
          <p15:clr>
            <a:srgbClr val="5ACBF0"/>
          </p15:clr>
        </p15:guide>
      </p15:sldGuideLst>
    </p:ext>
  </p:extLst>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p:cSld name="Header Line 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lstStyle>
            <a:lvl1pPr>
              <a:defRPr>
                <a:solidFill>
                  <a:schemeClr val="tx1"/>
                </a:solidFill>
              </a:defRPr>
            </a:lvl1pPr>
          </a:lstStyle>
          <a:p>
            <a:r>
              <a:rPr lang="en-US"/>
              <a:t>Click to edit Master title style</a:t>
            </a:r>
          </a:p>
        </p:txBody>
      </p:sp>
      <p:sp>
        <p:nvSpPr>
          <p:cNvPr id="4" name="Text Placeholder 3"/>
          <p:cNvSpPr>
            <a:spLocks noGrp="1"/>
          </p:cNvSpPr>
          <p:nvPr>
            <p:ph type="body" sz="quarter" idx="10"/>
          </p:nvPr>
        </p:nvSpPr>
        <p:spPr>
          <a:xfrm>
            <a:off x="584200"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4"/>
              </a:spcBef>
              <a:buClr>
                <a:schemeClr val="tx1"/>
              </a:buClr>
              <a:buFont typeface="Wingdings" panose="05000000000000000000" pitchFamily="2" charset="2"/>
              <a:buNone/>
              <a:defRPr sz="2800" b="0">
                <a:latin typeface="Segoe UI" panose="020B0502040204020203" pitchFamily="34" charset="0"/>
                <a:cs typeface="Segoe UI" panose="020B0502040204020203" pitchFamily="34" charset="0"/>
              </a:defRPr>
            </a:lvl1pPr>
            <a:lvl2pPr marL="255588" indent="0">
              <a:buFont typeface="Wingdings" panose="05000000000000000000" pitchFamily="2" charset="2"/>
              <a:buNone/>
              <a:defRPr sz="2000" b="0"/>
            </a:lvl2pPr>
            <a:lvl3pPr marL="450850" indent="0">
              <a:buFont typeface="Wingdings" panose="05000000000000000000" pitchFamily="2" charset="2"/>
              <a:buNone/>
              <a:tabLst/>
              <a:defRPr sz="1600" b="0"/>
            </a:lvl3pPr>
            <a:lvl4pPr marL="652462" indent="0">
              <a:buFont typeface="Wingdings" panose="05000000000000000000" pitchFamily="2" charset="2"/>
              <a:buNone/>
              <a:defRPr sz="1400" b="0"/>
            </a:lvl4pPr>
            <a:lvl5pPr marL="854075" indent="0">
              <a:buFont typeface="Wingdings" panose="05000000000000000000" pitchFamily="2" charset="2"/>
              <a:buNone/>
              <a:tabLst/>
              <a:defRPr sz="1400" b="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6161C8D7-A314-D146-8B0F-88DAD8C243A2}"/>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02623837-8E8C-41F6-8DCE-C91AD3EBC94B}"/>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354515067"/>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3" orient="horz" pos="904">
          <p15:clr>
            <a:srgbClr val="5ACBF0"/>
          </p15:clr>
        </p15:guide>
        <p15:guide id="4" pos="3656">
          <p15:clr>
            <a:srgbClr val="5ACBF0"/>
          </p15:clr>
        </p15:guide>
        <p15:guide id="5" pos="4024">
          <p15:clr>
            <a:srgbClr val="5ACBF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preserve="1" userDrawn="1">
  <p:cSld name="PROTOTYPE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210454" y="231911"/>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with solid fill">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4568624"/>
            <a:ext cx="420899" cy="420899"/>
          </a:xfrm>
          <a:prstGeom prst="rect">
            <a:avLst/>
          </a:prstGeom>
        </p:spPr>
      </p:pic>
      <p:pic>
        <p:nvPicPr>
          <p:cNvPr id="4" name="Graphic 3" descr="Information outline">
            <a:extLst>
              <a:ext uri="{FF2B5EF4-FFF2-40B4-BE49-F238E27FC236}">
                <a16:creationId xmlns:a16="http://schemas.microsoft.com/office/drawing/2014/main" id="{FC249CC7-6ED6-227D-2321-EE22E2649C16}"/>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Blueprint outline">
            <a:extLst>
              <a:ext uri="{FF2B5EF4-FFF2-40B4-BE49-F238E27FC236}">
                <a16:creationId xmlns:a16="http://schemas.microsoft.com/office/drawing/2014/main" id="{6096BC23-3464-A29C-CEFB-90B6FDAAD653}"/>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060387"/>
            <a:ext cx="420899" cy="420899"/>
          </a:xfrm>
          <a:prstGeom prst="rect">
            <a:avLst/>
          </a:prstGeom>
        </p:spPr>
      </p:pic>
      <p:pic>
        <p:nvPicPr>
          <p:cNvPr id="6" name="Graphic 5" descr="Arrow: Slight curve outline">
            <a:extLst>
              <a:ext uri="{FF2B5EF4-FFF2-40B4-BE49-F238E27FC236}">
                <a16:creationId xmlns:a16="http://schemas.microsoft.com/office/drawing/2014/main" id="{DEF84F64-620F-EA05-6775-DD7C7ABC1116}"/>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552152"/>
            <a:ext cx="420899" cy="420899"/>
          </a:xfrm>
          <a:prstGeom prst="rect">
            <a:avLst/>
          </a:prstGeom>
        </p:spPr>
      </p:pic>
      <p:pic>
        <p:nvPicPr>
          <p:cNvPr id="7" name="Graphic 6" descr="Thought bubble outline">
            <a:extLst>
              <a:ext uri="{FF2B5EF4-FFF2-40B4-BE49-F238E27FC236}">
                <a16:creationId xmlns:a16="http://schemas.microsoft.com/office/drawing/2014/main" id="{383C787C-9410-E04D-5BAB-C65377A50703}"/>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3585098"/>
            <a:ext cx="420899" cy="420899"/>
          </a:xfrm>
          <a:prstGeom prst="rect">
            <a:avLst/>
          </a:prstGeom>
        </p:spPr>
      </p:pic>
      <p:pic>
        <p:nvPicPr>
          <p:cNvPr id="8" name="Graphic 7" descr="Lightbulb outline">
            <a:extLst>
              <a:ext uri="{FF2B5EF4-FFF2-40B4-BE49-F238E27FC236}">
                <a16:creationId xmlns:a16="http://schemas.microsoft.com/office/drawing/2014/main" id="{FF2E8707-3F17-00C1-3027-FDCE85D2862E}"/>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076861"/>
            <a:ext cx="420899" cy="420899"/>
          </a:xfrm>
          <a:prstGeom prst="rect">
            <a:avLst/>
          </a:prstGeom>
        </p:spPr>
      </p:pic>
      <p:sp>
        <p:nvSpPr>
          <p:cNvPr id="9" name="Footer Placeholder 12">
            <a:extLst>
              <a:ext uri="{FF2B5EF4-FFF2-40B4-BE49-F238E27FC236}">
                <a16:creationId xmlns:a16="http://schemas.microsoft.com/office/drawing/2014/main" id="{BB947D25-A7E5-AF5B-A323-C5433B3FC6A0}"/>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F275AE23-AA2B-68BD-596B-799521B03D8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2F83F84C-700D-24D2-3ABC-C8D964320862}"/>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2FC82A2C-F216-3C14-F615-F63CAE46672B}"/>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2B9CEF10-7A03-3EC3-A256-0C22FD6F838E}"/>
              </a:ext>
            </a:extLst>
          </p:cNvPr>
          <p:cNvSpPr/>
          <p:nvPr userDrawn="1"/>
        </p:nvSpPr>
        <p:spPr>
          <a:xfrm>
            <a:off x="9943044" y="6406313"/>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412214763"/>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p:cSld name="1_Header Background Two Column Content with Subhead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8" name="Text Placeholder 11">
            <a:extLst>
              <a:ext uri="{FF2B5EF4-FFF2-40B4-BE49-F238E27FC236}">
                <a16:creationId xmlns:a16="http://schemas.microsoft.com/office/drawing/2014/main" id="{C2759870-0BEA-44DC-A414-1C70D04E35CC}"/>
              </a:ext>
            </a:extLst>
          </p:cNvPr>
          <p:cNvSpPr>
            <a:spLocks noGrp="1"/>
          </p:cNvSpPr>
          <p:nvPr>
            <p:ph type="body" sz="quarter" idx="16"/>
          </p:nvPr>
        </p:nvSpPr>
        <p:spPr>
          <a:xfrm>
            <a:off x="584200" y="1443174"/>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5" name="Content Placeholder 14">
            <a:extLst>
              <a:ext uri="{FF2B5EF4-FFF2-40B4-BE49-F238E27FC236}">
                <a16:creationId xmlns:a16="http://schemas.microsoft.com/office/drawing/2014/main" id="{BFEF95FA-F121-4653-B60A-0D068C345462}"/>
              </a:ext>
            </a:extLst>
          </p:cNvPr>
          <p:cNvSpPr>
            <a:spLocks noGrp="1"/>
          </p:cNvSpPr>
          <p:nvPr>
            <p:ph sz="quarter" idx="11"/>
          </p:nvPr>
        </p:nvSpPr>
        <p:spPr>
          <a:xfrm>
            <a:off x="588963" y="2087699"/>
            <a:ext cx="5214937" cy="3773352"/>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Text Placeholder 11">
            <a:extLst>
              <a:ext uri="{FF2B5EF4-FFF2-40B4-BE49-F238E27FC236}">
                <a16:creationId xmlns:a16="http://schemas.microsoft.com/office/drawing/2014/main" id="{C327262A-D327-4189-AD22-BAD67CF4AB79}"/>
              </a:ext>
            </a:extLst>
          </p:cNvPr>
          <p:cNvSpPr>
            <a:spLocks noGrp="1"/>
          </p:cNvSpPr>
          <p:nvPr>
            <p:ph type="body" sz="quarter" idx="17"/>
          </p:nvPr>
        </p:nvSpPr>
        <p:spPr>
          <a:xfrm>
            <a:off x="6397625" y="1436688"/>
            <a:ext cx="5219700" cy="430887"/>
          </a:xfrm>
        </p:spPr>
        <p:txBody>
          <a:bodyPr anchor="t"/>
          <a:lstStyle>
            <a:lvl1pPr marL="0" indent="0">
              <a:spcBef>
                <a:spcPts val="0"/>
              </a:spcBef>
              <a:buNone/>
              <a:defRPr sz="2800">
                <a:solidFill>
                  <a:schemeClr val="tx1"/>
                </a:solidFill>
                <a:latin typeface="+mj-lt"/>
              </a:defRPr>
            </a:lvl1pPr>
          </a:lstStyle>
          <a:p>
            <a:pPr lvl="0"/>
            <a:r>
              <a:rPr lang="en-US"/>
              <a:t>Click to edit Master text styles</a:t>
            </a:r>
          </a:p>
        </p:txBody>
      </p:sp>
      <p:sp>
        <p:nvSpPr>
          <p:cNvPr id="17" name="Content Placeholder 14">
            <a:extLst>
              <a:ext uri="{FF2B5EF4-FFF2-40B4-BE49-F238E27FC236}">
                <a16:creationId xmlns:a16="http://schemas.microsoft.com/office/drawing/2014/main" id="{47F8EAA9-0E64-4589-A234-BC31685BE7D3}"/>
              </a:ext>
            </a:extLst>
          </p:cNvPr>
          <p:cNvSpPr>
            <a:spLocks noGrp="1"/>
          </p:cNvSpPr>
          <p:nvPr>
            <p:ph sz="quarter" idx="13"/>
          </p:nvPr>
        </p:nvSpPr>
        <p:spPr>
          <a:xfrm>
            <a:off x="6394451" y="2081213"/>
            <a:ext cx="5214937" cy="3779838"/>
          </a:xfrm>
        </p:spPr>
        <p:txBody>
          <a:bodyPr/>
          <a:lstStyle>
            <a:lvl1pPr>
              <a:defRPr sz="2400"/>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8" name="Straight Connector 7">
            <a:extLst>
              <a:ext uri="{FF2B5EF4-FFF2-40B4-BE49-F238E27FC236}">
                <a16:creationId xmlns:a16="http://schemas.microsoft.com/office/drawing/2014/main" id="{B52B4BDF-7433-F544-8549-B08FCF3FD2A9}"/>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C421AE26-BC32-45AB-B159-1919FCA712BD}"/>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68579932"/>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4" pos="3656">
          <p15:clr>
            <a:srgbClr val="5ACBF0"/>
          </p15:clr>
        </p15:guide>
        <p15:guide id="5" pos="4024">
          <p15:clr>
            <a:srgbClr val="5ACBF0"/>
          </p15:clr>
        </p15:guide>
        <p15:guide id="8" orient="horz" pos="1162">
          <p15:clr>
            <a:srgbClr val="5ACBF0"/>
          </p15:clr>
        </p15:guide>
        <p15:guide id="9" orient="horz" pos="905">
          <p15:clr>
            <a:srgbClr val="5ACBF0"/>
          </p15:clr>
        </p15:guide>
      </p15:sldGuideLst>
    </p:ext>
  </p:extLst>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p:cSld name="Header Line Three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19" name="Text Placeholder 11">
            <a:extLst>
              <a:ext uri="{FF2B5EF4-FFF2-40B4-BE49-F238E27FC236}">
                <a16:creationId xmlns:a16="http://schemas.microsoft.com/office/drawing/2014/main" id="{CB20F198-3776-433D-85A8-C2B6AC6235FF}"/>
              </a:ext>
            </a:extLst>
          </p:cNvPr>
          <p:cNvSpPr>
            <a:spLocks noGrp="1"/>
          </p:cNvSpPr>
          <p:nvPr>
            <p:ph type="body" sz="quarter" idx="16"/>
          </p:nvPr>
        </p:nvSpPr>
        <p:spPr>
          <a:xfrm>
            <a:off x="585217"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0" name="Text Placeholder 7">
            <a:extLst>
              <a:ext uri="{FF2B5EF4-FFF2-40B4-BE49-F238E27FC236}">
                <a16:creationId xmlns:a16="http://schemas.microsoft.com/office/drawing/2014/main" id="{97BC59AA-6CF8-4091-8008-21AA9AD8E8B5}"/>
              </a:ext>
            </a:extLst>
          </p:cNvPr>
          <p:cNvSpPr>
            <a:spLocks noGrp="1"/>
          </p:cNvSpPr>
          <p:nvPr>
            <p:ph type="body" sz="quarter" idx="14"/>
          </p:nvPr>
        </p:nvSpPr>
        <p:spPr>
          <a:xfrm>
            <a:off x="585217" y="2390775"/>
            <a:ext cx="3264408" cy="1760482"/>
          </a:xfrm>
        </p:spPr>
        <p:txBody>
          <a:bodyPr wrap="square">
            <a:spAutoFit/>
          </a:bodyPr>
          <a:lstStyle>
            <a:lvl1pPr marL="176213" indent="-176213">
              <a:defRPr lang="en-US" sz="2000" dirty="0"/>
            </a:lvl1pPr>
            <a:lvl2pPr marL="322263" indent="-150813">
              <a:defRPr lang="en-US" sz="1800" dirty="0"/>
            </a:lvl2pPr>
            <a:lvl3pPr marL="466725" indent="-138113">
              <a:defRPr lang="en-US" dirty="0"/>
            </a:lvl3pPr>
            <a:lvl4pPr marL="595313" indent="-128588">
              <a:defRPr lang="en-US" dirty="0"/>
            </a:lvl4pPr>
            <a:lvl5pPr marL="731838" indent="-1222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1" name="Text Placeholder 11">
            <a:extLst>
              <a:ext uri="{FF2B5EF4-FFF2-40B4-BE49-F238E27FC236}">
                <a16:creationId xmlns:a16="http://schemas.microsoft.com/office/drawing/2014/main" id="{BECED387-BA3E-49B2-8F1E-0E371E09E0A4}"/>
              </a:ext>
            </a:extLst>
          </p:cNvPr>
          <p:cNvSpPr>
            <a:spLocks noGrp="1"/>
          </p:cNvSpPr>
          <p:nvPr>
            <p:ph type="body" sz="quarter" idx="17"/>
          </p:nvPr>
        </p:nvSpPr>
        <p:spPr>
          <a:xfrm>
            <a:off x="4463796"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2" name="Text Placeholder 9">
            <a:extLst>
              <a:ext uri="{FF2B5EF4-FFF2-40B4-BE49-F238E27FC236}">
                <a16:creationId xmlns:a16="http://schemas.microsoft.com/office/drawing/2014/main" id="{6B26A1CD-81F9-4C2F-896F-E69757C6658C}"/>
              </a:ext>
            </a:extLst>
          </p:cNvPr>
          <p:cNvSpPr>
            <a:spLocks noGrp="1"/>
          </p:cNvSpPr>
          <p:nvPr>
            <p:ph type="body" sz="quarter" idx="15"/>
          </p:nvPr>
        </p:nvSpPr>
        <p:spPr>
          <a:xfrm>
            <a:off x="4463796" y="238413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3" name="Text Placeholder 11">
            <a:extLst>
              <a:ext uri="{FF2B5EF4-FFF2-40B4-BE49-F238E27FC236}">
                <a16:creationId xmlns:a16="http://schemas.microsoft.com/office/drawing/2014/main" id="{79263A4B-A9A8-4CE5-96A8-6F6EC365E512}"/>
              </a:ext>
            </a:extLst>
          </p:cNvPr>
          <p:cNvSpPr>
            <a:spLocks noGrp="1"/>
          </p:cNvSpPr>
          <p:nvPr>
            <p:ph type="body" sz="quarter" idx="18"/>
          </p:nvPr>
        </p:nvSpPr>
        <p:spPr>
          <a:xfrm>
            <a:off x="8342375" y="1438275"/>
            <a:ext cx="3264408" cy="677108"/>
          </a:xfrm>
        </p:spPr>
        <p:txBody>
          <a:bodyPr anchor="t"/>
          <a:lstStyle>
            <a:lvl1pPr marL="0" indent="0">
              <a:spcBef>
                <a:spcPts val="0"/>
              </a:spcBef>
              <a:buNone/>
              <a:defRPr sz="2200">
                <a:solidFill>
                  <a:schemeClr val="tx1"/>
                </a:solidFill>
                <a:latin typeface="+mj-lt"/>
              </a:defRPr>
            </a:lvl1pPr>
          </a:lstStyle>
          <a:p>
            <a:pPr lvl="0"/>
            <a:r>
              <a:rPr lang="en-US"/>
              <a:t>Click to edit Master text styles</a:t>
            </a:r>
          </a:p>
        </p:txBody>
      </p:sp>
      <p:sp>
        <p:nvSpPr>
          <p:cNvPr id="24" name="Text Placeholder 7">
            <a:extLst>
              <a:ext uri="{FF2B5EF4-FFF2-40B4-BE49-F238E27FC236}">
                <a16:creationId xmlns:a16="http://schemas.microsoft.com/office/drawing/2014/main" id="{2205743D-F71A-4647-9BE4-2900BDA2582B}"/>
              </a:ext>
            </a:extLst>
          </p:cNvPr>
          <p:cNvSpPr>
            <a:spLocks noGrp="1"/>
          </p:cNvSpPr>
          <p:nvPr>
            <p:ph type="body" sz="quarter" idx="19"/>
          </p:nvPr>
        </p:nvSpPr>
        <p:spPr>
          <a:xfrm>
            <a:off x="8342375" y="2390775"/>
            <a:ext cx="3264408" cy="1760482"/>
          </a:xfrm>
        </p:spPr>
        <p:txBody>
          <a:bodyPr wrap="square">
            <a:spAutoFit/>
          </a:bodyPr>
          <a:lstStyle>
            <a:lvl1pPr marL="176213" indent="-176213">
              <a:defRPr lang="en-US" sz="2000" dirty="0"/>
            </a:lvl1pPr>
            <a:lvl2pPr marL="398463" indent="-169863">
              <a:defRPr lang="en-US" sz="1800" dirty="0"/>
            </a:lvl2pPr>
            <a:lvl3pPr marL="555625" indent="-157163">
              <a:defRPr lang="en-US" dirty="0"/>
            </a:lvl3pPr>
            <a:lvl4pPr marL="685800" indent="-136525">
              <a:defRPr lang="en-US" dirty="0"/>
            </a:lvl4pPr>
            <a:lvl5pPr marL="800100" indent="-111125">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0" name="Straight Connector 9">
            <a:extLst>
              <a:ext uri="{FF2B5EF4-FFF2-40B4-BE49-F238E27FC236}">
                <a16:creationId xmlns:a16="http://schemas.microsoft.com/office/drawing/2014/main" id="{CF841732-6515-3E42-A4B2-E3983B953B2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18906E8E-6FCC-43FA-8556-A61630FBA2DE}"/>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250056154"/>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2430">
          <p15:clr>
            <a:srgbClr val="5ACBF0"/>
          </p15:clr>
        </p15:guide>
        <p15:guide id="7" pos="2811">
          <p15:clr>
            <a:srgbClr val="5ACBF0"/>
          </p15:clr>
        </p15:guide>
        <p15:guide id="8" pos="4871">
          <p15:clr>
            <a:srgbClr val="5ACBF0"/>
          </p15:clr>
        </p15:guide>
        <p15:guide id="9" pos="5251">
          <p15:clr>
            <a:srgbClr val="5ACBF0"/>
          </p15:clr>
        </p15:guide>
      </p15:sldGuideLst>
    </p:ext>
  </p:extLst>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p:cSld name="Header Line Four Column Bullet with Subtitle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22" name="Text Placeholder 11">
            <a:extLst>
              <a:ext uri="{FF2B5EF4-FFF2-40B4-BE49-F238E27FC236}">
                <a16:creationId xmlns:a16="http://schemas.microsoft.com/office/drawing/2014/main" id="{92783506-927E-48F7-8EFC-36257F3E2812}"/>
              </a:ext>
            </a:extLst>
          </p:cNvPr>
          <p:cNvSpPr>
            <a:spLocks noGrp="1"/>
          </p:cNvSpPr>
          <p:nvPr>
            <p:ph type="body" sz="quarter" idx="16"/>
          </p:nvPr>
        </p:nvSpPr>
        <p:spPr>
          <a:xfrm>
            <a:off x="584200"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3" name="Text Placeholder 7">
            <a:extLst>
              <a:ext uri="{FF2B5EF4-FFF2-40B4-BE49-F238E27FC236}">
                <a16:creationId xmlns:a16="http://schemas.microsoft.com/office/drawing/2014/main" id="{FB6093D3-3EDF-4A80-8450-C5EBB1990775}"/>
              </a:ext>
            </a:extLst>
          </p:cNvPr>
          <p:cNvSpPr>
            <a:spLocks noGrp="1"/>
          </p:cNvSpPr>
          <p:nvPr>
            <p:ph type="body" sz="quarter" idx="14"/>
          </p:nvPr>
        </p:nvSpPr>
        <p:spPr>
          <a:xfrm>
            <a:off x="584200"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4" name="Text Placeholder 11">
            <a:extLst>
              <a:ext uri="{FF2B5EF4-FFF2-40B4-BE49-F238E27FC236}">
                <a16:creationId xmlns:a16="http://schemas.microsoft.com/office/drawing/2014/main" id="{438D2C80-6884-451D-8D7D-B69022CCC5C4}"/>
              </a:ext>
            </a:extLst>
          </p:cNvPr>
          <p:cNvSpPr>
            <a:spLocks noGrp="1"/>
          </p:cNvSpPr>
          <p:nvPr>
            <p:ph type="body" sz="quarter" idx="17"/>
          </p:nvPr>
        </p:nvSpPr>
        <p:spPr>
          <a:xfrm>
            <a:off x="3413125"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5" name="Text Placeholder 9">
            <a:extLst>
              <a:ext uri="{FF2B5EF4-FFF2-40B4-BE49-F238E27FC236}">
                <a16:creationId xmlns:a16="http://schemas.microsoft.com/office/drawing/2014/main" id="{7614A884-0AD6-4A85-A432-2B13E7464DA9}"/>
              </a:ext>
            </a:extLst>
          </p:cNvPr>
          <p:cNvSpPr>
            <a:spLocks noGrp="1"/>
          </p:cNvSpPr>
          <p:nvPr>
            <p:ph type="body" sz="quarter" idx="15"/>
          </p:nvPr>
        </p:nvSpPr>
        <p:spPr>
          <a:xfrm>
            <a:off x="3413125"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6" name="Text Placeholder 11">
            <a:extLst>
              <a:ext uri="{FF2B5EF4-FFF2-40B4-BE49-F238E27FC236}">
                <a16:creationId xmlns:a16="http://schemas.microsoft.com/office/drawing/2014/main" id="{7D8FFDED-9FE5-4D94-8EB0-7D645C10FBFF}"/>
              </a:ext>
            </a:extLst>
          </p:cNvPr>
          <p:cNvSpPr>
            <a:spLocks noGrp="1"/>
          </p:cNvSpPr>
          <p:nvPr>
            <p:ph type="body" sz="quarter" idx="18"/>
          </p:nvPr>
        </p:nvSpPr>
        <p:spPr>
          <a:xfrm>
            <a:off x="6244208" y="1438275"/>
            <a:ext cx="2532063"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7" name="Text Placeholder 7">
            <a:extLst>
              <a:ext uri="{FF2B5EF4-FFF2-40B4-BE49-F238E27FC236}">
                <a16:creationId xmlns:a16="http://schemas.microsoft.com/office/drawing/2014/main" id="{D429D954-9297-44FA-B7BD-56586012419C}"/>
              </a:ext>
            </a:extLst>
          </p:cNvPr>
          <p:cNvSpPr>
            <a:spLocks noGrp="1"/>
          </p:cNvSpPr>
          <p:nvPr>
            <p:ph type="body" sz="quarter" idx="19"/>
          </p:nvPr>
        </p:nvSpPr>
        <p:spPr>
          <a:xfrm>
            <a:off x="6244208" y="228311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28" name="Text Placeholder 11">
            <a:extLst>
              <a:ext uri="{FF2B5EF4-FFF2-40B4-BE49-F238E27FC236}">
                <a16:creationId xmlns:a16="http://schemas.microsoft.com/office/drawing/2014/main" id="{04D43B0D-50F8-4F63-AFA3-34A46F42E816}"/>
              </a:ext>
            </a:extLst>
          </p:cNvPr>
          <p:cNvSpPr>
            <a:spLocks noGrp="1"/>
          </p:cNvSpPr>
          <p:nvPr>
            <p:ph type="body" sz="quarter" idx="20"/>
          </p:nvPr>
        </p:nvSpPr>
        <p:spPr>
          <a:xfrm>
            <a:off x="9073133" y="1438275"/>
            <a:ext cx="2533650" cy="615553"/>
          </a:xfrm>
        </p:spPr>
        <p:txBody>
          <a:bodyPr anchor="t"/>
          <a:lstStyle>
            <a:lvl1pPr marL="0" indent="0">
              <a:spcBef>
                <a:spcPts val="0"/>
              </a:spcBef>
              <a:buNone/>
              <a:defRPr sz="2000">
                <a:solidFill>
                  <a:schemeClr val="tx1"/>
                </a:solidFill>
                <a:latin typeface="+mj-lt"/>
              </a:defRPr>
            </a:lvl1pPr>
          </a:lstStyle>
          <a:p>
            <a:pPr lvl="0"/>
            <a:r>
              <a:rPr lang="en-US"/>
              <a:t>Click to edit Master text styles</a:t>
            </a:r>
          </a:p>
        </p:txBody>
      </p:sp>
      <p:sp>
        <p:nvSpPr>
          <p:cNvPr id="29" name="Text Placeholder 9">
            <a:extLst>
              <a:ext uri="{FF2B5EF4-FFF2-40B4-BE49-F238E27FC236}">
                <a16:creationId xmlns:a16="http://schemas.microsoft.com/office/drawing/2014/main" id="{804CEFDA-6A6F-42D3-B65C-4BE1054C905E}"/>
              </a:ext>
            </a:extLst>
          </p:cNvPr>
          <p:cNvSpPr>
            <a:spLocks noGrp="1"/>
          </p:cNvSpPr>
          <p:nvPr>
            <p:ph type="body" sz="quarter" idx="21"/>
          </p:nvPr>
        </p:nvSpPr>
        <p:spPr>
          <a:xfrm>
            <a:off x="9073133" y="2276475"/>
            <a:ext cx="2532063" cy="1698927"/>
          </a:xfrm>
        </p:spPr>
        <p:txBody>
          <a:bodyPr wrap="square">
            <a:spAutoFit/>
          </a:bodyPr>
          <a:lstStyle>
            <a:lvl1pPr marL="141288" indent="-141288">
              <a:defRPr lang="en-US" sz="1800" dirty="0"/>
            </a:lvl1pPr>
            <a:lvl2pPr marL="285750" indent="-125413">
              <a:defRPr lang="en-US" sz="1600" dirty="0"/>
            </a:lvl2pPr>
            <a:lvl3pPr marL="438150" indent="-133350">
              <a:defRPr lang="en-US" dirty="0"/>
            </a:lvl3pPr>
            <a:lvl4pPr marL="566738" indent="-114300">
              <a:defRPr lang="en-US" dirty="0"/>
            </a:lvl4pPr>
            <a:lvl5pPr marL="685800" indent="-109538">
              <a:defRPr lang="en-US" dirty="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7A43AF10-8576-4466-B7E4-A9104703D392}"/>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47623781"/>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p:cSld name="Header Line Four Columns">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12" name="Straight Connector 11">
            <a:extLst>
              <a:ext uri="{FF2B5EF4-FFF2-40B4-BE49-F238E27FC236}">
                <a16:creationId xmlns:a16="http://schemas.microsoft.com/office/drawing/2014/main" id="{F6A269D7-BC15-0043-AAC1-8EE9E66292B3}"/>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E05EACEE-CCED-4E4D-B57F-349CF9AA172C}"/>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72598023"/>
      </p:ext>
    </p:extLst>
  </p:cSld>
  <p:clrMapOvr>
    <a:masterClrMapping/>
  </p:clrMapOvr>
  <p:transition>
    <p:fade/>
  </p:transition>
  <p:extLst>
    <p:ext uri="{DCECCB84-F9BA-43D5-87BE-67443E8EF086}">
      <p15:sldGuideLst xmlns:p15="http://schemas.microsoft.com/office/powerpoint/2012/main">
        <p15:guide id="4" orient="horz" pos="90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sldGuideLst>
    </p:ext>
  </p:extLs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p:cSld name="Header Line Blank">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cxnSp>
        <p:nvCxnSpPr>
          <p:cNvPr id="3" name="Straight Connector 2">
            <a:extLst>
              <a:ext uri="{FF2B5EF4-FFF2-40B4-BE49-F238E27FC236}">
                <a16:creationId xmlns:a16="http://schemas.microsoft.com/office/drawing/2014/main" id="{2502F9BD-EF25-7144-AB08-9EDFAA5C2CEA}"/>
              </a:ext>
            </a:extLst>
          </p:cNvPr>
          <p:cNvCxnSpPr/>
          <p:nvPr/>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 name="Straight Connector 3">
            <a:extLst>
              <a:ext uri="{FF2B5EF4-FFF2-40B4-BE49-F238E27FC236}">
                <a16:creationId xmlns:a16="http://schemas.microsoft.com/office/drawing/2014/main" id="{DA7F3B7B-C93F-49AA-9431-5B765ADD3E55}"/>
              </a:ext>
            </a:extLst>
          </p:cNvPr>
          <p:cNvCxnSpPr/>
          <p:nvPr userDrawn="1"/>
        </p:nvCxnSpPr>
        <p:spPr>
          <a:xfrm>
            <a:off x="584200" y="1219200"/>
            <a:ext cx="1102518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16913887"/>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p:cSld name="6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nchor="ct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1EDCAB68-DA53-46E7-AE8C-9A2846B7CCCD}"/>
              </a:ext>
            </a:extLst>
          </p:cNvPr>
          <p:cNvSpPr txBox="1"/>
          <p:nvPr userDrawn="1"/>
        </p:nvSpPr>
        <p:spPr>
          <a:xfrm flipH="1">
            <a:off x="58420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1</a:t>
            </a:r>
          </a:p>
        </p:txBody>
      </p:sp>
      <p:sp>
        <p:nvSpPr>
          <p:cNvPr id="42" name="TextBox 41">
            <a:extLst>
              <a:ext uri="{FF2B5EF4-FFF2-40B4-BE49-F238E27FC236}">
                <a16:creationId xmlns:a16="http://schemas.microsoft.com/office/drawing/2014/main" id="{AA9E5A93-4F36-4854-8314-914FBF2149C0}"/>
              </a:ext>
            </a:extLst>
          </p:cNvPr>
          <p:cNvSpPr txBox="1"/>
          <p:nvPr userDrawn="1"/>
        </p:nvSpPr>
        <p:spPr>
          <a:xfrm flipH="1">
            <a:off x="24701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2</a:t>
            </a:r>
          </a:p>
        </p:txBody>
      </p:sp>
      <p:sp>
        <p:nvSpPr>
          <p:cNvPr id="43" name="TextBox 42">
            <a:extLst>
              <a:ext uri="{FF2B5EF4-FFF2-40B4-BE49-F238E27FC236}">
                <a16:creationId xmlns:a16="http://schemas.microsoft.com/office/drawing/2014/main" id="{CA4F93F8-1C37-4C30-926E-DCFFD489BC1F}"/>
              </a:ext>
            </a:extLst>
          </p:cNvPr>
          <p:cNvSpPr txBox="1"/>
          <p:nvPr userDrawn="1"/>
        </p:nvSpPr>
        <p:spPr>
          <a:xfrm flipH="1">
            <a:off x="4367808"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3</a:t>
            </a:r>
          </a:p>
        </p:txBody>
      </p:sp>
      <p:sp>
        <p:nvSpPr>
          <p:cNvPr id="44" name="TextBox 43">
            <a:extLst>
              <a:ext uri="{FF2B5EF4-FFF2-40B4-BE49-F238E27FC236}">
                <a16:creationId xmlns:a16="http://schemas.microsoft.com/office/drawing/2014/main" id="{372D0306-574F-49B3-899B-C84B5B802650}"/>
              </a:ext>
            </a:extLst>
          </p:cNvPr>
          <p:cNvSpPr txBox="1"/>
          <p:nvPr userDrawn="1"/>
        </p:nvSpPr>
        <p:spPr>
          <a:xfrm flipH="1">
            <a:off x="6240016"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4</a:t>
            </a:r>
          </a:p>
        </p:txBody>
      </p:sp>
      <p:sp>
        <p:nvSpPr>
          <p:cNvPr id="45" name="TextBox 44">
            <a:extLst>
              <a:ext uri="{FF2B5EF4-FFF2-40B4-BE49-F238E27FC236}">
                <a16:creationId xmlns:a16="http://schemas.microsoft.com/office/drawing/2014/main" id="{A6027587-6DA4-45B4-81BF-2934ABF97B63}"/>
              </a:ext>
            </a:extLst>
          </p:cNvPr>
          <p:cNvSpPr txBox="1"/>
          <p:nvPr userDrawn="1"/>
        </p:nvSpPr>
        <p:spPr>
          <a:xfrm flipH="1">
            <a:off x="8127999" y="1436688"/>
            <a:ext cx="1592262" cy="581025"/>
          </a:xfrm>
          <a:prstGeom prst="rect">
            <a:avLst/>
          </a:prstGeom>
          <a:noFill/>
        </p:spPr>
        <p:txBody>
          <a:bodyPr wrap="square" lIns="90000" tIns="0" rIns="0" bIns="0" rtlCol="0">
            <a:noAutofit/>
          </a:bodyPr>
          <a:lstStyle/>
          <a:p>
            <a:pPr algn="l"/>
            <a:r>
              <a:rPr lang="en-US" sz="3600">
                <a:solidFill>
                  <a:schemeClr val="tx2"/>
                </a:solidFill>
                <a:latin typeface="+mj-lt"/>
              </a:rPr>
              <a:t>5</a:t>
            </a:r>
          </a:p>
        </p:txBody>
      </p:sp>
      <p:sp>
        <p:nvSpPr>
          <p:cNvPr id="46" name="TextBox 45">
            <a:extLst>
              <a:ext uri="{FF2B5EF4-FFF2-40B4-BE49-F238E27FC236}">
                <a16:creationId xmlns:a16="http://schemas.microsoft.com/office/drawing/2014/main" id="{C793DDE7-B95C-417E-B665-C2B90AE99653}"/>
              </a:ext>
            </a:extLst>
          </p:cNvPr>
          <p:cNvSpPr txBox="1"/>
          <p:nvPr userDrawn="1"/>
        </p:nvSpPr>
        <p:spPr>
          <a:xfrm flipH="1">
            <a:off x="10013950" y="1436688"/>
            <a:ext cx="1595438" cy="581025"/>
          </a:xfrm>
          <a:prstGeom prst="rect">
            <a:avLst/>
          </a:prstGeom>
          <a:noFill/>
        </p:spPr>
        <p:txBody>
          <a:bodyPr wrap="square" lIns="90000" tIns="0" rIns="0" bIns="0" rtlCol="0">
            <a:noAutofit/>
          </a:bodyPr>
          <a:lstStyle/>
          <a:p>
            <a:pPr algn="l"/>
            <a:r>
              <a:rPr lang="en-US" sz="3600">
                <a:solidFill>
                  <a:schemeClr val="tx2"/>
                </a:solidFill>
                <a:latin typeface="+mj-lt"/>
              </a:rPr>
              <a:t>6</a:t>
            </a:r>
          </a:p>
        </p:txBody>
      </p:sp>
      <p:sp>
        <p:nvSpPr>
          <p:cNvPr id="47" name="TextBox 46">
            <a:extLst>
              <a:ext uri="{FF2B5EF4-FFF2-40B4-BE49-F238E27FC236}">
                <a16:creationId xmlns:a16="http://schemas.microsoft.com/office/drawing/2014/main" id="{F37F4B4B-84E9-4A7D-ACE1-220A325CEAAF}"/>
              </a:ext>
            </a:extLst>
          </p:cNvPr>
          <p:cNvSpPr txBox="1"/>
          <p:nvPr userDrawn="1"/>
        </p:nvSpPr>
        <p:spPr>
          <a:xfrm flipH="1">
            <a:off x="58420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7</a:t>
            </a:r>
          </a:p>
        </p:txBody>
      </p:sp>
      <p:sp>
        <p:nvSpPr>
          <p:cNvPr id="48" name="TextBox 47">
            <a:extLst>
              <a:ext uri="{FF2B5EF4-FFF2-40B4-BE49-F238E27FC236}">
                <a16:creationId xmlns:a16="http://schemas.microsoft.com/office/drawing/2014/main" id="{C223D29C-3F38-4D9B-961B-2D12ABF696FA}"/>
              </a:ext>
            </a:extLst>
          </p:cNvPr>
          <p:cNvSpPr txBox="1"/>
          <p:nvPr userDrawn="1"/>
        </p:nvSpPr>
        <p:spPr>
          <a:xfrm flipH="1">
            <a:off x="24701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8</a:t>
            </a:r>
          </a:p>
        </p:txBody>
      </p:sp>
      <p:sp>
        <p:nvSpPr>
          <p:cNvPr id="49" name="TextBox 48">
            <a:extLst>
              <a:ext uri="{FF2B5EF4-FFF2-40B4-BE49-F238E27FC236}">
                <a16:creationId xmlns:a16="http://schemas.microsoft.com/office/drawing/2014/main" id="{D2D9949A-D921-4544-9B74-2CFF29567D22}"/>
              </a:ext>
            </a:extLst>
          </p:cNvPr>
          <p:cNvSpPr txBox="1"/>
          <p:nvPr userDrawn="1"/>
        </p:nvSpPr>
        <p:spPr>
          <a:xfrm flipH="1">
            <a:off x="4367808"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9</a:t>
            </a:r>
          </a:p>
        </p:txBody>
      </p:sp>
      <p:sp>
        <p:nvSpPr>
          <p:cNvPr id="50" name="TextBox 49">
            <a:extLst>
              <a:ext uri="{FF2B5EF4-FFF2-40B4-BE49-F238E27FC236}">
                <a16:creationId xmlns:a16="http://schemas.microsoft.com/office/drawing/2014/main" id="{41A81F72-8AE7-4A82-8881-AB9F5AA68287}"/>
              </a:ext>
            </a:extLst>
          </p:cNvPr>
          <p:cNvSpPr txBox="1"/>
          <p:nvPr userDrawn="1"/>
        </p:nvSpPr>
        <p:spPr>
          <a:xfrm flipH="1">
            <a:off x="6240016"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10</a:t>
            </a:r>
          </a:p>
        </p:txBody>
      </p:sp>
      <p:sp>
        <p:nvSpPr>
          <p:cNvPr id="51" name="TextBox 50">
            <a:extLst>
              <a:ext uri="{FF2B5EF4-FFF2-40B4-BE49-F238E27FC236}">
                <a16:creationId xmlns:a16="http://schemas.microsoft.com/office/drawing/2014/main" id="{3AAB0307-5D74-4586-B40F-DC4E986B4C12}"/>
              </a:ext>
            </a:extLst>
          </p:cNvPr>
          <p:cNvSpPr txBox="1"/>
          <p:nvPr userDrawn="1"/>
        </p:nvSpPr>
        <p:spPr>
          <a:xfrm flipH="1">
            <a:off x="8127999" y="3789363"/>
            <a:ext cx="1592262" cy="581025"/>
          </a:xfrm>
          <a:prstGeom prst="rect">
            <a:avLst/>
          </a:prstGeom>
          <a:noFill/>
        </p:spPr>
        <p:txBody>
          <a:bodyPr wrap="square" lIns="90000" tIns="0" rIns="0" bIns="0" rtlCol="0">
            <a:noAutofit/>
          </a:bodyPr>
          <a:lstStyle/>
          <a:p>
            <a:pPr algn="l"/>
            <a:r>
              <a:rPr lang="en-US" sz="3600">
                <a:solidFill>
                  <a:schemeClr val="tx2"/>
                </a:solidFill>
                <a:latin typeface="+mj-lt"/>
              </a:rPr>
              <a:t>11</a:t>
            </a:r>
          </a:p>
        </p:txBody>
      </p:sp>
      <p:sp>
        <p:nvSpPr>
          <p:cNvPr id="52" name="TextBox 51">
            <a:extLst>
              <a:ext uri="{FF2B5EF4-FFF2-40B4-BE49-F238E27FC236}">
                <a16:creationId xmlns:a16="http://schemas.microsoft.com/office/drawing/2014/main" id="{55A8BD22-8176-464C-B0C6-AE9AC4EE334A}"/>
              </a:ext>
            </a:extLst>
          </p:cNvPr>
          <p:cNvSpPr txBox="1"/>
          <p:nvPr userDrawn="1"/>
        </p:nvSpPr>
        <p:spPr>
          <a:xfrm flipH="1">
            <a:off x="10013950" y="3789363"/>
            <a:ext cx="1595438" cy="581025"/>
          </a:xfrm>
          <a:prstGeom prst="rect">
            <a:avLst/>
          </a:prstGeom>
          <a:noFill/>
        </p:spPr>
        <p:txBody>
          <a:bodyPr wrap="square" lIns="90000" tIns="0" rIns="0" bIns="0" rtlCol="0">
            <a:noAutofit/>
          </a:bodyPr>
          <a:lstStyle/>
          <a:p>
            <a:pPr algn="l"/>
            <a:r>
              <a:rPr lang="en-US" sz="3600">
                <a:solidFill>
                  <a:schemeClr val="tx2"/>
                </a:solidFill>
                <a:latin typeface="+mj-lt"/>
              </a:rPr>
              <a:t>12</a:t>
            </a:r>
          </a:p>
        </p:txBody>
      </p:sp>
      <p:cxnSp>
        <p:nvCxnSpPr>
          <p:cNvPr id="53" name="Straight Connector 52">
            <a:extLst>
              <a:ext uri="{FF2B5EF4-FFF2-40B4-BE49-F238E27FC236}">
                <a16:creationId xmlns:a16="http://schemas.microsoft.com/office/drawing/2014/main" id="{E4C5D66F-B183-4636-BD3B-1E91C877C03B}"/>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7D3BF124-F692-4944-BC1D-493FAE10A95A}"/>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49586374-207A-4F28-9DC6-77FFB7D34D0E}"/>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D4C6F23-2FE6-4D4B-96D1-C6124818774F}"/>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438F4AB1-8F5A-4320-97F3-8118CF1244D9}"/>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A3144C4D-D0CB-491E-903F-AB64C7F9E60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2C74F42B-5851-4F35-A505-D86D888A5D9E}"/>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70B2BF9B-8F1D-44AA-806A-D741F75DD0E5}"/>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5EA0A3B1-D4B3-4548-ABD0-592CD68CD1A5}"/>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2A32E61B-8593-4C3B-93D9-5152AE14604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CA1011B-A6B7-4B7A-8686-279814A231B6}"/>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4EDB7D9D-7539-4E7C-A4FB-91016758C50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84052815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p:cSld name="9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28E7C70E-A3DB-4720-8D7C-74F8E2BCBEF0}"/>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Jan</a:t>
            </a:r>
          </a:p>
        </p:txBody>
      </p:sp>
      <p:sp>
        <p:nvSpPr>
          <p:cNvPr id="42" name="TextBox 41">
            <a:extLst>
              <a:ext uri="{FF2B5EF4-FFF2-40B4-BE49-F238E27FC236}">
                <a16:creationId xmlns:a16="http://schemas.microsoft.com/office/drawing/2014/main" id="{B176D86D-9B54-4750-A72F-5E23731EEE1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Feb</a:t>
            </a:r>
          </a:p>
        </p:txBody>
      </p:sp>
      <p:sp>
        <p:nvSpPr>
          <p:cNvPr id="43" name="TextBox 42">
            <a:extLst>
              <a:ext uri="{FF2B5EF4-FFF2-40B4-BE49-F238E27FC236}">
                <a16:creationId xmlns:a16="http://schemas.microsoft.com/office/drawing/2014/main" id="{A8B221D8-BA3D-4684-9264-0CC671607DE4}"/>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Mar</a:t>
            </a:r>
          </a:p>
        </p:txBody>
      </p:sp>
      <p:sp>
        <p:nvSpPr>
          <p:cNvPr id="44" name="TextBox 43">
            <a:extLst>
              <a:ext uri="{FF2B5EF4-FFF2-40B4-BE49-F238E27FC236}">
                <a16:creationId xmlns:a16="http://schemas.microsoft.com/office/drawing/2014/main" id="{2CB39055-9582-4FCA-946B-E8750600445A}"/>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Apr</a:t>
            </a:r>
          </a:p>
        </p:txBody>
      </p:sp>
      <p:sp>
        <p:nvSpPr>
          <p:cNvPr id="45" name="TextBox 44">
            <a:extLst>
              <a:ext uri="{FF2B5EF4-FFF2-40B4-BE49-F238E27FC236}">
                <a16:creationId xmlns:a16="http://schemas.microsoft.com/office/drawing/2014/main" id="{67A4EE4C-BDE4-48FC-AABF-AA02C680E9B8}"/>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May</a:t>
            </a:r>
          </a:p>
        </p:txBody>
      </p:sp>
      <p:sp>
        <p:nvSpPr>
          <p:cNvPr id="46" name="TextBox 45">
            <a:extLst>
              <a:ext uri="{FF2B5EF4-FFF2-40B4-BE49-F238E27FC236}">
                <a16:creationId xmlns:a16="http://schemas.microsoft.com/office/drawing/2014/main" id="{B0D888E8-B804-45A8-A0EB-0533EC779914}"/>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Jun</a:t>
            </a:r>
          </a:p>
        </p:txBody>
      </p:sp>
      <p:sp>
        <p:nvSpPr>
          <p:cNvPr id="47" name="TextBox 46">
            <a:extLst>
              <a:ext uri="{FF2B5EF4-FFF2-40B4-BE49-F238E27FC236}">
                <a16:creationId xmlns:a16="http://schemas.microsoft.com/office/drawing/2014/main" id="{BF6C7480-D62B-4229-BE70-361E7489DEBE}"/>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Jul</a:t>
            </a:r>
          </a:p>
        </p:txBody>
      </p:sp>
      <p:sp>
        <p:nvSpPr>
          <p:cNvPr id="48" name="TextBox 47">
            <a:extLst>
              <a:ext uri="{FF2B5EF4-FFF2-40B4-BE49-F238E27FC236}">
                <a16:creationId xmlns:a16="http://schemas.microsoft.com/office/drawing/2014/main" id="{97146806-EE78-41DC-8C1C-B48D6F75C300}"/>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Aug</a:t>
            </a:r>
          </a:p>
        </p:txBody>
      </p:sp>
      <p:sp>
        <p:nvSpPr>
          <p:cNvPr id="49" name="TextBox 48">
            <a:extLst>
              <a:ext uri="{FF2B5EF4-FFF2-40B4-BE49-F238E27FC236}">
                <a16:creationId xmlns:a16="http://schemas.microsoft.com/office/drawing/2014/main" id="{82C0599C-B44E-418D-AC7E-31926CE30E27}"/>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Sep</a:t>
            </a:r>
          </a:p>
        </p:txBody>
      </p:sp>
      <p:sp>
        <p:nvSpPr>
          <p:cNvPr id="50" name="TextBox 49">
            <a:extLst>
              <a:ext uri="{FF2B5EF4-FFF2-40B4-BE49-F238E27FC236}">
                <a16:creationId xmlns:a16="http://schemas.microsoft.com/office/drawing/2014/main" id="{CD7CB546-DEBA-41B1-9A5D-934EC1BFF0F8}"/>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Oct</a:t>
            </a:r>
          </a:p>
        </p:txBody>
      </p:sp>
      <p:sp>
        <p:nvSpPr>
          <p:cNvPr id="51" name="TextBox 50">
            <a:extLst>
              <a:ext uri="{FF2B5EF4-FFF2-40B4-BE49-F238E27FC236}">
                <a16:creationId xmlns:a16="http://schemas.microsoft.com/office/drawing/2014/main" id="{354DBD43-A999-4507-81D6-8372BDB2608C}"/>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800">
                <a:solidFill>
                  <a:schemeClr val="tx2"/>
                </a:solidFill>
                <a:latin typeface="+mj-lt"/>
              </a:rPr>
              <a:t>Nov</a:t>
            </a:r>
          </a:p>
        </p:txBody>
      </p:sp>
      <p:sp>
        <p:nvSpPr>
          <p:cNvPr id="52" name="TextBox 51">
            <a:extLst>
              <a:ext uri="{FF2B5EF4-FFF2-40B4-BE49-F238E27FC236}">
                <a16:creationId xmlns:a16="http://schemas.microsoft.com/office/drawing/2014/main" id="{C3347527-421C-4E72-A790-6A1EE01676B2}"/>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800">
                <a:solidFill>
                  <a:schemeClr val="tx2"/>
                </a:solidFill>
                <a:latin typeface="+mj-lt"/>
              </a:rPr>
              <a:t>Dec</a:t>
            </a:r>
          </a:p>
        </p:txBody>
      </p:sp>
      <p:cxnSp>
        <p:nvCxnSpPr>
          <p:cNvPr id="53" name="Straight Connector 52">
            <a:extLst>
              <a:ext uri="{FF2B5EF4-FFF2-40B4-BE49-F238E27FC236}">
                <a16:creationId xmlns:a16="http://schemas.microsoft.com/office/drawing/2014/main" id="{3570D141-697D-485F-9D13-AE482A29EE5D}"/>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17A2D3A-E2DD-4C14-8078-0D1AAA0FA886}"/>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8B009ACD-53E0-4826-BA4E-3B7368249072}"/>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652D74C-7A8A-4732-BA87-BDB8492D329D}"/>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F55D3189-49DF-4988-8395-9352C9EBABEE}"/>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487F111B-08B2-47B2-8F23-EE53B8D5C29B}"/>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F02B4AB-9FFE-4885-9BA4-E4236F30E62D}"/>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08E91FCA-832D-47CF-9921-C44E1F5561FE}"/>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6A2AE325-D84D-4088-AD82-B2ECCBB3FB2A}"/>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C72A63D-0F1F-4461-8183-2D45CBCE1E7E}"/>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3E501A0-0865-4901-912A-2CEC596AB6E5}"/>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1F7B16AA-6363-41BB-B372-C017033BE42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37344354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7.xml><?xml version="1.0" encoding="utf-8"?>
<p:sldLayout xmlns:a="http://schemas.openxmlformats.org/drawingml/2006/main" xmlns:r="http://schemas.openxmlformats.org/officeDocument/2006/relationships" xmlns:p="http://schemas.openxmlformats.org/presentationml/2006/main" preserve="1">
  <p:cSld name="11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4" name="TextBox 3">
            <a:extLst>
              <a:ext uri="{FF2B5EF4-FFF2-40B4-BE49-F238E27FC236}">
                <a16:creationId xmlns:a16="http://schemas.microsoft.com/office/drawing/2014/main" id="{B18F2C41-5A30-1248-BC80-9A37B665EECC}"/>
              </a:ext>
            </a:extLst>
          </p:cNvPr>
          <p:cNvSpPr txBox="1"/>
          <p:nvPr/>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5" name="TextBox 4">
            <a:extLst>
              <a:ext uri="{FF2B5EF4-FFF2-40B4-BE49-F238E27FC236}">
                <a16:creationId xmlns:a16="http://schemas.microsoft.com/office/drawing/2014/main" id="{4D68F0A3-9593-8B46-BA55-A0F722402788}"/>
              </a:ext>
            </a:extLst>
          </p:cNvPr>
          <p:cNvSpPr txBox="1"/>
          <p:nvPr/>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6" name="TextBox 5">
            <a:extLst>
              <a:ext uri="{FF2B5EF4-FFF2-40B4-BE49-F238E27FC236}">
                <a16:creationId xmlns:a16="http://schemas.microsoft.com/office/drawing/2014/main" id="{E5945E50-A071-0142-989D-F328676D8802}"/>
              </a:ext>
            </a:extLst>
          </p:cNvPr>
          <p:cNvSpPr txBox="1"/>
          <p:nvPr/>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7" name="TextBox 6">
            <a:extLst>
              <a:ext uri="{FF2B5EF4-FFF2-40B4-BE49-F238E27FC236}">
                <a16:creationId xmlns:a16="http://schemas.microsoft.com/office/drawing/2014/main" id="{2F614F22-4D74-7342-860E-4B18A66D7E4D}"/>
              </a:ext>
            </a:extLst>
          </p:cNvPr>
          <p:cNvSpPr txBox="1"/>
          <p:nvPr/>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8" name="TextBox 7">
            <a:extLst>
              <a:ext uri="{FF2B5EF4-FFF2-40B4-BE49-F238E27FC236}">
                <a16:creationId xmlns:a16="http://schemas.microsoft.com/office/drawing/2014/main" id="{9CFA38B9-D596-324E-B56C-86272052ED71}"/>
              </a:ext>
            </a:extLst>
          </p:cNvPr>
          <p:cNvSpPr txBox="1"/>
          <p:nvPr/>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9" name="TextBox 8">
            <a:extLst>
              <a:ext uri="{FF2B5EF4-FFF2-40B4-BE49-F238E27FC236}">
                <a16:creationId xmlns:a16="http://schemas.microsoft.com/office/drawing/2014/main" id="{389AA766-019D-D747-8BF8-A6BB5F9B0D2A}"/>
              </a:ext>
            </a:extLst>
          </p:cNvPr>
          <p:cNvSpPr txBox="1"/>
          <p:nvPr/>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10" name="TextBox 9">
            <a:extLst>
              <a:ext uri="{FF2B5EF4-FFF2-40B4-BE49-F238E27FC236}">
                <a16:creationId xmlns:a16="http://schemas.microsoft.com/office/drawing/2014/main" id="{FC53D296-5303-4A40-AC03-A80B718ABEE0}"/>
              </a:ext>
            </a:extLst>
          </p:cNvPr>
          <p:cNvSpPr txBox="1"/>
          <p:nvPr/>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11" name="TextBox 10">
            <a:extLst>
              <a:ext uri="{FF2B5EF4-FFF2-40B4-BE49-F238E27FC236}">
                <a16:creationId xmlns:a16="http://schemas.microsoft.com/office/drawing/2014/main" id="{28091C67-5938-734E-B7A2-BD95A68B67E6}"/>
              </a:ext>
            </a:extLst>
          </p:cNvPr>
          <p:cNvSpPr txBox="1"/>
          <p:nvPr/>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12" name="TextBox 11">
            <a:extLst>
              <a:ext uri="{FF2B5EF4-FFF2-40B4-BE49-F238E27FC236}">
                <a16:creationId xmlns:a16="http://schemas.microsoft.com/office/drawing/2014/main" id="{F6E67942-3EF0-2141-89C0-47BA2F77054B}"/>
              </a:ext>
            </a:extLst>
          </p:cNvPr>
          <p:cNvSpPr txBox="1"/>
          <p:nvPr/>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13" name="TextBox 12">
            <a:extLst>
              <a:ext uri="{FF2B5EF4-FFF2-40B4-BE49-F238E27FC236}">
                <a16:creationId xmlns:a16="http://schemas.microsoft.com/office/drawing/2014/main" id="{76066549-A02E-E44F-96D7-F0B171B059E3}"/>
              </a:ext>
            </a:extLst>
          </p:cNvPr>
          <p:cNvSpPr txBox="1"/>
          <p:nvPr/>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14" name="TextBox 13">
            <a:extLst>
              <a:ext uri="{FF2B5EF4-FFF2-40B4-BE49-F238E27FC236}">
                <a16:creationId xmlns:a16="http://schemas.microsoft.com/office/drawing/2014/main" id="{898C6871-7F8D-4545-9CE1-97DF89587969}"/>
              </a:ext>
            </a:extLst>
          </p:cNvPr>
          <p:cNvSpPr txBox="1"/>
          <p:nvPr/>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15" name="TextBox 14">
            <a:extLst>
              <a:ext uri="{FF2B5EF4-FFF2-40B4-BE49-F238E27FC236}">
                <a16:creationId xmlns:a16="http://schemas.microsoft.com/office/drawing/2014/main" id="{0BCD1BBA-EDFD-9E48-8219-788B491881B6}"/>
              </a:ext>
            </a:extLst>
          </p:cNvPr>
          <p:cNvSpPr txBox="1"/>
          <p:nvPr/>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1" name="TextBox 40">
            <a:extLst>
              <a:ext uri="{FF2B5EF4-FFF2-40B4-BE49-F238E27FC236}">
                <a16:creationId xmlns:a16="http://schemas.microsoft.com/office/drawing/2014/main" id="{3012FAB7-48A9-4F48-B551-BE557F5B205C}"/>
              </a:ext>
            </a:extLst>
          </p:cNvPr>
          <p:cNvSpPr txBox="1"/>
          <p:nvPr userDrawn="1"/>
        </p:nvSpPr>
        <p:spPr>
          <a:xfrm flipH="1">
            <a:off x="58420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a:t>
            </a:r>
          </a:p>
        </p:txBody>
      </p:sp>
      <p:sp>
        <p:nvSpPr>
          <p:cNvPr id="42" name="TextBox 41">
            <a:extLst>
              <a:ext uri="{FF2B5EF4-FFF2-40B4-BE49-F238E27FC236}">
                <a16:creationId xmlns:a16="http://schemas.microsoft.com/office/drawing/2014/main" id="{60952F9D-9BBB-456F-AD3E-A0F67B4A0495}"/>
              </a:ext>
            </a:extLst>
          </p:cNvPr>
          <p:cNvSpPr txBox="1"/>
          <p:nvPr userDrawn="1"/>
        </p:nvSpPr>
        <p:spPr>
          <a:xfrm flipH="1">
            <a:off x="24701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2</a:t>
            </a:r>
          </a:p>
        </p:txBody>
      </p:sp>
      <p:sp>
        <p:nvSpPr>
          <p:cNvPr id="43" name="TextBox 42">
            <a:extLst>
              <a:ext uri="{FF2B5EF4-FFF2-40B4-BE49-F238E27FC236}">
                <a16:creationId xmlns:a16="http://schemas.microsoft.com/office/drawing/2014/main" id="{63866EA3-1E01-4B58-BF4D-8C948F3EB346}"/>
              </a:ext>
            </a:extLst>
          </p:cNvPr>
          <p:cNvSpPr txBox="1"/>
          <p:nvPr userDrawn="1"/>
        </p:nvSpPr>
        <p:spPr>
          <a:xfrm flipH="1">
            <a:off x="4367808"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3</a:t>
            </a:r>
          </a:p>
        </p:txBody>
      </p:sp>
      <p:sp>
        <p:nvSpPr>
          <p:cNvPr id="44" name="TextBox 43">
            <a:extLst>
              <a:ext uri="{FF2B5EF4-FFF2-40B4-BE49-F238E27FC236}">
                <a16:creationId xmlns:a16="http://schemas.microsoft.com/office/drawing/2014/main" id="{DB6C93C0-CCB9-4A0D-A1E5-FBA92A57014D}"/>
              </a:ext>
            </a:extLst>
          </p:cNvPr>
          <p:cNvSpPr txBox="1"/>
          <p:nvPr userDrawn="1"/>
        </p:nvSpPr>
        <p:spPr>
          <a:xfrm flipH="1">
            <a:off x="6240016"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4</a:t>
            </a:r>
          </a:p>
        </p:txBody>
      </p:sp>
      <p:sp>
        <p:nvSpPr>
          <p:cNvPr id="45" name="TextBox 44">
            <a:extLst>
              <a:ext uri="{FF2B5EF4-FFF2-40B4-BE49-F238E27FC236}">
                <a16:creationId xmlns:a16="http://schemas.microsoft.com/office/drawing/2014/main" id="{61AD988E-8071-44CC-93AC-53BCF1529DEA}"/>
              </a:ext>
            </a:extLst>
          </p:cNvPr>
          <p:cNvSpPr txBox="1"/>
          <p:nvPr userDrawn="1"/>
        </p:nvSpPr>
        <p:spPr>
          <a:xfrm flipH="1">
            <a:off x="8127999" y="1436688"/>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5</a:t>
            </a:r>
          </a:p>
        </p:txBody>
      </p:sp>
      <p:sp>
        <p:nvSpPr>
          <p:cNvPr id="46" name="TextBox 45">
            <a:extLst>
              <a:ext uri="{FF2B5EF4-FFF2-40B4-BE49-F238E27FC236}">
                <a16:creationId xmlns:a16="http://schemas.microsoft.com/office/drawing/2014/main" id="{90688599-4B38-4ADE-ABB4-FF51460A3BB3}"/>
              </a:ext>
            </a:extLst>
          </p:cNvPr>
          <p:cNvSpPr txBox="1"/>
          <p:nvPr userDrawn="1"/>
        </p:nvSpPr>
        <p:spPr>
          <a:xfrm flipH="1">
            <a:off x="10013950" y="1436688"/>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6</a:t>
            </a:r>
          </a:p>
        </p:txBody>
      </p:sp>
      <p:sp>
        <p:nvSpPr>
          <p:cNvPr id="47" name="TextBox 46">
            <a:extLst>
              <a:ext uri="{FF2B5EF4-FFF2-40B4-BE49-F238E27FC236}">
                <a16:creationId xmlns:a16="http://schemas.microsoft.com/office/drawing/2014/main" id="{385F03E8-7DA2-4CEF-ADEC-F0F53163C047}"/>
              </a:ext>
            </a:extLst>
          </p:cNvPr>
          <p:cNvSpPr txBox="1"/>
          <p:nvPr userDrawn="1"/>
        </p:nvSpPr>
        <p:spPr>
          <a:xfrm flipH="1">
            <a:off x="58420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7</a:t>
            </a:r>
          </a:p>
        </p:txBody>
      </p:sp>
      <p:sp>
        <p:nvSpPr>
          <p:cNvPr id="48" name="TextBox 47">
            <a:extLst>
              <a:ext uri="{FF2B5EF4-FFF2-40B4-BE49-F238E27FC236}">
                <a16:creationId xmlns:a16="http://schemas.microsoft.com/office/drawing/2014/main" id="{ABB5FD1D-2409-4B48-8967-E999EBB300DF}"/>
              </a:ext>
            </a:extLst>
          </p:cNvPr>
          <p:cNvSpPr txBox="1"/>
          <p:nvPr userDrawn="1"/>
        </p:nvSpPr>
        <p:spPr>
          <a:xfrm flipH="1">
            <a:off x="24701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8</a:t>
            </a:r>
          </a:p>
        </p:txBody>
      </p:sp>
      <p:sp>
        <p:nvSpPr>
          <p:cNvPr id="49" name="TextBox 48">
            <a:extLst>
              <a:ext uri="{FF2B5EF4-FFF2-40B4-BE49-F238E27FC236}">
                <a16:creationId xmlns:a16="http://schemas.microsoft.com/office/drawing/2014/main" id="{5C93CBC9-D93E-4A63-B597-3A54EBD15BFF}"/>
              </a:ext>
            </a:extLst>
          </p:cNvPr>
          <p:cNvSpPr txBox="1"/>
          <p:nvPr userDrawn="1"/>
        </p:nvSpPr>
        <p:spPr>
          <a:xfrm flipH="1">
            <a:off x="4367808"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9</a:t>
            </a:r>
          </a:p>
        </p:txBody>
      </p:sp>
      <p:sp>
        <p:nvSpPr>
          <p:cNvPr id="50" name="TextBox 49">
            <a:extLst>
              <a:ext uri="{FF2B5EF4-FFF2-40B4-BE49-F238E27FC236}">
                <a16:creationId xmlns:a16="http://schemas.microsoft.com/office/drawing/2014/main" id="{A48EC1D7-4877-46B3-A168-1DBDCB019E7E}"/>
              </a:ext>
            </a:extLst>
          </p:cNvPr>
          <p:cNvSpPr txBox="1"/>
          <p:nvPr userDrawn="1"/>
        </p:nvSpPr>
        <p:spPr>
          <a:xfrm flipH="1">
            <a:off x="6240016"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10</a:t>
            </a:r>
          </a:p>
        </p:txBody>
      </p:sp>
      <p:sp>
        <p:nvSpPr>
          <p:cNvPr id="51" name="TextBox 50">
            <a:extLst>
              <a:ext uri="{FF2B5EF4-FFF2-40B4-BE49-F238E27FC236}">
                <a16:creationId xmlns:a16="http://schemas.microsoft.com/office/drawing/2014/main" id="{8CBB281E-662F-4453-9F7E-B185CDEC9C73}"/>
              </a:ext>
            </a:extLst>
          </p:cNvPr>
          <p:cNvSpPr txBox="1"/>
          <p:nvPr userDrawn="1"/>
        </p:nvSpPr>
        <p:spPr>
          <a:xfrm flipH="1">
            <a:off x="8127999" y="3789363"/>
            <a:ext cx="1592262" cy="581025"/>
          </a:xfrm>
          <a:prstGeom prst="rect">
            <a:avLst/>
          </a:prstGeom>
          <a:noFill/>
        </p:spPr>
        <p:txBody>
          <a:bodyPr wrap="square" lIns="90000" tIns="0" rIns="0" bIns="0" rtlCol="0" anchor="ctr">
            <a:noAutofit/>
          </a:bodyPr>
          <a:lstStyle/>
          <a:p>
            <a:pPr algn="l"/>
            <a:r>
              <a:rPr lang="en-US" sz="2000">
                <a:solidFill>
                  <a:schemeClr val="tx2"/>
                </a:solidFill>
                <a:latin typeface="+mj-lt"/>
              </a:rPr>
              <a:t>Week 11</a:t>
            </a:r>
          </a:p>
        </p:txBody>
      </p:sp>
      <p:sp>
        <p:nvSpPr>
          <p:cNvPr id="52" name="TextBox 51">
            <a:extLst>
              <a:ext uri="{FF2B5EF4-FFF2-40B4-BE49-F238E27FC236}">
                <a16:creationId xmlns:a16="http://schemas.microsoft.com/office/drawing/2014/main" id="{9FE266AC-8E31-4E4D-A4AC-98DC30F7C343}"/>
              </a:ext>
            </a:extLst>
          </p:cNvPr>
          <p:cNvSpPr txBox="1"/>
          <p:nvPr userDrawn="1"/>
        </p:nvSpPr>
        <p:spPr>
          <a:xfrm flipH="1">
            <a:off x="10013950" y="3789363"/>
            <a:ext cx="1595438" cy="581025"/>
          </a:xfrm>
          <a:prstGeom prst="rect">
            <a:avLst/>
          </a:prstGeom>
          <a:noFill/>
        </p:spPr>
        <p:txBody>
          <a:bodyPr wrap="square" lIns="90000" tIns="0" rIns="0" bIns="0" rtlCol="0" anchor="ctr">
            <a:noAutofit/>
          </a:bodyPr>
          <a:lstStyle/>
          <a:p>
            <a:pPr algn="l"/>
            <a:r>
              <a:rPr lang="en-US" sz="2000">
                <a:solidFill>
                  <a:schemeClr val="tx2"/>
                </a:solidFill>
                <a:latin typeface="+mj-lt"/>
              </a:rPr>
              <a:t>Week 12</a:t>
            </a:r>
          </a:p>
        </p:txBody>
      </p:sp>
      <p:cxnSp>
        <p:nvCxnSpPr>
          <p:cNvPr id="53" name="Straight Connector 52">
            <a:extLst>
              <a:ext uri="{FF2B5EF4-FFF2-40B4-BE49-F238E27FC236}">
                <a16:creationId xmlns:a16="http://schemas.microsoft.com/office/drawing/2014/main" id="{6B353F4C-4927-4AB7-BEB8-50CC7967779E}"/>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B0DA86C5-FCF6-4E84-A2CA-FEDEAF87A7D7}"/>
              </a:ext>
            </a:extLst>
          </p:cNvPr>
          <p:cNvCxnSpPr>
            <a:cxnSpLocks/>
          </p:cNvCxnSpPr>
          <p:nvPr userDrawn="1"/>
        </p:nvCxnSpPr>
        <p:spPr>
          <a:xfrm>
            <a:off x="24956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CF5703DA-0FA4-41CC-8E41-9096B747AFAF}"/>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E1579A34-00B8-43DA-B134-96342768E052}"/>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B545C99E-3F34-4A3D-B632-5FCC7A811DC5}"/>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C2646A82-B2C7-4A19-A572-3006190CA1EC}"/>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9244A8A-2DA3-4FFC-A270-970EF217BB88}"/>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37A4287F-F24B-4CF6-829B-0F98F7038BC7}"/>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0D5457E2-8E77-4AAB-81EC-9876AD548BFD}"/>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6E4B2A77-B6CD-4EB9-AA5F-3C45DB071D19}"/>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CEC54292-9749-439C-BE46-0F7D83E1D8F7}"/>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C290ED56-6CD2-489F-8DC5-C8AAE00C2C8D}"/>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1208799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161">
          <p15:clr>
            <a:srgbClr val="A4A3A4"/>
          </p15:clr>
        </p15:guide>
        <p15:guide id="34" pos="3348">
          <p15:clr>
            <a:srgbClr val="A4A3A4"/>
          </p15:clr>
        </p15:guide>
        <p15:guide id="35" pos="3754">
          <p15:clr>
            <a:srgbClr val="A4A3A4"/>
          </p15:clr>
        </p15:guide>
        <p15:guide id="36" pos="3931">
          <p15:clr>
            <a:srgbClr val="A4A3A4"/>
          </p15:clr>
        </p15:guide>
        <p15:guide id="37" pos="4342">
          <p15:clr>
            <a:srgbClr val="A4A3A4"/>
          </p15:clr>
        </p15:guide>
        <p15:guide id="38" pos="4531">
          <p15:clr>
            <a:srgbClr val="A4A3A4"/>
          </p15:clr>
        </p15:guide>
        <p15:guide id="39" orient="horz" pos="2387">
          <p15:clr>
            <a:srgbClr val="FBAE40"/>
          </p15:clr>
        </p15:guide>
        <p15:guide id="40" orient="horz" pos="2750">
          <p15:clr>
            <a:srgbClr val="FBAE40"/>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preserve="1">
  <p:cSld name="13_Header Line 12 Months">
    <p:bg>
      <p:bgPr>
        <a:solidFill>
          <a:schemeClr val="bg1"/>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tx1"/>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445470D3-5A7F-441B-B483-BA9002BBAC17}"/>
              </a:ext>
            </a:extLst>
          </p:cNvPr>
          <p:cNvCxnSpPr>
            <a:cxnSpLocks/>
          </p:cNvCxnSpPr>
          <p:nvPr userDrawn="1"/>
        </p:nvCxnSpPr>
        <p:spPr>
          <a:xfrm>
            <a:off x="58420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8BBA94EB-D0F7-44D4-8C80-DCBD91060C10}"/>
              </a:ext>
            </a:extLst>
          </p:cNvPr>
          <p:cNvCxnSpPr>
            <a:cxnSpLocks/>
          </p:cNvCxnSpPr>
          <p:nvPr userDrawn="1"/>
        </p:nvCxnSpPr>
        <p:spPr>
          <a:xfrm>
            <a:off x="24701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83F95B6F-49B4-42EF-AC7D-97C92C744B07}"/>
              </a:ext>
            </a:extLst>
          </p:cNvPr>
          <p:cNvCxnSpPr>
            <a:cxnSpLocks/>
          </p:cNvCxnSpPr>
          <p:nvPr userDrawn="1"/>
        </p:nvCxnSpPr>
        <p:spPr>
          <a:xfrm>
            <a:off x="4364037" y="2015240"/>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5D6C3760-EE85-4E34-902B-6BF15ABBAD3E}"/>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632EA68A-6FB6-4612-932B-A94FB5BDA35F}"/>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D023F817-BE9F-4DAB-BAFE-E38B5D3F2456}"/>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74E1F77B-2E16-4EB0-9C8D-24AA87E68EAC}"/>
              </a:ext>
            </a:extLst>
          </p:cNvPr>
          <p:cNvCxnSpPr>
            <a:cxnSpLocks/>
          </p:cNvCxnSpPr>
          <p:nvPr userDrawn="1"/>
        </p:nvCxnSpPr>
        <p:spPr>
          <a:xfrm>
            <a:off x="5842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07A3ADBC-5ECD-432B-8E7F-CDEA9ACC2381}"/>
              </a:ext>
            </a:extLst>
          </p:cNvPr>
          <p:cNvCxnSpPr>
            <a:cxnSpLocks/>
          </p:cNvCxnSpPr>
          <p:nvPr userDrawn="1"/>
        </p:nvCxnSpPr>
        <p:spPr>
          <a:xfrm>
            <a:off x="249560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A6C0CAB0-6961-416F-8B05-6AD6E5378A6E}"/>
              </a:ext>
            </a:extLst>
          </p:cNvPr>
          <p:cNvCxnSpPr>
            <a:cxnSpLocks/>
          </p:cNvCxnSpPr>
          <p:nvPr userDrawn="1"/>
        </p:nvCxnSpPr>
        <p:spPr>
          <a:xfrm>
            <a:off x="4364037" y="4362631"/>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28AE64DC-12AD-4050-A360-2BFD7AC8302B}"/>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9EDD9808-A243-4266-9857-0884AF9145AD}"/>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EAE1FF8-11DC-4DF3-AC92-FAC50E6B7F3A}"/>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01380459"/>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p:cSld name="12_Header Line 12 Months">
    <p:bg>
      <p:bgPr>
        <a:solidFill>
          <a:schemeClr val="tx2"/>
        </a:solidFill>
        <a:effectLst/>
      </p:bgPr>
    </p:bg>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11018520" cy="553998"/>
          </a:xfrm>
        </p:spPr>
        <p:txBody>
          <a:bodyPr>
            <a:spAutoFit/>
          </a:bodyPr>
          <a:lstStyle>
            <a:lvl1pPr>
              <a:defRPr>
                <a:solidFill>
                  <a:schemeClr val="accent3"/>
                </a:solidFill>
              </a:defRPr>
            </a:lvl1pPr>
          </a:lstStyle>
          <a:p>
            <a:r>
              <a:rPr lang="en-US"/>
              <a:t>Click to edit Master title style</a:t>
            </a:r>
          </a:p>
        </p:txBody>
      </p:sp>
      <p:sp>
        <p:nvSpPr>
          <p:cNvPr id="17" name="Text Placeholder 16">
            <a:extLst>
              <a:ext uri="{FF2B5EF4-FFF2-40B4-BE49-F238E27FC236}">
                <a16:creationId xmlns:a16="http://schemas.microsoft.com/office/drawing/2014/main" id="{3B0B9755-980E-B04E-95D6-C276F382D087}"/>
              </a:ext>
            </a:extLst>
          </p:cNvPr>
          <p:cNvSpPr>
            <a:spLocks noGrp="1"/>
          </p:cNvSpPr>
          <p:nvPr>
            <p:ph type="body" sz="quarter" idx="10"/>
          </p:nvPr>
        </p:nvSpPr>
        <p:spPr>
          <a:xfrm>
            <a:off x="58420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8" name="Text Placeholder 16">
            <a:extLst>
              <a:ext uri="{FF2B5EF4-FFF2-40B4-BE49-F238E27FC236}">
                <a16:creationId xmlns:a16="http://schemas.microsoft.com/office/drawing/2014/main" id="{E14B2888-1E67-E04C-894E-926FC1FD801D}"/>
              </a:ext>
            </a:extLst>
          </p:cNvPr>
          <p:cNvSpPr>
            <a:spLocks noGrp="1"/>
          </p:cNvSpPr>
          <p:nvPr>
            <p:ph type="body" sz="quarter" idx="11"/>
          </p:nvPr>
        </p:nvSpPr>
        <p:spPr>
          <a:xfrm>
            <a:off x="24701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19" name="Text Placeholder 16">
            <a:extLst>
              <a:ext uri="{FF2B5EF4-FFF2-40B4-BE49-F238E27FC236}">
                <a16:creationId xmlns:a16="http://schemas.microsoft.com/office/drawing/2014/main" id="{333BC1A1-9771-5646-BEE1-9E5EEAED2699}"/>
              </a:ext>
            </a:extLst>
          </p:cNvPr>
          <p:cNvSpPr>
            <a:spLocks noGrp="1"/>
          </p:cNvSpPr>
          <p:nvPr>
            <p:ph type="body" sz="quarter" idx="12"/>
          </p:nvPr>
        </p:nvSpPr>
        <p:spPr>
          <a:xfrm>
            <a:off x="4356100" y="2137143"/>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3" name="Text Placeholder 16">
            <a:extLst>
              <a:ext uri="{FF2B5EF4-FFF2-40B4-BE49-F238E27FC236}">
                <a16:creationId xmlns:a16="http://schemas.microsoft.com/office/drawing/2014/main" id="{15EF34EC-5A49-5E44-8FF1-785ECE15E3B9}"/>
              </a:ext>
            </a:extLst>
          </p:cNvPr>
          <p:cNvSpPr>
            <a:spLocks noGrp="1"/>
          </p:cNvSpPr>
          <p:nvPr>
            <p:ph type="body" sz="quarter" idx="16"/>
          </p:nvPr>
        </p:nvSpPr>
        <p:spPr>
          <a:xfrm>
            <a:off x="58420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4" name="Text Placeholder 16">
            <a:extLst>
              <a:ext uri="{FF2B5EF4-FFF2-40B4-BE49-F238E27FC236}">
                <a16:creationId xmlns:a16="http://schemas.microsoft.com/office/drawing/2014/main" id="{1815091A-D110-584B-AB6E-643B6462EE03}"/>
              </a:ext>
            </a:extLst>
          </p:cNvPr>
          <p:cNvSpPr>
            <a:spLocks noGrp="1"/>
          </p:cNvSpPr>
          <p:nvPr>
            <p:ph type="body" sz="quarter" idx="17"/>
          </p:nvPr>
        </p:nvSpPr>
        <p:spPr>
          <a:xfrm>
            <a:off x="24701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5" name="Text Placeholder 16">
            <a:extLst>
              <a:ext uri="{FF2B5EF4-FFF2-40B4-BE49-F238E27FC236}">
                <a16:creationId xmlns:a16="http://schemas.microsoft.com/office/drawing/2014/main" id="{DBBF8BC8-BC7B-004B-A427-B1F9D8D9199A}"/>
              </a:ext>
            </a:extLst>
          </p:cNvPr>
          <p:cNvSpPr>
            <a:spLocks noGrp="1"/>
          </p:cNvSpPr>
          <p:nvPr>
            <p:ph type="body" sz="quarter" idx="18"/>
          </p:nvPr>
        </p:nvSpPr>
        <p:spPr>
          <a:xfrm>
            <a:off x="4356100" y="4509120"/>
            <a:ext cx="160337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bg2"/>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16" name="Straight Connector 15">
            <a:extLst>
              <a:ext uri="{FF2B5EF4-FFF2-40B4-BE49-F238E27FC236}">
                <a16:creationId xmlns:a16="http://schemas.microsoft.com/office/drawing/2014/main" id="{1EA3253A-CBC3-A644-9057-A616EFD62183}"/>
              </a:ext>
            </a:extLst>
          </p:cNvPr>
          <p:cNvCxnSpPr>
            <a:cxnSpLocks/>
          </p:cNvCxnSpPr>
          <p:nvPr/>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53FA9607-273B-BF42-A068-8D930E44C050}"/>
              </a:ext>
            </a:extLst>
          </p:cNvPr>
          <p:cNvCxnSpPr>
            <a:cxnSpLocks/>
          </p:cNvCxnSpPr>
          <p:nvPr/>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85FB5306-5527-0B40-80C7-DB5C8423B952}"/>
              </a:ext>
            </a:extLst>
          </p:cNvPr>
          <p:cNvCxnSpPr>
            <a:cxnSpLocks/>
          </p:cNvCxnSpPr>
          <p:nvPr/>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21346A5-A33F-5946-9543-99C299D786AC}"/>
              </a:ext>
            </a:extLst>
          </p:cNvPr>
          <p:cNvCxnSpPr>
            <a:cxnSpLocks/>
          </p:cNvCxnSpPr>
          <p:nvPr/>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6" name="Straight Connector 35">
            <a:extLst>
              <a:ext uri="{FF2B5EF4-FFF2-40B4-BE49-F238E27FC236}">
                <a16:creationId xmlns:a16="http://schemas.microsoft.com/office/drawing/2014/main" id="{524EA3CD-0BD7-E747-A4EB-45424A3C1987}"/>
              </a:ext>
            </a:extLst>
          </p:cNvPr>
          <p:cNvCxnSpPr>
            <a:cxnSpLocks/>
          </p:cNvCxnSpPr>
          <p:nvPr/>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7" name="Straight Connector 36">
            <a:extLst>
              <a:ext uri="{FF2B5EF4-FFF2-40B4-BE49-F238E27FC236}">
                <a16:creationId xmlns:a16="http://schemas.microsoft.com/office/drawing/2014/main" id="{DB66C269-8DE0-714D-AB7A-BA133A81E3C7}"/>
              </a:ext>
            </a:extLst>
          </p:cNvPr>
          <p:cNvCxnSpPr>
            <a:cxnSpLocks/>
          </p:cNvCxnSpPr>
          <p:nvPr/>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9" name="Text Placeholder 28">
            <a:extLst>
              <a:ext uri="{FF2B5EF4-FFF2-40B4-BE49-F238E27FC236}">
                <a16:creationId xmlns:a16="http://schemas.microsoft.com/office/drawing/2014/main" id="{2B32F430-ED23-B440-BB46-25EFAA521E1A}"/>
              </a:ext>
            </a:extLst>
          </p:cNvPr>
          <p:cNvSpPr>
            <a:spLocks noGrp="1"/>
          </p:cNvSpPr>
          <p:nvPr>
            <p:ph type="body" sz="quarter" idx="22" hasCustomPrompt="1"/>
          </p:nvPr>
        </p:nvSpPr>
        <p:spPr>
          <a:xfrm>
            <a:off x="584200" y="1436688"/>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1" name="Text Placeholder 28">
            <a:extLst>
              <a:ext uri="{FF2B5EF4-FFF2-40B4-BE49-F238E27FC236}">
                <a16:creationId xmlns:a16="http://schemas.microsoft.com/office/drawing/2014/main" id="{7BE96FEE-E6DA-2941-AEAC-A1C8FC164091}"/>
              </a:ext>
            </a:extLst>
          </p:cNvPr>
          <p:cNvSpPr>
            <a:spLocks noGrp="1"/>
          </p:cNvSpPr>
          <p:nvPr>
            <p:ph type="body" sz="quarter" idx="23" hasCustomPrompt="1"/>
          </p:nvPr>
        </p:nvSpPr>
        <p:spPr>
          <a:xfrm>
            <a:off x="24701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2" name="Text Placeholder 28">
            <a:extLst>
              <a:ext uri="{FF2B5EF4-FFF2-40B4-BE49-F238E27FC236}">
                <a16:creationId xmlns:a16="http://schemas.microsoft.com/office/drawing/2014/main" id="{8732B004-72E3-4E45-A749-459DEFBC1733}"/>
              </a:ext>
            </a:extLst>
          </p:cNvPr>
          <p:cNvSpPr>
            <a:spLocks noGrp="1"/>
          </p:cNvSpPr>
          <p:nvPr>
            <p:ph type="body" sz="quarter" idx="24" hasCustomPrompt="1"/>
          </p:nvPr>
        </p:nvSpPr>
        <p:spPr>
          <a:xfrm>
            <a:off x="4367808"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6" name="Text Placeholder 28">
            <a:extLst>
              <a:ext uri="{FF2B5EF4-FFF2-40B4-BE49-F238E27FC236}">
                <a16:creationId xmlns:a16="http://schemas.microsoft.com/office/drawing/2014/main" id="{8172C080-65E1-3C46-99C0-978870D28AF8}"/>
              </a:ext>
            </a:extLst>
          </p:cNvPr>
          <p:cNvSpPr>
            <a:spLocks noGrp="1"/>
          </p:cNvSpPr>
          <p:nvPr>
            <p:ph type="body" sz="quarter" idx="28" hasCustomPrompt="1"/>
          </p:nvPr>
        </p:nvSpPr>
        <p:spPr>
          <a:xfrm>
            <a:off x="584200" y="3789040"/>
            <a:ext cx="1595439"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7" name="Text Placeholder 28">
            <a:extLst>
              <a:ext uri="{FF2B5EF4-FFF2-40B4-BE49-F238E27FC236}">
                <a16:creationId xmlns:a16="http://schemas.microsoft.com/office/drawing/2014/main" id="{4928442B-3D98-0B48-9333-273D8587E0E3}"/>
              </a:ext>
            </a:extLst>
          </p:cNvPr>
          <p:cNvSpPr>
            <a:spLocks noGrp="1"/>
          </p:cNvSpPr>
          <p:nvPr>
            <p:ph type="body" sz="quarter" idx="29" hasCustomPrompt="1"/>
          </p:nvPr>
        </p:nvSpPr>
        <p:spPr>
          <a:xfrm>
            <a:off x="24701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8" name="Text Placeholder 28">
            <a:extLst>
              <a:ext uri="{FF2B5EF4-FFF2-40B4-BE49-F238E27FC236}">
                <a16:creationId xmlns:a16="http://schemas.microsoft.com/office/drawing/2014/main" id="{2961F7B7-1EDB-2C43-951E-B36532A1E791}"/>
              </a:ext>
            </a:extLst>
          </p:cNvPr>
          <p:cNvSpPr>
            <a:spLocks noGrp="1"/>
          </p:cNvSpPr>
          <p:nvPr>
            <p:ph type="body" sz="quarter" idx="30" hasCustomPrompt="1"/>
          </p:nvPr>
        </p:nvSpPr>
        <p:spPr>
          <a:xfrm>
            <a:off x="4367808"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bg1"/>
                </a:solidFill>
                <a:latin typeface="+mj-lt"/>
              </a:defRPr>
            </a:lvl1pPr>
            <a:lvl2pPr marL="228600" indent="0" algn="ctr">
              <a:buNone/>
              <a:defRPr>
                <a:solidFill>
                  <a:schemeClr val="bg1"/>
                </a:solidFill>
                <a:latin typeface="+mj-lt"/>
              </a:defRPr>
            </a:lvl2pPr>
          </a:lstStyle>
          <a:p>
            <a:pPr lvl="0"/>
            <a:r>
              <a:rPr lang="en-US"/>
              <a:t>Label</a:t>
            </a:r>
          </a:p>
        </p:txBody>
      </p:sp>
      <p:cxnSp>
        <p:nvCxnSpPr>
          <p:cNvPr id="52" name="Straight Connector 51">
            <a:extLst>
              <a:ext uri="{FF2B5EF4-FFF2-40B4-BE49-F238E27FC236}">
                <a16:creationId xmlns:a16="http://schemas.microsoft.com/office/drawing/2014/main" id="{333C567F-2BE6-452F-9161-A19999A8BEE3}"/>
              </a:ext>
            </a:extLst>
          </p:cNvPr>
          <p:cNvCxnSpPr>
            <a:cxnSpLocks/>
          </p:cNvCxnSpPr>
          <p:nvPr userDrawn="1"/>
        </p:nvCxnSpPr>
        <p:spPr>
          <a:xfrm>
            <a:off x="58420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6816001F-8349-4996-93F6-666170A7A3D2}"/>
              </a:ext>
            </a:extLst>
          </p:cNvPr>
          <p:cNvCxnSpPr>
            <a:cxnSpLocks/>
          </p:cNvCxnSpPr>
          <p:nvPr userDrawn="1"/>
        </p:nvCxnSpPr>
        <p:spPr>
          <a:xfrm>
            <a:off x="24701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D8615303-D0B0-4DDE-A7EF-DF953C9C019A}"/>
              </a:ext>
            </a:extLst>
          </p:cNvPr>
          <p:cNvCxnSpPr>
            <a:cxnSpLocks/>
          </p:cNvCxnSpPr>
          <p:nvPr userDrawn="1"/>
        </p:nvCxnSpPr>
        <p:spPr>
          <a:xfrm>
            <a:off x="4364037" y="2015240"/>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C953F94-1BF9-4BDF-8F31-3C76B239407B}"/>
              </a:ext>
            </a:extLst>
          </p:cNvPr>
          <p:cNvCxnSpPr>
            <a:cxnSpLocks/>
          </p:cNvCxnSpPr>
          <p:nvPr userDrawn="1"/>
        </p:nvCxnSpPr>
        <p:spPr>
          <a:xfrm>
            <a:off x="6240463"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F740F7A0-8FF2-4650-919C-D9C10C7C5A9F}"/>
              </a:ext>
            </a:extLst>
          </p:cNvPr>
          <p:cNvCxnSpPr>
            <a:cxnSpLocks/>
          </p:cNvCxnSpPr>
          <p:nvPr userDrawn="1"/>
        </p:nvCxnSpPr>
        <p:spPr>
          <a:xfrm>
            <a:off x="8124825"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1C043044-6EED-439F-8E35-1E0A05E9149C}"/>
              </a:ext>
            </a:extLst>
          </p:cNvPr>
          <p:cNvCxnSpPr>
            <a:cxnSpLocks/>
          </p:cNvCxnSpPr>
          <p:nvPr userDrawn="1"/>
        </p:nvCxnSpPr>
        <p:spPr>
          <a:xfrm>
            <a:off x="10013950" y="2017713"/>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8795F3B3-AFB4-4C47-8DDB-B7A75E2FB38B}"/>
              </a:ext>
            </a:extLst>
          </p:cNvPr>
          <p:cNvCxnSpPr>
            <a:cxnSpLocks/>
          </p:cNvCxnSpPr>
          <p:nvPr userDrawn="1"/>
        </p:nvCxnSpPr>
        <p:spPr>
          <a:xfrm>
            <a:off x="5842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CF5B229E-283C-462C-9128-93ED6EEB7518}"/>
              </a:ext>
            </a:extLst>
          </p:cNvPr>
          <p:cNvCxnSpPr>
            <a:cxnSpLocks/>
          </p:cNvCxnSpPr>
          <p:nvPr userDrawn="1"/>
        </p:nvCxnSpPr>
        <p:spPr>
          <a:xfrm>
            <a:off x="249560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62F71396-347C-423E-B333-86C5E42DFC4C}"/>
              </a:ext>
            </a:extLst>
          </p:cNvPr>
          <p:cNvCxnSpPr>
            <a:cxnSpLocks/>
          </p:cNvCxnSpPr>
          <p:nvPr userDrawn="1"/>
        </p:nvCxnSpPr>
        <p:spPr>
          <a:xfrm>
            <a:off x="4364037" y="4362631"/>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BDADEB4F-6910-4095-9374-8EE659202DFB}"/>
              </a:ext>
            </a:extLst>
          </p:cNvPr>
          <p:cNvCxnSpPr>
            <a:cxnSpLocks/>
          </p:cNvCxnSpPr>
          <p:nvPr userDrawn="1"/>
        </p:nvCxnSpPr>
        <p:spPr>
          <a:xfrm>
            <a:off x="6240463"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F3967F52-43DF-4B9B-9ADA-6862816ACF45}"/>
              </a:ext>
            </a:extLst>
          </p:cNvPr>
          <p:cNvCxnSpPr>
            <a:cxnSpLocks/>
          </p:cNvCxnSpPr>
          <p:nvPr userDrawn="1"/>
        </p:nvCxnSpPr>
        <p:spPr>
          <a:xfrm>
            <a:off x="8124825"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DE8C85F2-6CE3-49BC-96EC-C341EB96A561}"/>
              </a:ext>
            </a:extLst>
          </p:cNvPr>
          <p:cNvCxnSpPr>
            <a:cxnSpLocks/>
          </p:cNvCxnSpPr>
          <p:nvPr userDrawn="1"/>
        </p:nvCxnSpPr>
        <p:spPr>
          <a:xfrm>
            <a:off x="10013950" y="4365104"/>
            <a:ext cx="1595438" cy="0"/>
          </a:xfrm>
          <a:prstGeom prst="line">
            <a:avLst/>
          </a:prstGeom>
          <a:ln w="25400">
            <a:solidFill>
              <a:schemeClr val="bg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498850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preserve="1" userDrawn="1">
  <p:cSld name="DESIGN THINKING | Body slide">
    <p:bg>
      <p:bgPr>
        <a:solidFill>
          <a:schemeClr val="accent2"/>
        </a:solidFill>
        <a:effectLst/>
      </p:bgPr>
    </p:bg>
    <p:spTree>
      <p:nvGrpSpPr>
        <p:cNvPr id="1" name=""/>
        <p:cNvGrpSpPr/>
        <p:nvPr/>
      </p:nvGrpSpPr>
      <p:grpSpPr>
        <a:xfrm>
          <a:off x="0" y="0"/>
          <a:ext cx="0" cy="0"/>
          <a:chOff x="0" y="0"/>
          <a:chExt cx="0" cy="0"/>
        </a:xfrm>
      </p:grpSpPr>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4" name="Graphic 63" descr="Blueprint with solid fill">
            <a:extLst>
              <a:ext uri="{FF2B5EF4-FFF2-40B4-BE49-F238E27FC236}">
                <a16:creationId xmlns:a16="http://schemas.microsoft.com/office/drawing/2014/main" id="{7DD25325-84C2-16CD-1E71-2A264FF4FDE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060387"/>
            <a:ext cx="420899" cy="420899"/>
          </a:xfrm>
          <a:prstGeom prst="rect">
            <a:avLst/>
          </a:prstGeom>
        </p:spPr>
      </p:pic>
      <p:pic>
        <p:nvPicPr>
          <p:cNvPr id="4" name="Graphic 3" descr="Information outline">
            <a:extLst>
              <a:ext uri="{FF2B5EF4-FFF2-40B4-BE49-F238E27FC236}">
                <a16:creationId xmlns:a16="http://schemas.microsoft.com/office/drawing/2014/main" id="{53708EED-AB7B-A6C0-CD7A-F3282CA6B5A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Arrow: Slight curve outline">
            <a:extLst>
              <a:ext uri="{FF2B5EF4-FFF2-40B4-BE49-F238E27FC236}">
                <a16:creationId xmlns:a16="http://schemas.microsoft.com/office/drawing/2014/main" id="{EE595E5E-4BE1-E8F9-716A-D3F261158CB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5552152"/>
            <a:ext cx="420899" cy="420899"/>
          </a:xfrm>
          <a:prstGeom prst="rect">
            <a:avLst/>
          </a:prstGeom>
        </p:spPr>
      </p:pic>
      <p:pic>
        <p:nvPicPr>
          <p:cNvPr id="6" name="Graphic 5" descr="Thought bubble outline">
            <a:extLst>
              <a:ext uri="{FF2B5EF4-FFF2-40B4-BE49-F238E27FC236}">
                <a16:creationId xmlns:a16="http://schemas.microsoft.com/office/drawing/2014/main" id="{94BA8169-29E1-EEDD-2789-14F1BE9056FF}"/>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3585098"/>
            <a:ext cx="420899" cy="420899"/>
          </a:xfrm>
          <a:prstGeom prst="rect">
            <a:avLst/>
          </a:prstGeom>
        </p:spPr>
      </p:pic>
      <p:pic>
        <p:nvPicPr>
          <p:cNvPr id="7" name="Graphic 6" descr="Lightbulb outline">
            <a:extLst>
              <a:ext uri="{FF2B5EF4-FFF2-40B4-BE49-F238E27FC236}">
                <a16:creationId xmlns:a16="http://schemas.microsoft.com/office/drawing/2014/main" id="{282F50F6-F10C-C4CA-326C-9D0B0FAE17C5}"/>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4076861"/>
            <a:ext cx="420899" cy="420899"/>
          </a:xfrm>
          <a:prstGeom prst="rect">
            <a:avLst/>
          </a:prstGeom>
        </p:spPr>
      </p:pic>
      <p:pic>
        <p:nvPicPr>
          <p:cNvPr id="8" name="Graphic 7" descr="Quill outline">
            <a:extLst>
              <a:ext uri="{FF2B5EF4-FFF2-40B4-BE49-F238E27FC236}">
                <a16:creationId xmlns:a16="http://schemas.microsoft.com/office/drawing/2014/main" id="{F78D7651-D329-D041-D658-6058E1699B2F}"/>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B9FF1A13-D3AF-3900-7426-53C6D024B641}"/>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B59249EE-560E-5D32-2179-9F0766E0864D}"/>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FFAB1389-0E34-A021-7A1C-00E2BB54434F}"/>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526C50CC-3075-0980-66F6-7A84B3A60BA4}"/>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3" name="Freeform 16">
            <a:extLst>
              <a:ext uri="{FF2B5EF4-FFF2-40B4-BE49-F238E27FC236}">
                <a16:creationId xmlns:a16="http://schemas.microsoft.com/office/drawing/2014/main" id="{1213A5AC-D1BB-3299-E22B-D461F7D9F574}"/>
              </a:ext>
            </a:extLst>
          </p:cNvPr>
          <p:cNvSpPr/>
          <p:nvPr userDrawn="1"/>
        </p:nvSpPr>
        <p:spPr>
          <a:xfrm>
            <a:off x="11763941" y="1412826"/>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
        <p:nvSpPr>
          <p:cNvPr id="14" name="Freeform 15">
            <a:extLst>
              <a:ext uri="{FF2B5EF4-FFF2-40B4-BE49-F238E27FC236}">
                <a16:creationId xmlns:a16="http://schemas.microsoft.com/office/drawing/2014/main" id="{4941E04B-C337-639E-9B3B-BA30DB242B67}"/>
              </a:ext>
            </a:extLst>
          </p:cNvPr>
          <p:cNvSpPr/>
          <p:nvPr userDrawn="1"/>
        </p:nvSpPr>
        <p:spPr>
          <a:xfrm>
            <a:off x="11583367" y="2129933"/>
            <a:ext cx="432443" cy="413124"/>
          </a:xfrm>
          <a:custGeom>
            <a:avLst/>
            <a:gdLst>
              <a:gd name="connsiteX0" fmla="*/ 265826 w 432443"/>
              <a:gd name="connsiteY0" fmla="*/ 168421 h 413124"/>
              <a:gd name="connsiteX1" fmla="*/ 302457 w 432443"/>
              <a:gd name="connsiteY1" fmla="*/ 0 h 413124"/>
              <a:gd name="connsiteX2" fmla="*/ 209099 w 432443"/>
              <a:gd name="connsiteY2" fmla="*/ 143043 h 413124"/>
              <a:gd name="connsiteX3" fmla="*/ 86044 w 432443"/>
              <a:gd name="connsiteY3" fmla="*/ 26300 h 413124"/>
              <a:gd name="connsiteX4" fmla="*/ 159495 w 432443"/>
              <a:gd name="connsiteY4" fmla="*/ 181336 h 413124"/>
              <a:gd name="connsiteX5" fmla="*/ 0 w 432443"/>
              <a:gd name="connsiteY5" fmla="*/ 232862 h 413124"/>
              <a:gd name="connsiteX6" fmla="*/ 166618 w 432443"/>
              <a:gd name="connsiteY6" fmla="*/ 244703 h 413124"/>
              <a:gd name="connsiteX7" fmla="*/ 130178 w 432443"/>
              <a:gd name="connsiteY7" fmla="*/ 413124 h 413124"/>
              <a:gd name="connsiteX8" fmla="*/ 223535 w 432443"/>
              <a:gd name="connsiteY8" fmla="*/ 270082 h 413124"/>
              <a:gd name="connsiteX9" fmla="*/ 346400 w 432443"/>
              <a:gd name="connsiteY9" fmla="*/ 386824 h 413124"/>
              <a:gd name="connsiteX10" fmla="*/ 273075 w 432443"/>
              <a:gd name="connsiteY10" fmla="*/ 231788 h 413124"/>
              <a:gd name="connsiteX11" fmla="*/ 432444 w 432443"/>
              <a:gd name="connsiteY11" fmla="*/ 180262 h 413124"/>
              <a:gd name="connsiteX12" fmla="*/ 265826 w 432443"/>
              <a:gd name="connsiteY12" fmla="*/ 168421 h 41312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32443" h="413124">
                <a:moveTo>
                  <a:pt x="265826" y="168421"/>
                </a:moveTo>
                <a:lnTo>
                  <a:pt x="302457" y="0"/>
                </a:lnTo>
                <a:lnTo>
                  <a:pt x="209099" y="143043"/>
                </a:lnTo>
                <a:lnTo>
                  <a:pt x="86044" y="26300"/>
                </a:lnTo>
                <a:lnTo>
                  <a:pt x="159495" y="181336"/>
                </a:lnTo>
                <a:lnTo>
                  <a:pt x="0" y="232862"/>
                </a:lnTo>
                <a:lnTo>
                  <a:pt x="166618" y="244703"/>
                </a:lnTo>
                <a:lnTo>
                  <a:pt x="130178" y="413124"/>
                </a:lnTo>
                <a:lnTo>
                  <a:pt x="223535" y="270082"/>
                </a:lnTo>
                <a:lnTo>
                  <a:pt x="346400" y="386824"/>
                </a:lnTo>
                <a:lnTo>
                  <a:pt x="273075" y="231788"/>
                </a:lnTo>
                <a:lnTo>
                  <a:pt x="432444" y="180262"/>
                </a:lnTo>
                <a:lnTo>
                  <a:pt x="265826" y="168421"/>
                </a:lnTo>
                <a:close/>
              </a:path>
            </a:pathLst>
          </a:custGeom>
          <a:solidFill>
            <a:schemeClr val="accent1">
              <a:alpha val="50000"/>
            </a:schemeClr>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2188287039"/>
      </p:ext>
    </p:extLst>
  </p:cSld>
  <p:clrMapOvr>
    <a:masterClrMapping/>
  </p:clrMapOvr>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p:cSld name="14_Header Line 12 Months">
    <p:bg>
      <p:bgPr>
        <a:solidFill>
          <a:schemeClr val="bg1"/>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E9C8D47-3F89-2440-BD17-30886A5B991A}"/>
              </a:ext>
            </a:extLst>
          </p:cNvPr>
          <p:cNvSpPr/>
          <p:nvPr/>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2">
            <a:extLst>
              <a:ext uri="{FF2B5EF4-FFF2-40B4-BE49-F238E27FC236}">
                <a16:creationId xmlns:a16="http://schemas.microsoft.com/office/drawing/2014/main" id="{BB973DD2-1476-E74C-99DF-240F2E508778}"/>
              </a:ext>
            </a:extLst>
          </p:cNvPr>
          <p:cNvSpPr>
            <a:spLocks noGrp="1"/>
          </p:cNvSpPr>
          <p:nvPr>
            <p:ph type="title"/>
          </p:nvPr>
        </p:nvSpPr>
        <p:spPr>
          <a:xfrm>
            <a:off x="588263" y="457200"/>
            <a:ext cx="3477325" cy="1107996"/>
          </a:xfrm>
        </p:spPr>
        <p:txBody>
          <a:bodyPr wrap="square">
            <a:spAutoFit/>
          </a:bodyPr>
          <a:lstStyle>
            <a:lvl1pPr>
              <a:defRPr>
                <a:solidFill>
                  <a:schemeClr val="accent3"/>
                </a:solidFill>
              </a:defRPr>
            </a:lvl1pPr>
          </a:lstStyle>
          <a:p>
            <a:r>
              <a:rPr lang="en-US"/>
              <a:t>Click to edit Master title style</a:t>
            </a:r>
          </a:p>
        </p:txBody>
      </p:sp>
      <p:sp>
        <p:nvSpPr>
          <p:cNvPr id="20" name="Text Placeholder 16">
            <a:extLst>
              <a:ext uri="{FF2B5EF4-FFF2-40B4-BE49-F238E27FC236}">
                <a16:creationId xmlns:a16="http://schemas.microsoft.com/office/drawing/2014/main" id="{6B558C13-2A32-8A4B-856B-2AB00C47770F}"/>
              </a:ext>
            </a:extLst>
          </p:cNvPr>
          <p:cNvSpPr>
            <a:spLocks noGrp="1"/>
          </p:cNvSpPr>
          <p:nvPr>
            <p:ph type="body" sz="quarter" idx="13"/>
          </p:nvPr>
        </p:nvSpPr>
        <p:spPr>
          <a:xfrm>
            <a:off x="6240463" y="2137143"/>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1" name="Text Placeholder 16">
            <a:extLst>
              <a:ext uri="{FF2B5EF4-FFF2-40B4-BE49-F238E27FC236}">
                <a16:creationId xmlns:a16="http://schemas.microsoft.com/office/drawing/2014/main" id="{DFF8B5E8-017D-9448-B30F-CD659C221073}"/>
              </a:ext>
            </a:extLst>
          </p:cNvPr>
          <p:cNvSpPr>
            <a:spLocks noGrp="1"/>
          </p:cNvSpPr>
          <p:nvPr>
            <p:ph type="body" sz="quarter" idx="14"/>
          </p:nvPr>
        </p:nvSpPr>
        <p:spPr>
          <a:xfrm>
            <a:off x="8128000" y="2137143"/>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2" name="Text Placeholder 16">
            <a:extLst>
              <a:ext uri="{FF2B5EF4-FFF2-40B4-BE49-F238E27FC236}">
                <a16:creationId xmlns:a16="http://schemas.microsoft.com/office/drawing/2014/main" id="{23243079-7E64-8247-A7DE-8C677FA6F54F}"/>
              </a:ext>
            </a:extLst>
          </p:cNvPr>
          <p:cNvSpPr>
            <a:spLocks noGrp="1"/>
          </p:cNvSpPr>
          <p:nvPr>
            <p:ph type="body" sz="quarter" idx="15"/>
          </p:nvPr>
        </p:nvSpPr>
        <p:spPr>
          <a:xfrm>
            <a:off x="10013950" y="2137143"/>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6" name="Text Placeholder 16">
            <a:extLst>
              <a:ext uri="{FF2B5EF4-FFF2-40B4-BE49-F238E27FC236}">
                <a16:creationId xmlns:a16="http://schemas.microsoft.com/office/drawing/2014/main" id="{844592AA-1A9A-8E46-B40A-8739500A22C9}"/>
              </a:ext>
            </a:extLst>
          </p:cNvPr>
          <p:cNvSpPr>
            <a:spLocks noGrp="1"/>
          </p:cNvSpPr>
          <p:nvPr>
            <p:ph type="body" sz="quarter" idx="19"/>
          </p:nvPr>
        </p:nvSpPr>
        <p:spPr>
          <a:xfrm>
            <a:off x="6240463" y="4509120"/>
            <a:ext cx="1597025"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7" name="Text Placeholder 16">
            <a:extLst>
              <a:ext uri="{FF2B5EF4-FFF2-40B4-BE49-F238E27FC236}">
                <a16:creationId xmlns:a16="http://schemas.microsoft.com/office/drawing/2014/main" id="{6E747F9F-4D5A-1E4C-92B5-549F887E8726}"/>
              </a:ext>
            </a:extLst>
          </p:cNvPr>
          <p:cNvSpPr>
            <a:spLocks noGrp="1"/>
          </p:cNvSpPr>
          <p:nvPr>
            <p:ph type="body" sz="quarter" idx="20"/>
          </p:nvPr>
        </p:nvSpPr>
        <p:spPr>
          <a:xfrm>
            <a:off x="8128000" y="4509120"/>
            <a:ext cx="1592263"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sp>
        <p:nvSpPr>
          <p:cNvPr id="28" name="Text Placeholder 16">
            <a:extLst>
              <a:ext uri="{FF2B5EF4-FFF2-40B4-BE49-F238E27FC236}">
                <a16:creationId xmlns:a16="http://schemas.microsoft.com/office/drawing/2014/main" id="{F878EC20-6567-6B45-AE19-F3465093EEC8}"/>
              </a:ext>
            </a:extLst>
          </p:cNvPr>
          <p:cNvSpPr>
            <a:spLocks noGrp="1"/>
          </p:cNvSpPr>
          <p:nvPr>
            <p:ph type="body" sz="quarter" idx="21"/>
          </p:nvPr>
        </p:nvSpPr>
        <p:spPr>
          <a:xfrm>
            <a:off x="10013950" y="4509120"/>
            <a:ext cx="1595438" cy="646331"/>
          </a:xfrm>
        </p:spPr>
        <p:txBody>
          <a:bodyPr lIns="90000" anchor="t"/>
          <a:lstStyle>
            <a:lvl1pPr marL="179388" indent="-179388">
              <a:buSzPct val="90000"/>
              <a:buFont typeface="Wingdings" pitchFamily="2" charset="2"/>
              <a:buChar char=""/>
              <a:tabLst/>
              <a:defRPr sz="1400">
                <a:solidFill>
                  <a:schemeClr val="tx1"/>
                </a:solidFill>
              </a:defRPr>
            </a:lvl1pPr>
            <a:lvl2pPr>
              <a:defRPr sz="1800">
                <a:solidFill>
                  <a:schemeClr val="bg1"/>
                </a:solidFill>
              </a:defRPr>
            </a:lvl2pPr>
            <a:lvl3pPr>
              <a:defRPr sz="1800">
                <a:solidFill>
                  <a:schemeClr val="bg1"/>
                </a:solidFill>
              </a:defRPr>
            </a:lvl3pPr>
            <a:lvl4pPr>
              <a:defRPr sz="1800">
                <a:solidFill>
                  <a:schemeClr val="bg1"/>
                </a:solidFill>
              </a:defRPr>
            </a:lvl4pPr>
            <a:lvl5pPr>
              <a:defRPr sz="1800">
                <a:solidFill>
                  <a:schemeClr val="bg1"/>
                </a:solidFill>
              </a:defRPr>
            </a:lvl5pPr>
          </a:lstStyle>
          <a:p>
            <a:pPr lvl="0"/>
            <a:r>
              <a:rPr lang="en-US"/>
              <a:t>Click to edit Master text styles</a:t>
            </a:r>
          </a:p>
        </p:txBody>
      </p:sp>
      <p:cxnSp>
        <p:nvCxnSpPr>
          <p:cNvPr id="32" name="Straight Connector 31">
            <a:extLst>
              <a:ext uri="{FF2B5EF4-FFF2-40B4-BE49-F238E27FC236}">
                <a16:creationId xmlns:a16="http://schemas.microsoft.com/office/drawing/2014/main" id="{93971A8C-E65D-6B49-ADA2-293469DDD7BC}"/>
              </a:ext>
            </a:extLst>
          </p:cNvPr>
          <p:cNvCxnSpPr>
            <a:cxnSpLocks/>
          </p:cNvCxnSpPr>
          <p:nvPr/>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291A700F-7F45-F94C-A435-F7EE30C70A7E}"/>
              </a:ext>
            </a:extLst>
          </p:cNvPr>
          <p:cNvCxnSpPr>
            <a:cxnSpLocks/>
          </p:cNvCxnSpPr>
          <p:nvPr/>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4" name="Straight Connector 33">
            <a:extLst>
              <a:ext uri="{FF2B5EF4-FFF2-40B4-BE49-F238E27FC236}">
                <a16:creationId xmlns:a16="http://schemas.microsoft.com/office/drawing/2014/main" id="{18EA0204-C4C9-6644-861D-6EB50FE04062}"/>
              </a:ext>
            </a:extLst>
          </p:cNvPr>
          <p:cNvCxnSpPr>
            <a:cxnSpLocks/>
          </p:cNvCxnSpPr>
          <p:nvPr/>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8" name="Straight Connector 37">
            <a:extLst>
              <a:ext uri="{FF2B5EF4-FFF2-40B4-BE49-F238E27FC236}">
                <a16:creationId xmlns:a16="http://schemas.microsoft.com/office/drawing/2014/main" id="{C3539B16-CE2C-3A4D-B528-4C530EFD148D}"/>
              </a:ext>
            </a:extLst>
          </p:cNvPr>
          <p:cNvCxnSpPr>
            <a:cxnSpLocks/>
          </p:cNvCxnSpPr>
          <p:nvPr/>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CA683FC3-D470-6642-8CD2-833A816B7C06}"/>
              </a:ext>
            </a:extLst>
          </p:cNvPr>
          <p:cNvCxnSpPr>
            <a:cxnSpLocks/>
          </p:cNvCxnSpPr>
          <p:nvPr/>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F13A02AF-593E-A740-8AA5-3E98EC7712B3}"/>
              </a:ext>
            </a:extLst>
          </p:cNvPr>
          <p:cNvCxnSpPr>
            <a:cxnSpLocks/>
          </p:cNvCxnSpPr>
          <p:nvPr/>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43" name="Text Placeholder 28">
            <a:extLst>
              <a:ext uri="{FF2B5EF4-FFF2-40B4-BE49-F238E27FC236}">
                <a16:creationId xmlns:a16="http://schemas.microsoft.com/office/drawing/2014/main" id="{E66FAAC7-8AEC-104A-A5DD-4AEB7AA585A9}"/>
              </a:ext>
            </a:extLst>
          </p:cNvPr>
          <p:cNvSpPr>
            <a:spLocks noGrp="1"/>
          </p:cNvSpPr>
          <p:nvPr>
            <p:ph type="body" sz="quarter" idx="25" hasCustomPrompt="1"/>
          </p:nvPr>
        </p:nvSpPr>
        <p:spPr>
          <a:xfrm>
            <a:off x="6240016"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4" name="Text Placeholder 28">
            <a:extLst>
              <a:ext uri="{FF2B5EF4-FFF2-40B4-BE49-F238E27FC236}">
                <a16:creationId xmlns:a16="http://schemas.microsoft.com/office/drawing/2014/main" id="{5E1D2D98-23BB-FF4A-95AC-2A429CDF840F}"/>
              </a:ext>
            </a:extLst>
          </p:cNvPr>
          <p:cNvSpPr>
            <a:spLocks noGrp="1"/>
          </p:cNvSpPr>
          <p:nvPr>
            <p:ph type="body" sz="quarter" idx="26" hasCustomPrompt="1"/>
          </p:nvPr>
        </p:nvSpPr>
        <p:spPr>
          <a:xfrm>
            <a:off x="812800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5" name="Text Placeholder 28">
            <a:extLst>
              <a:ext uri="{FF2B5EF4-FFF2-40B4-BE49-F238E27FC236}">
                <a16:creationId xmlns:a16="http://schemas.microsoft.com/office/drawing/2014/main" id="{527C7347-F791-F945-A658-6E2EC13C6393}"/>
              </a:ext>
            </a:extLst>
          </p:cNvPr>
          <p:cNvSpPr>
            <a:spLocks noGrp="1"/>
          </p:cNvSpPr>
          <p:nvPr>
            <p:ph type="body" sz="quarter" idx="27" hasCustomPrompt="1"/>
          </p:nvPr>
        </p:nvSpPr>
        <p:spPr>
          <a:xfrm>
            <a:off x="10013950" y="1436688"/>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49" name="Text Placeholder 28">
            <a:extLst>
              <a:ext uri="{FF2B5EF4-FFF2-40B4-BE49-F238E27FC236}">
                <a16:creationId xmlns:a16="http://schemas.microsoft.com/office/drawing/2014/main" id="{6345ABD8-4C05-A749-91A9-2D1F286CB735}"/>
              </a:ext>
            </a:extLst>
          </p:cNvPr>
          <p:cNvSpPr>
            <a:spLocks noGrp="1"/>
          </p:cNvSpPr>
          <p:nvPr>
            <p:ph type="body" sz="quarter" idx="31" hasCustomPrompt="1"/>
          </p:nvPr>
        </p:nvSpPr>
        <p:spPr>
          <a:xfrm>
            <a:off x="6240016"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0" name="Text Placeholder 28">
            <a:extLst>
              <a:ext uri="{FF2B5EF4-FFF2-40B4-BE49-F238E27FC236}">
                <a16:creationId xmlns:a16="http://schemas.microsoft.com/office/drawing/2014/main" id="{40D75468-C5B7-204E-BE74-7892BA35FF75}"/>
              </a:ext>
            </a:extLst>
          </p:cNvPr>
          <p:cNvSpPr>
            <a:spLocks noGrp="1"/>
          </p:cNvSpPr>
          <p:nvPr>
            <p:ph type="body" sz="quarter" idx="32" hasCustomPrompt="1"/>
          </p:nvPr>
        </p:nvSpPr>
        <p:spPr>
          <a:xfrm>
            <a:off x="812800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1" name="Text Placeholder 28">
            <a:extLst>
              <a:ext uri="{FF2B5EF4-FFF2-40B4-BE49-F238E27FC236}">
                <a16:creationId xmlns:a16="http://schemas.microsoft.com/office/drawing/2014/main" id="{C0D28E3D-12EC-FE42-A86A-CE63CE12A178}"/>
              </a:ext>
            </a:extLst>
          </p:cNvPr>
          <p:cNvSpPr>
            <a:spLocks noGrp="1"/>
          </p:cNvSpPr>
          <p:nvPr>
            <p:ph type="body" sz="quarter" idx="33" hasCustomPrompt="1"/>
          </p:nvPr>
        </p:nvSpPr>
        <p:spPr>
          <a:xfrm>
            <a:off x="10013950" y="3789040"/>
            <a:ext cx="1595438" cy="581025"/>
          </a:xfrm>
        </p:spPr>
        <p:txBody>
          <a:bodyPr lIns="90000" tIns="46800" rIns="90000" bIns="46800" anchor="ctr">
            <a:noAutofit/>
          </a:bodyPr>
          <a:lstStyle>
            <a:lvl1pPr marL="0" indent="0">
              <a:buNone/>
              <a:defRPr sz="2000">
                <a:solidFill>
                  <a:schemeClr val="tx2"/>
                </a:solidFill>
                <a:latin typeface="+mj-lt"/>
              </a:defRPr>
            </a:lvl1pPr>
            <a:lvl2pPr marL="228600" indent="0" algn="ctr">
              <a:buNone/>
              <a:defRPr>
                <a:solidFill>
                  <a:schemeClr val="bg1"/>
                </a:solidFill>
                <a:latin typeface="+mj-lt"/>
              </a:defRPr>
            </a:lvl2pPr>
          </a:lstStyle>
          <a:p>
            <a:pPr lvl="0"/>
            <a:r>
              <a:rPr lang="en-US"/>
              <a:t>Label</a:t>
            </a:r>
          </a:p>
        </p:txBody>
      </p:sp>
      <p:sp>
        <p:nvSpPr>
          <p:cNvPr id="5" name="Text Placeholder 4">
            <a:extLst>
              <a:ext uri="{FF2B5EF4-FFF2-40B4-BE49-F238E27FC236}">
                <a16:creationId xmlns:a16="http://schemas.microsoft.com/office/drawing/2014/main" id="{C0CD7CCE-7A0A-2445-87E0-A18FB3B723C6}"/>
              </a:ext>
            </a:extLst>
          </p:cNvPr>
          <p:cNvSpPr>
            <a:spLocks noGrp="1"/>
          </p:cNvSpPr>
          <p:nvPr>
            <p:ph type="body" sz="quarter" idx="34"/>
          </p:nvPr>
        </p:nvSpPr>
        <p:spPr>
          <a:xfrm>
            <a:off x="584200" y="2017713"/>
            <a:ext cx="3481388" cy="430887"/>
          </a:xfrm>
        </p:spPr>
        <p:txBody>
          <a:bodyPr/>
          <a:lstStyle>
            <a:lvl1pPr marL="0" indent="0">
              <a:buNone/>
              <a:defRPr>
                <a:solidFill>
                  <a:schemeClr val="bg1"/>
                </a:solidFill>
              </a:defRPr>
            </a:lvl1pPr>
          </a:lstStyle>
          <a:p>
            <a:pPr lvl="0"/>
            <a:r>
              <a:rPr lang="en-US"/>
              <a:t>Click to edit Master text styles</a:t>
            </a:r>
          </a:p>
        </p:txBody>
      </p:sp>
      <p:sp>
        <p:nvSpPr>
          <p:cNvPr id="23" name="Rectangle 22">
            <a:extLst>
              <a:ext uri="{FF2B5EF4-FFF2-40B4-BE49-F238E27FC236}">
                <a16:creationId xmlns:a16="http://schemas.microsoft.com/office/drawing/2014/main" id="{5EEFDFAC-A107-45C6-8D81-57E972C57B4D}"/>
              </a:ext>
            </a:extLst>
          </p:cNvPr>
          <p:cNvSpPr/>
          <p:nvPr userDrawn="1"/>
        </p:nvSpPr>
        <p:spPr bwMode="auto">
          <a:xfrm>
            <a:off x="0"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24" name="Straight Connector 23">
            <a:extLst>
              <a:ext uri="{FF2B5EF4-FFF2-40B4-BE49-F238E27FC236}">
                <a16:creationId xmlns:a16="http://schemas.microsoft.com/office/drawing/2014/main" id="{BF0647EC-6D6A-4694-8B41-9E15FD1C0154}"/>
              </a:ext>
            </a:extLst>
          </p:cNvPr>
          <p:cNvCxnSpPr>
            <a:cxnSpLocks/>
          </p:cNvCxnSpPr>
          <p:nvPr userDrawn="1"/>
        </p:nvCxnSpPr>
        <p:spPr>
          <a:xfrm>
            <a:off x="6240463"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E6742759-512E-4D47-B843-885E57884660}"/>
              </a:ext>
            </a:extLst>
          </p:cNvPr>
          <p:cNvCxnSpPr>
            <a:cxnSpLocks/>
          </p:cNvCxnSpPr>
          <p:nvPr userDrawn="1"/>
        </p:nvCxnSpPr>
        <p:spPr>
          <a:xfrm>
            <a:off x="8124825"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9117C80D-47BA-4954-BE2D-6E8329A7C1E5}"/>
              </a:ext>
            </a:extLst>
          </p:cNvPr>
          <p:cNvCxnSpPr>
            <a:cxnSpLocks/>
          </p:cNvCxnSpPr>
          <p:nvPr userDrawn="1"/>
        </p:nvCxnSpPr>
        <p:spPr>
          <a:xfrm>
            <a:off x="10013950" y="2017713"/>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8B21695A-414D-4076-BEDA-3166E7787411}"/>
              </a:ext>
            </a:extLst>
          </p:cNvPr>
          <p:cNvCxnSpPr>
            <a:cxnSpLocks/>
          </p:cNvCxnSpPr>
          <p:nvPr userDrawn="1"/>
        </p:nvCxnSpPr>
        <p:spPr>
          <a:xfrm>
            <a:off x="6240463"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2168C7B6-93DA-47A9-A95B-5C162E4DDC32}"/>
              </a:ext>
            </a:extLst>
          </p:cNvPr>
          <p:cNvCxnSpPr>
            <a:cxnSpLocks/>
          </p:cNvCxnSpPr>
          <p:nvPr userDrawn="1"/>
        </p:nvCxnSpPr>
        <p:spPr>
          <a:xfrm>
            <a:off x="8124825"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35" name="Straight Connector 34">
            <a:extLst>
              <a:ext uri="{FF2B5EF4-FFF2-40B4-BE49-F238E27FC236}">
                <a16:creationId xmlns:a16="http://schemas.microsoft.com/office/drawing/2014/main" id="{CF641C03-2B1A-4F8E-B1AB-4D47FB5C4874}"/>
              </a:ext>
            </a:extLst>
          </p:cNvPr>
          <p:cNvCxnSpPr>
            <a:cxnSpLocks/>
          </p:cNvCxnSpPr>
          <p:nvPr userDrawn="1"/>
        </p:nvCxnSpPr>
        <p:spPr>
          <a:xfrm>
            <a:off x="10013950" y="4365104"/>
            <a:ext cx="1595438"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71226295"/>
      </p:ext>
    </p:extLst>
  </p:cSld>
  <p:clrMapOvr>
    <a:masterClrMapping/>
  </p:clrMapOvr>
  <p:transition>
    <p:fade/>
  </p:transition>
  <p:extLst>
    <p:ext uri="{DCECCB84-F9BA-43D5-87BE-67443E8EF086}">
      <p15:sldGuideLst xmlns:p15="http://schemas.microsoft.com/office/powerpoint/2012/main">
        <p15:guide id="8" pos="1373">
          <p15:clr>
            <a:srgbClr val="A4A3A4"/>
          </p15:clr>
        </p15:guide>
        <p15:guide id="9" pos="1556">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orient="horz" pos="2387">
          <p15:clr>
            <a:srgbClr val="FBAE40"/>
          </p15:clr>
        </p15:guide>
        <p15:guide id="36" orient="horz" pos="2750">
          <p15:clr>
            <a:srgbClr val="FBAE40"/>
          </p15:clr>
        </p15:guide>
      </p15:sldGuideLst>
    </p:ext>
  </p:extLst>
</p:sldLayout>
</file>

<file path=ppt/slideLayouts/slideLayout51.xml><?xml version="1.0" encoding="utf-8"?>
<p:sldLayout xmlns:a="http://schemas.openxmlformats.org/drawingml/2006/main" xmlns:r="http://schemas.openxmlformats.org/officeDocument/2006/relationships" xmlns:p="http://schemas.openxmlformats.org/presentationml/2006/main" preserve="1">
  <p:cSld name="Title - 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35C9167-B5C7-4834-AC78-240C8C3EF11E}"/>
              </a:ext>
            </a:extLst>
          </p:cNvPr>
          <p:cNvSpPr>
            <a:spLocks noGrp="1"/>
          </p:cNvSpPr>
          <p:nvPr>
            <p:ph type="title" hasCustomPrompt="1"/>
          </p:nvPr>
        </p:nvSpPr>
        <p:spPr>
          <a:xfrm>
            <a:off x="588263" y="588963"/>
            <a:ext cx="4158362" cy="2535236"/>
          </a:xfrm>
        </p:spPr>
        <p:txBody>
          <a:bodyPr anchor="b"/>
          <a:lstStyle>
            <a:lvl1pPr>
              <a:defRPr/>
            </a:lvl1pPr>
          </a:lstStyle>
          <a:p>
            <a:r>
              <a:rPr lang="en-US"/>
              <a:t>Title square photo layout </a:t>
            </a:r>
          </a:p>
        </p:txBody>
      </p:sp>
      <p:sp>
        <p:nvSpPr>
          <p:cNvPr id="4" name="Text Placeholder 3">
            <a:extLst>
              <a:ext uri="{FF2B5EF4-FFF2-40B4-BE49-F238E27FC236}">
                <a16:creationId xmlns:a16="http://schemas.microsoft.com/office/drawing/2014/main" id="{0E780C89-4FC1-4FE7-AFCA-1C41A1B0944C}"/>
              </a:ext>
            </a:extLst>
          </p:cNvPr>
          <p:cNvSpPr>
            <a:spLocks noGrp="1"/>
          </p:cNvSpPr>
          <p:nvPr>
            <p:ph type="body" sz="quarter" idx="10"/>
          </p:nvPr>
        </p:nvSpPr>
        <p:spPr>
          <a:xfrm>
            <a:off x="584200" y="3535540"/>
            <a:ext cx="4162425" cy="2733497"/>
          </a:xfrm>
        </p:spPr>
        <p:txBody>
          <a:bodyPr/>
          <a:lstStyle>
            <a:lvl1pPr marL="0" indent="0">
              <a:buNone/>
              <a:defRPr sz="2200">
                <a:latin typeface="+mn-lt"/>
              </a:defRPr>
            </a:lvl1pPr>
            <a:lvl2pPr marL="228600" indent="0">
              <a:buNone/>
              <a:defRPr/>
            </a:lvl2pPr>
            <a:lvl3pPr marL="457200" indent="0">
              <a:buNone/>
              <a:defRPr/>
            </a:lvl3pPr>
            <a:lvl4pPr marL="661988" indent="0">
              <a:buNone/>
              <a:defRPr/>
            </a:lvl4pPr>
            <a:lvl5pPr marL="855663" indent="0">
              <a:buNone/>
              <a:defRPr/>
            </a:lvl5pPr>
          </a:lstStyle>
          <a:p>
            <a:pPr lvl="0"/>
            <a:r>
              <a:rPr lang="en-US"/>
              <a:t>Click to edit Master text styles</a:t>
            </a:r>
          </a:p>
        </p:txBody>
      </p:sp>
      <p:sp>
        <p:nvSpPr>
          <p:cNvPr id="5" name="Picture Placeholder" descr="This photo is a 'placeholder' only. Drag or drop your photo here, or click and tap the center to insert a photo.">
            <a:extLst>
              <a:ext uri="{FF2B5EF4-FFF2-40B4-BE49-F238E27FC236}">
                <a16:creationId xmlns:a16="http://schemas.microsoft.com/office/drawing/2014/main" id="{2E18FD0C-FA99-4937-92CD-5CF7F279CD8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6" name="TextBox 5">
            <a:extLst>
              <a:ext uri="{FF2B5EF4-FFF2-40B4-BE49-F238E27FC236}">
                <a16:creationId xmlns:a16="http://schemas.microsoft.com/office/drawing/2014/main" id="{16BDF4B0-32EF-4DA8-9A83-B73DD831057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Box 6">
            <a:extLst>
              <a:ext uri="{FF2B5EF4-FFF2-40B4-BE49-F238E27FC236}">
                <a16:creationId xmlns:a16="http://schemas.microsoft.com/office/drawing/2014/main" id="{9796CBC8-9B85-4CB1-B295-F14F73D43E9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3886734"/>
      </p:ext>
    </p:extLst>
  </p:cSld>
  <p:clrMapOvr>
    <a:masterClrMapping/>
  </p:clrMapOvr>
  <p:transition>
    <p:fade/>
  </p:transition>
  <p:extLst>
    <p:ext uri="{DCECCB84-F9BA-43D5-87BE-67443E8EF086}">
      <p15:sldGuideLst xmlns:p15="http://schemas.microsoft.com/office/powerpoint/2012/main">
        <p15:guide id="7" orient="horz" pos="1968">
          <p15:clr>
            <a:srgbClr val="5ACBF0"/>
          </p15:clr>
        </p15:guide>
        <p15:guide id="8" orient="horz" pos="2226">
          <p15:clr>
            <a:srgbClr val="5ACBF0"/>
          </p15:clr>
        </p15:guide>
        <p15:guide id="11" pos="2993">
          <p15:clr>
            <a:srgbClr val="5ACBF0"/>
          </p15:clr>
        </p15:guide>
        <p15:guide id="12" pos="3543">
          <p15:clr>
            <a:srgbClr val="A4A3A4"/>
          </p15:clr>
        </p15:guide>
        <p15:guide id="13" pos="3360">
          <p15:clr>
            <a:srgbClr val="5ACBF0"/>
          </p15:clr>
        </p15:guide>
        <p15:guide id="14" pos="3729">
          <p15:clr>
            <a:srgbClr val="C35EA4"/>
          </p15:clr>
        </p15:guide>
      </p15:sldGuideLst>
    </p:ext>
  </p:extLst>
</p:sldLayout>
</file>

<file path=ppt/slideLayouts/slideLayout52.xml><?xml version="1.0" encoding="utf-8"?>
<p:sldLayout xmlns:a="http://schemas.openxmlformats.org/drawingml/2006/main" xmlns:r="http://schemas.openxmlformats.org/officeDocument/2006/relationships" xmlns:p="http://schemas.openxmlformats.org/presentationml/2006/main" preserve="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585788"/>
            <a:ext cx="4159950" cy="5683249"/>
          </a:xfrm>
        </p:spPr>
        <p:txBody>
          <a:bodyPr anchor="ct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8A09A47B-FEF5-47F3-B2DD-A73E7C3234AF}"/>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81082044-A541-44CF-AD29-E3A8865B0E34}"/>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6751346"/>
      </p:ext>
    </p:extLst>
  </p:cSld>
  <p:clrMapOvr>
    <a:masterClrMapping/>
  </p:clrMapOvr>
  <p:transition>
    <p:fade/>
  </p:transition>
  <p:extLst>
    <p:ext uri="{DCECCB84-F9BA-43D5-87BE-67443E8EF086}">
      <p15:sldGuideLst xmlns:p15="http://schemas.microsoft.com/office/powerpoint/2012/main">
        <p15:guide id="6" pos="2991">
          <p15:clr>
            <a:srgbClr val="5ACBF0"/>
          </p15:clr>
        </p15:guide>
        <p15:guide id="8" pos="3544">
          <p15:clr>
            <a:srgbClr val="A4A3A4"/>
          </p15:clr>
        </p15:guide>
        <p15:guide id="9" pos="3360">
          <p15:clr>
            <a:srgbClr val="5ACBF0"/>
          </p15:clr>
        </p15:guide>
        <p15:guide id="10" orient="horz" pos="2160">
          <p15:clr>
            <a:srgbClr val="5ACBF0"/>
          </p15:clr>
        </p15:guide>
        <p15:guide id="11" pos="3728">
          <p15:clr>
            <a:srgbClr val="C35EA4"/>
          </p15:clr>
        </p15:guide>
      </p15:sldGuideLst>
    </p:ext>
  </p:extLst>
</p:sldLayout>
</file>

<file path=ppt/slideLayouts/slideLayout53.xml><?xml version="1.0" encoding="utf-8"?>
<p:sldLayout xmlns:a="http://schemas.openxmlformats.org/drawingml/2006/main" xmlns:r="http://schemas.openxmlformats.org/officeDocument/2006/relationships" xmlns:p="http://schemas.openxmlformats.org/presentationml/2006/main" preserve="1">
  <p:cSld name="Square Photo 2">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4E2C6C6-B442-4DE7-9C6C-405B9005314D}"/>
              </a:ext>
            </a:extLst>
          </p:cNvPr>
          <p:cNvSpPr>
            <a:spLocks noGrp="1"/>
          </p:cNvSpPr>
          <p:nvPr>
            <p:ph type="title" hasCustomPrompt="1"/>
          </p:nvPr>
        </p:nvSpPr>
        <p:spPr>
          <a:xfrm>
            <a:off x="588263" y="2979738"/>
            <a:ext cx="4163125" cy="3289300"/>
          </a:xfrm>
        </p:spPr>
        <p:txBody>
          <a:bodyPr anchor="t"/>
          <a:lstStyle>
            <a:lvl1pPr>
              <a:defRPr sz="2800"/>
            </a:lvl1pPr>
          </a:lstStyle>
          <a:p>
            <a:r>
              <a:rPr lang="en-US"/>
              <a:t>Square photo layout with smaller text</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3EBEAA94-C151-43DE-8A5A-09E8A930427E}"/>
              </a:ext>
            </a:extLst>
          </p:cNvPr>
          <p:cNvSpPr>
            <a:spLocks noGrp="1"/>
          </p:cNvSpPr>
          <p:nvPr>
            <p:ph type="pic" sz="quarter" idx="11" hasCustomPrompt="1"/>
          </p:nvPr>
        </p:nvSpPr>
        <p:spPr bwMode="ltGray">
          <a:xfrm>
            <a:off x="5334000" y="0"/>
            <a:ext cx="6858000" cy="6858000"/>
          </a:xfrm>
          <a:blipFill>
            <a:blip r:embed="rId2"/>
            <a:stretch>
              <a:fillRect/>
            </a:stretch>
          </a:blipFill>
        </p:spPr>
        <p:txBody>
          <a:bodyPr lIns="0" tIns="2377440" rIns="0" anchor="t" anchorCtr="0">
            <a:noAutofit/>
          </a:bodyPr>
          <a:lstStyle>
            <a:lvl1pPr marL="0" indent="0" algn="ctr">
              <a:lnSpc>
                <a:spcPct val="100000"/>
              </a:lnSpc>
              <a:buNone/>
              <a:defRPr sz="14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6C2F1290-9237-4BEE-AAAC-6708F286265B}"/>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02558BFC-9D49-48EF-A251-DE1409D999D9}"/>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48223704"/>
      </p:ext>
    </p:extLst>
  </p:cSld>
  <p:clrMapOvr>
    <a:masterClrMapping/>
  </p:clrMapOvr>
  <p:transition>
    <p:fade/>
  </p:transition>
  <p:extLst>
    <p:ext uri="{DCECCB84-F9BA-43D5-87BE-67443E8EF086}">
      <p15:sldGuideLst xmlns:p15="http://schemas.microsoft.com/office/powerpoint/2012/main">
        <p15:guide id="3" orient="horz" pos="1877">
          <p15:clr>
            <a:srgbClr val="5ACBF0"/>
          </p15:clr>
        </p15:guide>
        <p15:guide id="4" pos="3731">
          <p15:clr>
            <a:srgbClr val="C35EA4"/>
          </p15:clr>
        </p15:guide>
        <p15:guide id="5" pos="2993">
          <p15:clr>
            <a:srgbClr val="5ACBF0"/>
          </p15:clr>
        </p15:guide>
        <p15:guide id="6" pos="3547">
          <p15:clr>
            <a:srgbClr val="A4A3A4"/>
          </p15:clr>
        </p15:guide>
        <p15:guide id="7" pos="3360">
          <p15:clr>
            <a:srgbClr val="5ACBF0"/>
          </p15:clr>
        </p15:guide>
      </p15:sldGuideLst>
    </p:ext>
  </p:extLst>
</p:sldLayout>
</file>

<file path=ppt/slideLayouts/slideLayout54.xml><?xml version="1.0" encoding="utf-8"?>
<p:sldLayout xmlns:a="http://schemas.openxmlformats.org/drawingml/2006/main" xmlns:r="http://schemas.openxmlformats.org/officeDocument/2006/relationships" xmlns:p="http://schemas.openxmlformats.org/presentationml/2006/main" preserve="1">
  <p:cSld name="Title - Square Photo Lef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0"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7192963"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7192963" y="1436688"/>
            <a:ext cx="3470275" cy="2043636"/>
          </a:xfrm>
        </p:spPr>
        <p:txBody>
          <a:bodyPr/>
          <a:lstStyle>
            <a:lvl1pPr marL="0" indent="0">
              <a:buFontTx/>
              <a:buNone/>
              <a:defRPr/>
            </a:lvl1pPr>
            <a:lvl2pPr marL="228600" indent="0">
              <a:buFontTx/>
              <a:buNone/>
              <a:defRPr/>
            </a:lvl2pPr>
            <a:lvl3pPr marL="457200" indent="0">
              <a:buFontTx/>
              <a:buNone/>
              <a:defRPr/>
            </a:lvl3pPr>
            <a:lvl4pPr marL="661988" indent="0">
              <a:buFontTx/>
              <a:buNone/>
              <a:defRPr/>
            </a:lvl4pPr>
            <a:lvl5pPr marL="855663" indent="0">
              <a:buFontTx/>
              <a:buNone/>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055247364"/>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4342">
          <p15:clr>
            <a:srgbClr val="A4A3A4"/>
          </p15:clr>
        </p15:guide>
        <p15:guide id="32" pos="4531">
          <p15:clr>
            <a:srgbClr val="A4A3A4"/>
          </p15:clr>
        </p15:guide>
      </p15:sldGuideLst>
    </p:ext>
  </p:extLst>
</p:sldLayout>
</file>

<file path=ppt/slideLayouts/slideLayout55.xml><?xml version="1.0" encoding="utf-8"?>
<p:sldLayout xmlns:a="http://schemas.openxmlformats.org/drawingml/2006/main" xmlns:r="http://schemas.openxmlformats.org/officeDocument/2006/relationships" xmlns:p="http://schemas.openxmlformats.org/presentationml/2006/main" preserve="1">
  <p:cSld name="Title - Square Photo Right">
    <p:bg>
      <p:bgRef idx="1001">
        <a:schemeClr val="bg1"/>
      </p:bgRef>
    </p:bg>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350285C0-813F-A744-BFD3-CF358EAC839C}"/>
              </a:ext>
            </a:extLst>
          </p:cNvPr>
          <p:cNvSpPr>
            <a:spLocks noGrp="1"/>
          </p:cNvSpPr>
          <p:nvPr>
            <p:ph type="pic" sz="quarter" idx="10"/>
          </p:nvPr>
        </p:nvSpPr>
        <p:spPr>
          <a:xfrm>
            <a:off x="5299075" y="0"/>
            <a:ext cx="6892925" cy="6858000"/>
          </a:xfrm>
        </p:spPr>
        <p:txBody>
          <a:bodyPr/>
          <a:lstStyle/>
          <a:p>
            <a:r>
              <a:rPr lang="en-US"/>
              <a:t>Click icon to add picture</a:t>
            </a:r>
          </a:p>
        </p:txBody>
      </p:sp>
      <p:sp>
        <p:nvSpPr>
          <p:cNvPr id="6" name="Title 1">
            <a:extLst>
              <a:ext uri="{FF2B5EF4-FFF2-40B4-BE49-F238E27FC236}">
                <a16:creationId xmlns:a16="http://schemas.microsoft.com/office/drawing/2014/main" id="{44B1F25D-69F5-D649-BBA0-613396C764AC}"/>
              </a:ext>
            </a:extLst>
          </p:cNvPr>
          <p:cNvSpPr>
            <a:spLocks noGrp="1"/>
          </p:cNvSpPr>
          <p:nvPr>
            <p:ph type="title" idx="4294967295"/>
          </p:nvPr>
        </p:nvSpPr>
        <p:spPr>
          <a:xfrm>
            <a:off x="584200" y="457200"/>
            <a:ext cx="4416425" cy="553998"/>
          </a:xfrm>
        </p:spPr>
        <p:txBody>
          <a:bodyPr/>
          <a:lstStyle/>
          <a:p>
            <a:r>
              <a:rPr lang="en-US"/>
              <a:t>Click to edit Master title style</a:t>
            </a:r>
          </a:p>
        </p:txBody>
      </p:sp>
      <p:sp>
        <p:nvSpPr>
          <p:cNvPr id="10" name="Text Placeholder 9">
            <a:extLst>
              <a:ext uri="{FF2B5EF4-FFF2-40B4-BE49-F238E27FC236}">
                <a16:creationId xmlns:a16="http://schemas.microsoft.com/office/drawing/2014/main" id="{A8E421BE-E139-D243-8336-8A8C46F7F743}"/>
              </a:ext>
            </a:extLst>
          </p:cNvPr>
          <p:cNvSpPr>
            <a:spLocks noGrp="1"/>
          </p:cNvSpPr>
          <p:nvPr>
            <p:ph type="body" sz="quarter" idx="11"/>
          </p:nvPr>
        </p:nvSpPr>
        <p:spPr>
          <a:xfrm>
            <a:off x="584200" y="1436688"/>
            <a:ext cx="3470275" cy="2302169"/>
          </a:xfrm>
        </p:spPr>
        <p:txBody>
          <a:bodyPr/>
          <a:lstStyle>
            <a:lvl1pPr marL="0" indent="0">
              <a:buFontTx/>
              <a:buNone/>
              <a:defRPr sz="2200"/>
            </a:lvl1pPr>
            <a:lvl2pPr marL="228600" indent="0">
              <a:buFontTx/>
              <a:buNone/>
              <a:defRPr sz="2200"/>
            </a:lvl2pPr>
            <a:lvl3pPr marL="457200" indent="0">
              <a:buFontTx/>
              <a:buNone/>
              <a:defRPr sz="2200"/>
            </a:lvl3pPr>
            <a:lvl4pPr marL="661988" indent="0">
              <a:buFontTx/>
              <a:buNone/>
              <a:defRPr sz="2200"/>
            </a:lvl4pPr>
            <a:lvl5pPr marL="855663" indent="0">
              <a:buFontTx/>
              <a:buNone/>
              <a:defRPr sz="2200"/>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601854301"/>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8" orient="horz" pos="905">
          <p15:clr>
            <a:srgbClr val="5ACBF0"/>
          </p15:clr>
        </p15:guide>
        <p15:guide id="30" orient="horz" pos="288">
          <p15:clr>
            <a:srgbClr val="5ACBF0"/>
          </p15:clr>
        </p15:guide>
        <p15:guide id="31" pos="3160">
          <p15:clr>
            <a:srgbClr val="A4A3A4"/>
          </p15:clr>
        </p15:guide>
        <p15:guide id="32" pos="3341">
          <p15:clr>
            <a:srgbClr val="A4A3A4"/>
          </p15:clr>
        </p15:guide>
      </p15:sldGuideLst>
    </p:ext>
  </p:extLst>
</p:sldLayout>
</file>

<file path=ppt/slideLayouts/slideLayout56.xml><?xml version="1.0" encoding="utf-8"?>
<p:sldLayout xmlns:a="http://schemas.openxmlformats.org/drawingml/2006/main" xmlns:r="http://schemas.openxmlformats.org/officeDocument/2006/relationships" xmlns:p="http://schemas.openxmlformats.org/presentationml/2006/main" preserve="1">
  <p:cSld name="Photo full bleed upp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585789"/>
            <a:ext cx="12192000" cy="1362282"/>
          </a:xfrm>
          <a:noFill/>
        </p:spPr>
        <p:txBody>
          <a:bodyPr lIns="585216" tIns="0" rIns="585216" bIns="586800" anchor="t"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2BF2D4C9-F677-4B47-9345-B7025B4FDA26}"/>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589436270"/>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7.xml><?xml version="1.0" encoding="utf-8"?>
<p:sldLayout xmlns:a="http://schemas.openxmlformats.org/drawingml/2006/main" xmlns:r="http://schemas.openxmlformats.org/officeDocument/2006/relationships" xmlns:p="http://schemas.openxmlformats.org/presentationml/2006/main" preserve="1">
  <p:cSld name="Photo full bleed lower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0" y="3657600"/>
            <a:ext cx="12192000" cy="3200400"/>
          </a:xfrm>
          <a:gradFill flip="none" rotWithShape="1">
            <a:gsLst>
              <a:gs pos="40000">
                <a:srgbClr val="000000">
                  <a:alpha val="70000"/>
                </a:srgbClr>
              </a:gs>
              <a:gs pos="100000">
                <a:srgbClr val="000000">
                  <a:alpha val="0"/>
                </a:srgbClr>
              </a:gs>
            </a:gsLst>
            <a:lin ang="16200000" scaled="1"/>
            <a:tileRect/>
          </a:gradFill>
        </p:spPr>
        <p:txBody>
          <a:bodyPr lIns="585216" tIns="585216" rIns="585216" bIns="585216" anchor="b" anchorCtr="0">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03F619C2-B134-493A-AB9F-5DE39C92993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BD682EF4-8EF9-4365-A391-0C7B2364F19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8630482"/>
      </p:ext>
    </p:extLst>
  </p:cSld>
  <p:clrMapOvr>
    <a:masterClrMapping/>
  </p:clrMapOvr>
  <p:transition>
    <p:fade/>
  </p:transition>
  <p:extLst>
    <p:ext uri="{DCECCB84-F9BA-43D5-87BE-67443E8EF086}">
      <p15:sldGuideLst xmlns:p15="http://schemas.microsoft.com/office/powerpoint/2012/main">
        <p15:guide id="1" orient="horz" pos="2304">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p:cSld name="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3ABF92B2-0EDD-41B8-9AD2-26F5D95429E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07013965"/>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Photo full bleed lef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p:nvPr>
        </p:nvSpPr>
        <p:spPr bwMode="ltGray">
          <a:xfrm>
            <a:off x="-3" y="0"/>
            <a:ext cx="5669280" cy="6858000"/>
          </a:xfrm>
          <a:gradFill flip="none" rotWithShape="1">
            <a:gsLst>
              <a:gs pos="50000">
                <a:srgbClr val="000000">
                  <a:alpha val="70000"/>
                </a:srgbClr>
              </a:gs>
              <a:gs pos="100000">
                <a:srgbClr val="000000">
                  <a:alpha val="0"/>
                </a:srgbClr>
              </a:gs>
            </a:gsLst>
            <a:lin ang="0" scaled="1"/>
            <a:tileRect/>
          </a:gradFill>
        </p:spPr>
        <p:txBody>
          <a:bodyPr lIns="585216" tIns="585216" rIns="585216" bIns="585216" anchor="ctr">
            <a:noAutofit/>
          </a:bodyPr>
          <a:lstStyle>
            <a:lvl1pPr>
              <a:defRPr sz="3600" spc="0">
                <a:solidFill>
                  <a:srgbClr val="FFFFFF"/>
                </a:solidFill>
              </a:defRPr>
            </a:lvl1pPr>
          </a:lstStyle>
          <a:p>
            <a:r>
              <a:rPr lang="en-US"/>
              <a:t>Click to edit Master title style</a:t>
            </a:r>
          </a:p>
        </p:txBody>
      </p:sp>
      <p:sp>
        <p:nvSpPr>
          <p:cNvPr id="6" name="TextBox 5">
            <a:extLst>
              <a:ext uri="{FF2B5EF4-FFF2-40B4-BE49-F238E27FC236}">
                <a16:creationId xmlns:a16="http://schemas.microsoft.com/office/drawing/2014/main" id="{1D4894F6-B50F-43E1-83FC-4F2200B2FA6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itle 1">
            <a:extLst>
              <a:ext uri="{FF2B5EF4-FFF2-40B4-BE49-F238E27FC236}">
                <a16:creationId xmlns:a16="http://schemas.microsoft.com/office/drawing/2014/main" id="{04D80903-AB2F-EA47-B1B9-181A4D5084E7}"/>
              </a:ext>
            </a:extLst>
          </p:cNvPr>
          <p:cNvSpPr txBox="1">
            <a:spLocks/>
          </p:cNvSpPr>
          <p:nvPr/>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sp>
        <p:nvSpPr>
          <p:cNvPr id="7" name="Text Placeholder 4">
            <a:extLst>
              <a:ext uri="{FF2B5EF4-FFF2-40B4-BE49-F238E27FC236}">
                <a16:creationId xmlns:a16="http://schemas.microsoft.com/office/drawing/2014/main" id="{A200C02C-4314-EE45-A300-21710CAE4FE5}"/>
              </a:ext>
            </a:extLst>
          </p:cNvPr>
          <p:cNvSpPr>
            <a:spLocks noGrp="1"/>
          </p:cNvSpPr>
          <p:nvPr>
            <p:ph type="body" sz="quarter" idx="12" hasCustomPrompt="1"/>
          </p:nvPr>
        </p:nvSpPr>
        <p:spPr>
          <a:xfrm>
            <a:off x="584200" y="3962400"/>
            <a:ext cx="5511800"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 text</a:t>
            </a:r>
          </a:p>
        </p:txBody>
      </p:sp>
      <p:pic>
        <p:nvPicPr>
          <p:cNvPr id="9" name="MS logo white - EMF" descr="Microsoft logo white text version">
            <a:extLst>
              <a:ext uri="{FF2B5EF4-FFF2-40B4-BE49-F238E27FC236}">
                <a16:creationId xmlns:a16="http://schemas.microsoft.com/office/drawing/2014/main" id="{EDE56B65-3E69-6146-8830-D107DE1E3AE7}"/>
              </a:ext>
            </a:extLst>
          </p:cNvPr>
          <p:cNvPicPr>
            <a:picLocks noChangeAspect="1"/>
          </p:cNvPicPr>
          <p:nvPr/>
        </p:nvPicPr>
        <p:blipFill>
          <a:blip r:embed="rId3"/>
          <a:stretch>
            <a:fillRect/>
          </a:stretch>
        </p:blipFill>
        <p:spPr bwMode="black">
          <a:xfrm>
            <a:off x="584200" y="585788"/>
            <a:ext cx="1366245" cy="292608"/>
          </a:xfrm>
          <a:prstGeom prst="rect">
            <a:avLst/>
          </a:prstGeom>
        </p:spPr>
      </p:pic>
      <p:sp>
        <p:nvSpPr>
          <p:cNvPr id="10" name="TextBox 9">
            <a:extLst>
              <a:ext uri="{FF2B5EF4-FFF2-40B4-BE49-F238E27FC236}">
                <a16:creationId xmlns:a16="http://schemas.microsoft.com/office/drawing/2014/main" id="{6CC374D3-4A2C-4C88-BAF7-24936580B36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1" name="Title 1">
            <a:extLst>
              <a:ext uri="{FF2B5EF4-FFF2-40B4-BE49-F238E27FC236}">
                <a16:creationId xmlns:a16="http://schemas.microsoft.com/office/drawing/2014/main" id="{72EEA300-F1B6-48FB-A4F0-FD11F32D7A06}"/>
              </a:ext>
            </a:extLst>
          </p:cNvPr>
          <p:cNvSpPr txBox="1">
            <a:spLocks/>
          </p:cNvSpPr>
          <p:nvPr userDrawn="1"/>
        </p:nvSpPr>
        <p:spPr>
          <a:xfrm>
            <a:off x="584200" y="2425780"/>
            <a:ext cx="5511800" cy="1107996"/>
          </a:xfrm>
          <a:prstGeom prst="rect">
            <a:avLst/>
          </a:prstGeom>
          <a:noFill/>
        </p:spPr>
        <p:txBody>
          <a:bodyPr vert="horz" wrap="square" lIns="0" tIns="0" rIns="0" bIns="0" rtlCol="0" anchor="b" anchorCtr="0">
            <a:spAutoFit/>
          </a:bodyPr>
          <a:lstStyle>
            <a:lvl1pPr algn="l" defTabSz="932742" rtl="0" eaLnBrk="1" latinLnBrk="0" hangingPunct="1">
              <a:lnSpc>
                <a:spcPct val="100000"/>
              </a:lnSpc>
              <a:spcBef>
                <a:spcPct val="0"/>
              </a:spcBef>
              <a:buNone/>
              <a:defRPr lang="en-US" sz="3600" b="0" kern="1200" cap="none" spc="-50" baseline="0">
                <a:ln w="3175">
                  <a:noFill/>
                </a:ln>
                <a:solidFill>
                  <a:schemeClr val="tx1"/>
                </a:solidFill>
                <a:effectLst/>
                <a:latin typeface="+mj-lt"/>
                <a:ea typeface="+mn-ea"/>
                <a:cs typeface="Segoe UI" panose="020B0502040204020203" pitchFamily="34" charset="0"/>
              </a:defRPr>
            </a:lvl1pPr>
          </a:lstStyle>
          <a:p>
            <a:r>
              <a:rPr lang="en-US"/>
              <a:t>Event name or presentation title </a:t>
            </a:r>
          </a:p>
        </p:txBody>
      </p:sp>
      <p:pic>
        <p:nvPicPr>
          <p:cNvPr id="12" name="MS logo white - EMF" descr="Microsoft logo white text version">
            <a:extLst>
              <a:ext uri="{FF2B5EF4-FFF2-40B4-BE49-F238E27FC236}">
                <a16:creationId xmlns:a16="http://schemas.microsoft.com/office/drawing/2014/main" id="{9C58230A-58DB-41DA-A5E4-DA04B73FDD16}"/>
              </a:ext>
            </a:extLst>
          </p:cNvPr>
          <p:cNvPicPr>
            <a:picLocks noChangeAspect="1"/>
          </p:cNvPicPr>
          <p:nvPr userDrawn="1"/>
        </p:nvPicPr>
        <p:blipFill>
          <a:blip r:embed="rId3"/>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181676354"/>
      </p:ext>
    </p:extLst>
  </p:cSld>
  <p:clrMapOvr>
    <a:masterClrMapping/>
  </p:clrMapOvr>
  <p:transition>
    <p:fade/>
  </p:transition>
  <p:extLst>
    <p:ext uri="{DCECCB84-F9BA-43D5-87BE-67443E8EF086}">
      <p15:sldGuideLst xmlns:p15="http://schemas.microsoft.com/office/powerpoint/2012/main">
        <p15:guide id="7" pos="3576">
          <p15:clr>
            <a:srgbClr val="5ACBF0"/>
          </p15:clr>
        </p15:guide>
        <p15:guide id="8" orient="horz" pos="2160">
          <p15:clr>
            <a:srgbClr val="5ACBF0"/>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NEXT STEPS | Body slide">
    <p:bg>
      <p:bgPr>
        <a:solidFill>
          <a:schemeClr val="accent2"/>
        </a:solidFill>
        <a:effectLst/>
      </p:bgPr>
    </p:bg>
    <p:spTree>
      <p:nvGrpSpPr>
        <p:cNvPr id="1" name=""/>
        <p:cNvGrpSpPr/>
        <p:nvPr/>
      </p:nvGrpSpPr>
      <p:grpSpPr>
        <a:xfrm>
          <a:off x="0" y="0"/>
          <a:ext cx="0" cy="0"/>
          <a:chOff x="0" y="0"/>
          <a:chExt cx="0" cy="0"/>
        </a:xfrm>
      </p:grpSpPr>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779545" y="6292055"/>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6" name="Graphic 65" descr="Arrow: Slight curve with solid fill">
            <a:extLst>
              <a:ext uri="{FF2B5EF4-FFF2-40B4-BE49-F238E27FC236}">
                <a16:creationId xmlns:a16="http://schemas.microsoft.com/office/drawing/2014/main" id="{1B531FFD-40F2-372A-1FDC-54ADCECFB651}"/>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40555" y="5552152"/>
            <a:ext cx="420899" cy="420899"/>
          </a:xfrm>
          <a:prstGeom prst="rect">
            <a:avLst/>
          </a:prstGeom>
        </p:spPr>
      </p:pic>
      <p:pic>
        <p:nvPicPr>
          <p:cNvPr id="4" name="Graphic 3" descr="Information outline">
            <a:extLst>
              <a:ext uri="{FF2B5EF4-FFF2-40B4-BE49-F238E27FC236}">
                <a16:creationId xmlns:a16="http://schemas.microsoft.com/office/drawing/2014/main" id="{0F28938B-0735-1F2F-B57B-3E6D078E9345}"/>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3093335"/>
            <a:ext cx="420899" cy="420899"/>
          </a:xfrm>
          <a:prstGeom prst="rect">
            <a:avLst/>
          </a:prstGeom>
        </p:spPr>
      </p:pic>
      <p:pic>
        <p:nvPicPr>
          <p:cNvPr id="5" name="Graphic 4" descr="Thought bubble outline">
            <a:extLst>
              <a:ext uri="{FF2B5EF4-FFF2-40B4-BE49-F238E27FC236}">
                <a16:creationId xmlns:a16="http://schemas.microsoft.com/office/drawing/2014/main" id="{E5F94971-667D-9078-FC27-6619CF56B44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 name="Graphic 5" descr="Lightbulb outline">
            <a:extLst>
              <a:ext uri="{FF2B5EF4-FFF2-40B4-BE49-F238E27FC236}">
                <a16:creationId xmlns:a16="http://schemas.microsoft.com/office/drawing/2014/main" id="{4BB7A5BC-10A4-E02E-891E-AC59E877DB67}"/>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4076861"/>
            <a:ext cx="420899" cy="420899"/>
          </a:xfrm>
          <a:prstGeom prst="rect">
            <a:avLst/>
          </a:prstGeom>
        </p:spPr>
      </p:pic>
      <p:pic>
        <p:nvPicPr>
          <p:cNvPr id="7" name="Graphic 6" descr="Blueprint outline">
            <a:extLst>
              <a:ext uri="{FF2B5EF4-FFF2-40B4-BE49-F238E27FC236}">
                <a16:creationId xmlns:a16="http://schemas.microsoft.com/office/drawing/2014/main" id="{A95BD139-B411-CABF-E4AD-C0A17FFD47AC}"/>
              </a:ext>
            </a:extLst>
          </p:cNvPr>
          <p:cNvPicPr>
            <a:picLocks noChangeAspect="1"/>
          </p:cNvPicPr>
          <p:nvPr userDrawn="1"/>
        </p:nvPicPr>
        <p:blipFill>
          <a:blip r:embed="rId10">
            <a:extLst>
              <a:ext uri="{96DAC541-7B7A-43D3-8B79-37D633B846F1}">
                <asvg:svgBlip xmlns:asvg="http://schemas.microsoft.com/office/drawing/2016/SVG/main" r:embed="rId11"/>
              </a:ext>
            </a:extLst>
          </a:blip>
          <a:srcRect/>
          <a:stretch/>
        </p:blipFill>
        <p:spPr>
          <a:xfrm>
            <a:off x="140555" y="5060387"/>
            <a:ext cx="420899" cy="420899"/>
          </a:xfrm>
          <a:prstGeom prst="rect">
            <a:avLst/>
          </a:prstGeom>
        </p:spPr>
      </p:pic>
      <p:pic>
        <p:nvPicPr>
          <p:cNvPr id="8" name="Graphic 7" descr="Quill outline">
            <a:extLst>
              <a:ext uri="{FF2B5EF4-FFF2-40B4-BE49-F238E27FC236}">
                <a16:creationId xmlns:a16="http://schemas.microsoft.com/office/drawing/2014/main" id="{66927DA3-35AF-9D7A-AE44-52BCB31C089B}"/>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4568624"/>
            <a:ext cx="420899" cy="420899"/>
          </a:xfrm>
          <a:prstGeom prst="rect">
            <a:avLst/>
          </a:prstGeom>
        </p:spPr>
      </p:pic>
      <p:sp>
        <p:nvSpPr>
          <p:cNvPr id="9" name="Footer Placeholder 12">
            <a:extLst>
              <a:ext uri="{FF2B5EF4-FFF2-40B4-BE49-F238E27FC236}">
                <a16:creationId xmlns:a16="http://schemas.microsoft.com/office/drawing/2014/main" id="{9EB07809-51A3-7385-136A-12A404C54745}"/>
              </a:ext>
            </a:extLst>
          </p:cNvPr>
          <p:cNvSpPr>
            <a:spLocks noGrp="1"/>
          </p:cNvSpPr>
          <p:nvPr>
            <p:ph type="ftr" sz="quarter" idx="12"/>
          </p:nvPr>
        </p:nvSpPr>
        <p:spPr>
          <a:xfrm rot="16200000">
            <a:off x="-979231" y="1471261"/>
            <a:ext cx="2631698" cy="182880"/>
          </a:xfrm>
        </p:spPr>
        <p:txBody>
          <a:bodyPr/>
          <a:lstStyle/>
          <a:p>
            <a:r>
              <a:rPr lang="en-US"/>
              <a:t>CREATE YOUR OWN RPG</a:t>
            </a:r>
          </a:p>
        </p:txBody>
      </p:sp>
      <p:cxnSp>
        <p:nvCxnSpPr>
          <p:cNvPr id="10" name="Straight Connector 9">
            <a:extLst>
              <a:ext uri="{FF2B5EF4-FFF2-40B4-BE49-F238E27FC236}">
                <a16:creationId xmlns:a16="http://schemas.microsoft.com/office/drawing/2014/main" id="{986AF8A7-7F89-BA08-76AD-971B7C759366}"/>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sp>
        <p:nvSpPr>
          <p:cNvPr id="11" name="Title 1">
            <a:extLst>
              <a:ext uri="{FF2B5EF4-FFF2-40B4-BE49-F238E27FC236}">
                <a16:creationId xmlns:a16="http://schemas.microsoft.com/office/drawing/2014/main" id="{606C99EE-D53B-5392-95F1-B99C09F05F8B}"/>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12" name="Content Placeholder 2">
            <a:extLst>
              <a:ext uri="{FF2B5EF4-FFF2-40B4-BE49-F238E27FC236}">
                <a16:creationId xmlns:a16="http://schemas.microsoft.com/office/drawing/2014/main" id="{63237FFE-4B4C-3BCA-B626-F3E1727B18A3}"/>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965625649"/>
      </p:ext>
    </p:extLst>
  </p:cSld>
  <p:clrMapOvr>
    <a:masterClrMapping/>
  </p:clrMapOvr>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Photo full bleed right title">
    <p:spTree>
      <p:nvGrpSpPr>
        <p:cNvPr id="1" name=""/>
        <p:cNvGrpSpPr/>
        <p:nvPr/>
      </p:nvGrpSpPr>
      <p:grpSpPr>
        <a:xfrm>
          <a:off x="0" y="0"/>
          <a:ext cx="0" cy="0"/>
          <a:chOff x="0" y="0"/>
          <a:chExt cx="0" cy="0"/>
        </a:xfrm>
      </p:grpSpPr>
      <p:sp>
        <p:nvSpPr>
          <p:cNvPr id="8" name="Picture Placeholder 7" descr="This photo is a 'placeholder' only. Drag or drop your photo here, or click and tap the center to insert a photo.">
            <a:extLst>
              <a:ext uri="{FF2B5EF4-FFF2-40B4-BE49-F238E27FC236}">
                <a16:creationId xmlns:a16="http://schemas.microsoft.com/office/drawing/2014/main" id="{FA608AEF-BE66-4029-BA63-DA15E89C3291}"/>
              </a:ext>
            </a:extLst>
          </p:cNvPr>
          <p:cNvSpPr>
            <a:spLocks noGrp="1"/>
          </p:cNvSpPr>
          <p:nvPr>
            <p:ph type="pic" sz="quarter" idx="10" hasCustomPrompt="1"/>
          </p:nvPr>
        </p:nvSpPr>
        <p:spPr bwMode="ltGray">
          <a:xfrm>
            <a:off x="0" y="0"/>
            <a:ext cx="12192000" cy="6858000"/>
          </a:xfrm>
          <a:blipFill>
            <a:blip r:embed="rId2"/>
            <a:stretch>
              <a:fillRect/>
            </a:stretch>
          </a:blipFill>
        </p:spPr>
        <p:txBody>
          <a:bodyPr wrap="none" bIns="1554480" anchor="ctr">
            <a:noAutofit/>
          </a:bodyPr>
          <a:lstStyle>
            <a:lvl1pPr marL="0" indent="0" algn="ctr">
              <a:buNone/>
              <a:defRPr sz="1400" b="1">
                <a:solidFill>
                  <a:srgbClr val="000000"/>
                </a:solidFill>
              </a:defRPr>
            </a:lvl1pPr>
          </a:lstStyle>
          <a:p>
            <a:r>
              <a:rPr lang="en-US"/>
              <a:t>Drag &amp; drop your photo here </a:t>
            </a:r>
            <a:br>
              <a:rPr lang="en-US"/>
            </a:br>
            <a:r>
              <a:rPr lang="en-US"/>
              <a:t>or click or tap icon below </a:t>
            </a:r>
            <a:br>
              <a:rPr lang="en-US"/>
            </a:br>
            <a:r>
              <a:rPr lang="en-US"/>
              <a:t>to insert</a:t>
            </a:r>
          </a:p>
        </p:txBody>
      </p:sp>
      <p:sp>
        <p:nvSpPr>
          <p:cNvPr id="3" name="Title 2">
            <a:extLst>
              <a:ext uri="{FF2B5EF4-FFF2-40B4-BE49-F238E27FC236}">
                <a16:creationId xmlns:a16="http://schemas.microsoft.com/office/drawing/2014/main" id="{E033AC47-6988-4AF2-AB7A-F400B9B8392F}"/>
              </a:ext>
            </a:extLst>
          </p:cNvPr>
          <p:cNvSpPr>
            <a:spLocks noGrp="1"/>
          </p:cNvSpPr>
          <p:nvPr>
            <p:ph type="title" hasCustomPrompt="1"/>
          </p:nvPr>
        </p:nvSpPr>
        <p:spPr bwMode="ltGray">
          <a:xfrm>
            <a:off x="6522720" y="0"/>
            <a:ext cx="5669280" cy="6858000"/>
          </a:xfrm>
          <a:gradFill flip="none" rotWithShape="1">
            <a:gsLst>
              <a:gs pos="50000">
                <a:srgbClr val="000000">
                  <a:alpha val="70000"/>
                </a:srgbClr>
              </a:gs>
              <a:gs pos="100000">
                <a:srgbClr val="000000">
                  <a:alpha val="0"/>
                </a:srgbClr>
              </a:gs>
            </a:gsLst>
            <a:lin ang="10800000" scaled="1"/>
            <a:tileRect/>
          </a:gradFill>
          <a:ln>
            <a:noFill/>
          </a:ln>
        </p:spPr>
        <p:txBody>
          <a:bodyPr lIns="585216" tIns="585216" rIns="585216" bIns="585216" anchor="ctr">
            <a:noAutofit/>
          </a:bodyPr>
          <a:lstStyle>
            <a:lvl1pPr algn="r">
              <a:defRPr sz="3600" spc="0">
                <a:solidFill>
                  <a:srgbClr val="FFFFFF"/>
                </a:solidFill>
              </a:defRPr>
            </a:lvl1pPr>
          </a:lstStyle>
          <a:p>
            <a:r>
              <a:rPr lang="en-US"/>
              <a:t>Click to edit </a:t>
            </a:r>
            <a:br>
              <a:rPr lang="en-US"/>
            </a:br>
            <a:r>
              <a:rPr lang="en-US"/>
              <a:t>Master title style</a:t>
            </a:r>
          </a:p>
        </p:txBody>
      </p:sp>
      <p:sp>
        <p:nvSpPr>
          <p:cNvPr id="6" name="TextBox 5">
            <a:extLst>
              <a:ext uri="{FF2B5EF4-FFF2-40B4-BE49-F238E27FC236}">
                <a16:creationId xmlns:a16="http://schemas.microsoft.com/office/drawing/2014/main" id="{A629011D-E3B4-416F-9D7F-7A99AE49F65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4C28717A-B5E5-49B0-A113-6AEB9915F20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134860105"/>
      </p:ext>
    </p:extLst>
  </p:cSld>
  <p:clrMapOvr>
    <a:masterClrMapping/>
  </p:clrMapOvr>
  <p:transition>
    <p:fade/>
  </p:transition>
  <p:extLst>
    <p:ext uri="{DCECCB84-F9BA-43D5-87BE-67443E8EF086}">
      <p15:sldGuideLst xmlns:p15="http://schemas.microsoft.com/office/powerpoint/2012/main">
        <p15:guide id="7" pos="4105">
          <p15:clr>
            <a:srgbClr val="5ACBF0"/>
          </p15:clr>
        </p15:guide>
        <p15:guide id="8" orient="horz" pos="2160">
          <p15:clr>
            <a:srgbClr val="5ACBF0"/>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Top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8E01E45-D858-46CB-8C37-2ADA7A8B4F38}"/>
              </a:ext>
            </a:extLst>
          </p:cNvPr>
          <p:cNvSpPr>
            <a:spLocks noGrp="1"/>
          </p:cNvSpPr>
          <p:nvPr>
            <p:ph type="title"/>
          </p:nvPr>
        </p:nvSpPr>
        <p:spPr>
          <a:xfrm>
            <a:off x="588263" y="5157216"/>
            <a:ext cx="11018520" cy="1111822"/>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0" y="0"/>
            <a:ext cx="12192000" cy="4572000"/>
          </a:xfrm>
          <a:blipFill>
            <a:blip r:embed="rId2"/>
            <a:stretch>
              <a:fillRect/>
            </a:stretch>
          </a:blipFill>
        </p:spPr>
        <p:txBody>
          <a:bodyPr vert="horz" wrap="square" lIns="0" tIns="128016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A996C37-D0C9-4349-A860-B639C4EB9D5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5AD4F1A0-2FEE-4BD5-BD09-643B4032784C}"/>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29771071"/>
      </p:ext>
    </p:extLst>
  </p:cSld>
  <p:clrMapOvr>
    <a:masterClrMapping/>
  </p:clrMapOvr>
  <p:transition>
    <p:fade/>
  </p:transition>
  <p:extLst>
    <p:ext uri="{DCECCB84-F9BA-43D5-87BE-67443E8EF086}">
      <p15:sldGuideLst xmlns:p15="http://schemas.microsoft.com/office/powerpoint/2012/main">
        <p15:guide id="5" orient="horz" pos="2880">
          <p15:clr>
            <a:srgbClr val="5ACBF0"/>
          </p15:clr>
        </p15:guide>
        <p15:guide id="6" orient="horz" pos="3600">
          <p15:clr>
            <a:srgbClr val="5ACBF0"/>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reserve="1">
  <p:cSld name="Bottom horizontal photo and titl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585788"/>
            <a:ext cx="11018520" cy="1114996"/>
          </a:xfrm>
        </p:spPr>
        <p:txBody>
          <a:bodyPr anchor="ctr"/>
          <a:lstStyle>
            <a:lvl1pPr algn="ctr">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EC7911C5-7D9C-4770-BFDC-E4E2EA6B2CF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3118196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p:cSld name="Bottom horizontal photo and title lef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563AC-3A0B-4839-A9DC-F00E8E5411A6}"/>
              </a:ext>
            </a:extLst>
          </p:cNvPr>
          <p:cNvSpPr>
            <a:spLocks noGrp="1"/>
          </p:cNvSpPr>
          <p:nvPr>
            <p:ph type="title"/>
          </p:nvPr>
        </p:nvSpPr>
        <p:spPr>
          <a:xfrm>
            <a:off x="588263" y="866287"/>
            <a:ext cx="11018520" cy="553998"/>
          </a:xfrm>
        </p:spPr>
        <p:txBody>
          <a:bodyPr anchor="ctr"/>
          <a:lstStyle>
            <a:lvl1pPr algn="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EB5B31F-7AD9-4BC6-8D61-62AD8011666E}"/>
              </a:ext>
            </a:extLst>
          </p:cNvPr>
          <p:cNvSpPr>
            <a:spLocks noGrp="1"/>
          </p:cNvSpPr>
          <p:nvPr>
            <p:ph type="pic" sz="quarter" idx="11" hasCustomPrompt="1"/>
          </p:nvPr>
        </p:nvSpPr>
        <p:spPr bwMode="ltGray">
          <a:xfrm>
            <a:off x="-2381" y="2286000"/>
            <a:ext cx="12192000" cy="4572000"/>
          </a:xfrm>
          <a:blipFill>
            <a:blip r:embed="rId2"/>
            <a:stretch>
              <a:fillRect/>
            </a:stretch>
          </a:blipFill>
        </p:spPr>
        <p:txBody>
          <a:bodyPr vert="horz" wrap="square" lIns="0" tIns="1371600" rIns="0" bIns="0" rtlCol="0" anchor="t" anchorCtr="0">
            <a:noAutofit/>
          </a:bodyPr>
          <a:lstStyle>
            <a:lvl1pPr marL="0" indent="0" algn="ctr">
              <a:buNone/>
              <a:defRPr lang="en-US" sz="14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5" name="TextBox 4">
            <a:extLst>
              <a:ext uri="{FF2B5EF4-FFF2-40B4-BE49-F238E27FC236}">
                <a16:creationId xmlns:a16="http://schemas.microsoft.com/office/drawing/2014/main" id="{3D6FDE6F-0F4B-446A-A51F-494FB0996655}"/>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6" name="TextBox 5">
            <a:extLst>
              <a:ext uri="{FF2B5EF4-FFF2-40B4-BE49-F238E27FC236}">
                <a16:creationId xmlns:a16="http://schemas.microsoft.com/office/drawing/2014/main" id="{1941E162-8825-45F8-8798-6EF77E87824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04735112"/>
      </p:ext>
    </p:extLst>
  </p:cSld>
  <p:clrMapOvr>
    <a:masterClrMapping/>
  </p:clrMapOvr>
  <p:transition>
    <p:fade/>
  </p:transition>
  <p:extLst>
    <p:ext uri="{DCECCB84-F9BA-43D5-87BE-67443E8EF086}">
      <p15:sldGuideLst xmlns:p15="http://schemas.microsoft.com/office/powerpoint/2012/main">
        <p15:guide id="5" orient="horz" pos="1440">
          <p15:clr>
            <a:srgbClr val="5ACBF0"/>
          </p15:clr>
        </p15:guide>
        <p15:guide id="6" orient="horz" pos="720">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p:cSld name="Two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027DCA08-1117-4B11-AEFD-AAB2B33543F9}"/>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4199"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5367528" cy="3474720"/>
          </a:xfrm>
          <a:blipFill>
            <a:blip r:embed="rId2"/>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1860" y="5689600"/>
            <a:ext cx="5367528"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39255" y="2025650"/>
            <a:ext cx="5367528" cy="3474720"/>
          </a:xfrm>
          <a:blipFill>
            <a:blip r:embed="rId3"/>
            <a:stretch>
              <a:fillRect/>
            </a:stretch>
          </a:blipFill>
        </p:spPr>
        <p:txBody>
          <a:bodyPr vert="horz" wrap="square" lIns="0" tIns="0" rIns="0" bIns="1005840" rtlCol="0" anchor="ctr" anchorCtr="0">
            <a:noAutofit/>
          </a:bodyPr>
          <a:lstStyle>
            <a:lvl1pPr marL="0" indent="0" algn="ctr">
              <a:buNone/>
              <a:defRPr lang="en-US" sz="1000" b="1" dirty="0">
                <a:solidFill>
                  <a:srgbClr val="000000"/>
                </a:solidFill>
              </a:defRPr>
            </a:lvl1pPr>
          </a:lstStyle>
          <a:p>
            <a:pPr marL="228600" lvl="0" indent="-228600" algn="ctr"/>
            <a:r>
              <a:rPr lang="en-US"/>
              <a:t>Drag &amp; drop your photo here </a:t>
            </a:r>
            <a:br>
              <a:rPr lang="en-US"/>
            </a:br>
            <a:r>
              <a:rPr lang="en-US"/>
              <a:t>or click or tap icon below </a:t>
            </a:r>
            <a:br>
              <a:rPr lang="en-US"/>
            </a:br>
            <a:r>
              <a:rPr lang="en-US"/>
              <a:t>to insert</a:t>
            </a:r>
          </a:p>
        </p:txBody>
      </p:sp>
      <p:sp>
        <p:nvSpPr>
          <p:cNvPr id="10" name="TextBox 9">
            <a:extLst>
              <a:ext uri="{FF2B5EF4-FFF2-40B4-BE49-F238E27FC236}">
                <a16:creationId xmlns:a16="http://schemas.microsoft.com/office/drawing/2014/main" id="{CAF59E09-7602-42B9-AB0C-9D1365A9EBB2}"/>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E7022D75-7BC1-4EDE-858C-A475E1183E9B}"/>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258956060"/>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3749">
          <p15:clr>
            <a:srgbClr val="5ACBF0"/>
          </p15:clr>
        </p15:guide>
        <p15:guide id="7" pos="3931">
          <p15:clr>
            <a:srgbClr val="5ACBF0"/>
          </p15:clr>
        </p15:guide>
        <p15:guide id="8" orient="horz" pos="3464">
          <p15:clr>
            <a:srgbClr val="5ACBF0"/>
          </p15:clr>
        </p15:guide>
      </p15:sldGuideLst>
    </p:ext>
  </p:extLst>
</p:sldLayout>
</file>

<file path=ppt/slideLayouts/slideLayout65.xml><?xml version="1.0" encoding="utf-8"?>
<p:sldLayout xmlns:a="http://schemas.openxmlformats.org/drawingml/2006/main" xmlns:r="http://schemas.openxmlformats.org/officeDocument/2006/relationships" xmlns:p="http://schemas.openxmlformats.org/presentationml/2006/main" preserve="1">
  <p:cSld name="Three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F260F77E-464D-46F7-A8F8-6F281DAB0C7A}"/>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3474720" cy="3474720"/>
          </a:xfrm>
          <a:blipFill>
            <a:blip r:embed="rId2"/>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4358640"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4358640" y="2025650"/>
            <a:ext cx="3474720" cy="3474720"/>
          </a:xfrm>
          <a:blipFill>
            <a:blip r:embed="rId3"/>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8134351" y="5689600"/>
            <a:ext cx="3475037" cy="579438"/>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8132063" y="2025650"/>
            <a:ext cx="3474720" cy="3474720"/>
          </a:xfrm>
          <a:blipFill>
            <a:blip r:embed="rId4"/>
            <a:stretch>
              <a:fillRect/>
            </a:stretch>
          </a:blipFill>
        </p:spPr>
        <p:txBody>
          <a:bodyPr lIns="0" tIns="0" rIns="0" bIns="100584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5" name="TextBox 14">
            <a:extLst>
              <a:ext uri="{FF2B5EF4-FFF2-40B4-BE49-F238E27FC236}">
                <a16:creationId xmlns:a16="http://schemas.microsoft.com/office/drawing/2014/main" id="{D7A713CD-B934-4272-A1E0-5D27110A2C91}"/>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12003049"/>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6" pos="2557">
          <p15:clr>
            <a:srgbClr val="5ACBF0"/>
          </p15:clr>
        </p15:guide>
        <p15:guide id="7" pos="2744">
          <p15:clr>
            <a:srgbClr val="5ACBF0"/>
          </p15:clr>
        </p15:guide>
        <p15:guide id="8" pos="4936">
          <p15:clr>
            <a:srgbClr val="5ACBF0"/>
          </p15:clr>
        </p15:guide>
        <p15:guide id="9" pos="5123">
          <p15:clr>
            <a:srgbClr val="5ACBF0"/>
          </p15:clr>
        </p15:guide>
        <p15:guide id="10" orient="horz" pos="3465">
          <p15:clr>
            <a:srgbClr val="5ACBF0"/>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p:cSld name="Four picture content">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87A434B7-D4B9-4D45-A31C-F0CC4D227945}"/>
              </a:ext>
            </a:extLst>
          </p:cNvPr>
          <p:cNvSpPr>
            <a:spLocks noGrp="1"/>
          </p:cNvSpPr>
          <p:nvPr>
            <p:ph type="title"/>
          </p:nvPr>
        </p:nvSpPr>
        <p:spPr>
          <a:xfrm>
            <a:off x="588263" y="457200"/>
            <a:ext cx="11018520" cy="983234"/>
          </a:xfrm>
        </p:spPr>
        <p:txBody>
          <a:bodyPr/>
          <a:lstStyle/>
          <a:p>
            <a:r>
              <a:rPr lang="en-US"/>
              <a:t>Click to edit Master title style</a:t>
            </a:r>
          </a:p>
        </p:txBody>
      </p:sp>
      <p:sp>
        <p:nvSpPr>
          <p:cNvPr id="4" name="Text Placeholder 3">
            <a:extLst>
              <a:ext uri="{FF2B5EF4-FFF2-40B4-BE49-F238E27FC236}">
                <a16:creationId xmlns:a16="http://schemas.microsoft.com/office/drawing/2014/main" id="{AE833B58-0629-4A46-8711-902C16A99314}"/>
              </a:ext>
            </a:extLst>
          </p:cNvPr>
          <p:cNvSpPr>
            <a:spLocks noGrp="1"/>
          </p:cNvSpPr>
          <p:nvPr>
            <p:ph type="body" sz="quarter" idx="16"/>
          </p:nvPr>
        </p:nvSpPr>
        <p:spPr>
          <a:xfrm>
            <a:off x="582613"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9" name="Picture Placeholder" descr="This photo is a 'placeholder' only. Drag or drop your photo here, or click and tap the center to insert a photo.">
            <a:extLst>
              <a:ext uri="{FF2B5EF4-FFF2-40B4-BE49-F238E27FC236}">
                <a16:creationId xmlns:a16="http://schemas.microsoft.com/office/drawing/2014/main" id="{1231301F-62BD-4CF6-8990-CDF00AFC8CCF}"/>
              </a:ext>
            </a:extLst>
          </p:cNvPr>
          <p:cNvSpPr>
            <a:spLocks noGrp="1"/>
          </p:cNvSpPr>
          <p:nvPr>
            <p:ph type="pic" sz="quarter" idx="13" hasCustomPrompt="1"/>
          </p:nvPr>
        </p:nvSpPr>
        <p:spPr bwMode="ltGray">
          <a:xfrm>
            <a:off x="582612" y="2025650"/>
            <a:ext cx="2532888" cy="2532888"/>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2" name="Text Placeholder 3">
            <a:extLst>
              <a:ext uri="{FF2B5EF4-FFF2-40B4-BE49-F238E27FC236}">
                <a16:creationId xmlns:a16="http://schemas.microsoft.com/office/drawing/2014/main" id="{7E8A9C08-F392-459F-B90B-EDBF4A830C55}"/>
              </a:ext>
            </a:extLst>
          </p:cNvPr>
          <p:cNvSpPr>
            <a:spLocks noGrp="1"/>
          </p:cNvSpPr>
          <p:nvPr>
            <p:ph type="body" sz="quarter" idx="17"/>
          </p:nvPr>
        </p:nvSpPr>
        <p:spPr>
          <a:xfrm>
            <a:off x="3413908"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0" name="Picture Placeholder" descr="This photo is a 'placeholder' only. Drag or drop your photo here, or click and tap the center to insert a photo.">
            <a:extLst>
              <a:ext uri="{FF2B5EF4-FFF2-40B4-BE49-F238E27FC236}">
                <a16:creationId xmlns:a16="http://schemas.microsoft.com/office/drawing/2014/main" id="{7E401A97-B3D4-43E4-9B09-8AD4B6B26068}"/>
              </a:ext>
            </a:extLst>
          </p:cNvPr>
          <p:cNvSpPr>
            <a:spLocks noGrp="1"/>
          </p:cNvSpPr>
          <p:nvPr>
            <p:ph type="pic" sz="quarter" idx="14" hasCustomPrompt="1"/>
          </p:nvPr>
        </p:nvSpPr>
        <p:spPr bwMode="ltGray">
          <a:xfrm>
            <a:off x="3413908" y="2025650"/>
            <a:ext cx="2532888" cy="2532888"/>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p:nvPr>
        </p:nvSpPr>
        <p:spPr>
          <a:xfrm>
            <a:off x="6245204"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7223C820-5673-4288-A9D6-185A95066B1E}"/>
              </a:ext>
            </a:extLst>
          </p:cNvPr>
          <p:cNvSpPr>
            <a:spLocks noGrp="1"/>
          </p:cNvSpPr>
          <p:nvPr>
            <p:ph type="pic" sz="quarter" idx="15" hasCustomPrompt="1"/>
          </p:nvPr>
        </p:nvSpPr>
        <p:spPr bwMode="ltGray">
          <a:xfrm>
            <a:off x="6245204" y="2025650"/>
            <a:ext cx="2532888" cy="2532888"/>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5" name="Text Placeholder 3">
            <a:extLst>
              <a:ext uri="{FF2B5EF4-FFF2-40B4-BE49-F238E27FC236}">
                <a16:creationId xmlns:a16="http://schemas.microsoft.com/office/drawing/2014/main" id="{38E883C1-8203-4549-AF30-B96AEC45AC68}"/>
              </a:ext>
            </a:extLst>
          </p:cNvPr>
          <p:cNvSpPr>
            <a:spLocks noGrp="1"/>
          </p:cNvSpPr>
          <p:nvPr>
            <p:ph type="body" sz="quarter" idx="20"/>
          </p:nvPr>
        </p:nvSpPr>
        <p:spPr>
          <a:xfrm>
            <a:off x="9076500" y="4753938"/>
            <a:ext cx="2532888" cy="1515100"/>
          </a:xfrm>
        </p:spPr>
        <p:txBody>
          <a:bodyPr/>
          <a:lstStyle>
            <a:lvl1pPr marL="0" indent="0" algn="l">
              <a:spcBef>
                <a:spcPts val="0"/>
              </a:spcBef>
              <a:buNone/>
              <a:defRPr sz="1800">
                <a:latin typeface="+mj-lt"/>
              </a:defRPr>
            </a:lvl1pPr>
          </a:lstStyle>
          <a:p>
            <a:pPr lvl="0"/>
            <a:r>
              <a:rPr lang="en-US"/>
              <a:t>Click to edit Master text styles</a:t>
            </a:r>
          </a:p>
        </p:txBody>
      </p:sp>
      <p:sp>
        <p:nvSpPr>
          <p:cNvPr id="14" name="Picture Placeholder" descr="This photo is a 'placeholder' only. Drag or drop your photo here, or click and tap the center to insert a photo.">
            <a:extLst>
              <a:ext uri="{FF2B5EF4-FFF2-40B4-BE49-F238E27FC236}">
                <a16:creationId xmlns:a16="http://schemas.microsoft.com/office/drawing/2014/main" id="{BBD58C33-921C-42F1-9803-1C798DB548C2}"/>
              </a:ext>
            </a:extLst>
          </p:cNvPr>
          <p:cNvSpPr>
            <a:spLocks noGrp="1"/>
          </p:cNvSpPr>
          <p:nvPr>
            <p:ph type="pic" sz="quarter" idx="19" hasCustomPrompt="1"/>
          </p:nvPr>
        </p:nvSpPr>
        <p:spPr bwMode="ltGray">
          <a:xfrm>
            <a:off x="9073895" y="2025650"/>
            <a:ext cx="2532888" cy="2532888"/>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16" name="TextBox 15">
            <a:extLst>
              <a:ext uri="{FF2B5EF4-FFF2-40B4-BE49-F238E27FC236}">
                <a16:creationId xmlns:a16="http://schemas.microsoft.com/office/drawing/2014/main" id="{5CF56B00-AAD4-4F4F-8228-B6CF8367DE0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7" name="TextBox 16">
            <a:extLst>
              <a:ext uri="{FF2B5EF4-FFF2-40B4-BE49-F238E27FC236}">
                <a16:creationId xmlns:a16="http://schemas.microsoft.com/office/drawing/2014/main" id="{06F0508B-035E-4C92-932C-2A89FE339D30}"/>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872039484"/>
      </p:ext>
    </p:extLst>
  </p:cSld>
  <p:clrMapOvr>
    <a:masterClrMapping/>
  </p:clrMapOvr>
  <p:transition>
    <p:fade/>
  </p:transition>
  <p:extLst>
    <p:ext uri="{DCECCB84-F9BA-43D5-87BE-67443E8EF086}">
      <p15:sldGuideLst xmlns:p15="http://schemas.microsoft.com/office/powerpoint/2012/main">
        <p15:guide id="3" orient="horz" pos="2993">
          <p15:clr>
            <a:srgbClr val="5ACBF0"/>
          </p15:clr>
        </p15:guide>
        <p15:guide id="4" orient="horz" pos="1276">
          <p15:clr>
            <a:srgbClr val="5ACBF0"/>
          </p15:clr>
        </p15:guide>
        <p15:guide id="5" orient="horz" pos="288">
          <p15:clr>
            <a:srgbClr val="5ACBF0"/>
          </p15:clr>
        </p15:guide>
        <p15:guide id="6" pos="1963">
          <p15:clr>
            <a:srgbClr val="5ACBF0"/>
          </p15:clr>
        </p15:guide>
        <p15:guide id="7" pos="2150">
          <p15:clr>
            <a:srgbClr val="5ACBF0"/>
          </p15:clr>
        </p15:guide>
        <p15:guide id="8" pos="3746">
          <p15:clr>
            <a:srgbClr val="5ACBF0"/>
          </p15:clr>
        </p15:guide>
        <p15:guide id="9" pos="3934">
          <p15:clr>
            <a:srgbClr val="5ACBF0"/>
          </p15:clr>
        </p15:guide>
        <p15:guide id="10" pos="5530">
          <p15:clr>
            <a:srgbClr val="5ACBF0"/>
          </p15:clr>
        </p15:guide>
        <p15:guide id="11" pos="5716">
          <p15:clr>
            <a:srgbClr val="5ACBF0"/>
          </p15:clr>
        </p15:guide>
        <p15:guide id="12" orient="horz" pos="2870">
          <p15:clr>
            <a:srgbClr val="5ACBF0"/>
          </p15:clr>
        </p15:guide>
      </p15:sldGuideLst>
    </p:ext>
  </p:extLs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Two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5334000"/>
            <a:ext cx="4892040" cy="9350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6062472" cy="2807208"/>
          </a:xfrm>
          <a:blipFill>
            <a:blip r:embed="rId2"/>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6714744" y="5334000"/>
            <a:ext cx="4892040" cy="938212"/>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6129528" y="2286000"/>
            <a:ext cx="6062472" cy="2807208"/>
          </a:xfrm>
          <a:blipFill>
            <a:blip r:embed="rId3"/>
            <a:stretch>
              <a:fillRect/>
            </a:stretch>
          </a:blipFill>
        </p:spPr>
        <p:txBody>
          <a:bodyPr lIns="0" tIns="0" rIns="0" bIns="731520" anchor="ctr" anchorCtr="0">
            <a:noAutofit/>
          </a:bodyPr>
          <a:lstStyle>
            <a:lvl1pPr marL="0" indent="0" algn="ctr">
              <a:lnSpc>
                <a:spcPct val="100000"/>
              </a:lnSpc>
              <a:buNone/>
              <a:defRPr sz="8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8CE10F07-B8D9-4B69-A567-8BEDE6973D96}"/>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8" name="TextBox 7">
            <a:extLst>
              <a:ext uri="{FF2B5EF4-FFF2-40B4-BE49-F238E27FC236}">
                <a16:creationId xmlns:a16="http://schemas.microsoft.com/office/drawing/2014/main" id="{80474DDB-39C4-4E9C-BEC9-FBA190A2665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137557902"/>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5" pos="3826">
          <p15:clr>
            <a:srgbClr val="5ACBF0"/>
          </p15:clr>
        </p15:guide>
        <p15:guide id="6" pos="3859">
          <p15:clr>
            <a:srgbClr val="5ACBF0"/>
          </p15:clr>
        </p15:guide>
        <p15:guide id="11" pos="1910">
          <p15:clr>
            <a:srgbClr val="5ACBF0"/>
          </p15:clr>
        </p15:guide>
        <p15:guide id="12" pos="5770">
          <p15:clr>
            <a:srgbClr val="5ACBF0"/>
          </p15:clr>
        </p15:guide>
        <p15:guide id="13" orient="horz" pos="3360">
          <p15:clr>
            <a:srgbClr val="5ACBF0"/>
          </p15:clr>
        </p15:guide>
        <p15:guide id="17" orient="horz" pos="720">
          <p15:clr>
            <a:srgbClr val="5ACBF0"/>
          </p15:clr>
        </p15:guide>
        <p15:guide id="18" orient="horz" pos="3209">
          <p15:clr>
            <a:srgbClr val="5ACBF0"/>
          </p15:clr>
        </p15:guide>
        <p15:guide id="19" orient="horz">
          <p15:clr>
            <a:srgbClr val="5ACBF0"/>
          </p15:clr>
        </p15:guide>
        <p15:guide id="20" pos="3451">
          <p15:clr>
            <a:srgbClr val="5ACBF0"/>
          </p15:clr>
        </p15:guide>
        <p15:guide id="21" pos="4229">
          <p15:clr>
            <a:srgbClr val="5ACBF0"/>
          </p15:clr>
        </p15:guide>
      </p15:sldGuideLst>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p:cSld name="Thre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7"/>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285292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4023360"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4669536" y="4799409"/>
            <a:ext cx="285292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4084320" y="2286000"/>
            <a:ext cx="4023360"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8753856" y="4799410"/>
            <a:ext cx="285292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8168640" y="2286000"/>
            <a:ext cx="4023360"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42B999C7-F5A8-46A6-92C5-AA3BE4E2693D}"/>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1E73166E-6EAF-4071-9FB3-1CDD40444BA2}"/>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92770285"/>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2534">
          <p15:clr>
            <a:srgbClr val="5ACBF0"/>
          </p15:clr>
        </p15:guide>
        <p15:guide id="6" pos="2573">
          <p15:clr>
            <a:srgbClr val="5ACBF0"/>
          </p15:clr>
        </p15:guide>
        <p15:guide id="8" pos="5109">
          <p15:clr>
            <a:srgbClr val="5ACBF0"/>
          </p15:clr>
        </p15:guide>
        <p15:guide id="9" pos="5145">
          <p15:clr>
            <a:srgbClr val="5ACBF0"/>
          </p15:clr>
        </p15:guide>
        <p15:guide id="11" pos="1266">
          <p15:clr>
            <a:srgbClr val="5ACBF0"/>
          </p15:clr>
        </p15:guide>
        <p15:guide id="12" pos="3840">
          <p15:clr>
            <a:srgbClr val="5ACBF0"/>
          </p15:clr>
        </p15:guide>
        <p15:guide id="13" pos="6414">
          <p15:clr>
            <a:srgbClr val="5ACBF0"/>
          </p15:clr>
        </p15:guide>
        <p15:guide id="19" orient="horz" pos="720">
          <p15:clr>
            <a:srgbClr val="5ACBF0"/>
          </p15:clr>
        </p15:guide>
        <p15:guide id="20" orient="horz" pos="1074">
          <p15:clr>
            <a:srgbClr val="5ACBF0"/>
          </p15:clr>
        </p15:guide>
        <p15:guide id="21" pos="2168">
          <p15:clr>
            <a:srgbClr val="5ACBF0"/>
          </p15:clr>
        </p15:guide>
        <p15:guide id="22" pos="2944">
          <p15:clr>
            <a:srgbClr val="5ACBF0"/>
          </p15:clr>
        </p15:guide>
        <p15:guide id="23" pos="4738">
          <p15:clr>
            <a:srgbClr val="5ACBF0"/>
          </p15:clr>
        </p15:guide>
        <p15:guide id="24" pos="5514">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p:cSld name="Four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585216" y="4800600"/>
            <a:ext cx="1828800"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999232"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3649472" y="4799409"/>
            <a:ext cx="1828800"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3064256" y="2286000"/>
            <a:ext cx="2999232"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6713728" y="4799410"/>
            <a:ext cx="1828800"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6128512" y="2286000"/>
            <a:ext cx="2999232"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9777984" y="4799409"/>
            <a:ext cx="1828800"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9192768" y="2286000"/>
            <a:ext cx="2999232"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0" name="TextBox 19">
            <a:extLst>
              <a:ext uri="{FF2B5EF4-FFF2-40B4-BE49-F238E27FC236}">
                <a16:creationId xmlns:a16="http://schemas.microsoft.com/office/drawing/2014/main" id="{E9AE7146-3AD4-465F-A997-15CE7FCB0975}"/>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63279123"/>
      </p:ext>
    </p:extLst>
  </p:cSld>
  <p:clrMapOvr>
    <a:masterClrMapping/>
  </p:clrMapOvr>
  <p:transition>
    <p:fade/>
  </p:transition>
  <p:extLst>
    <p:ext uri="{DCECCB84-F9BA-43D5-87BE-67443E8EF086}">
      <p15:sldGuideLst xmlns:p15="http://schemas.microsoft.com/office/powerpoint/2012/main">
        <p15:guide id="2" orient="horz" pos="1440">
          <p15:clr>
            <a:srgbClr val="5ACBF0"/>
          </p15:clr>
        </p15:guide>
        <p15:guide id="3" orient="horz" pos="2880">
          <p15:clr>
            <a:srgbClr val="5ACBF0"/>
          </p15:clr>
        </p15:guide>
        <p15:guide id="4" orient="horz" pos="3024">
          <p15:clr>
            <a:srgbClr val="5ACBF0"/>
          </p15:clr>
        </p15:guide>
        <p15:guide id="5" pos="1890">
          <p15:clr>
            <a:srgbClr val="5ACBF0"/>
          </p15:clr>
        </p15:guide>
        <p15:guide id="6" pos="1930">
          <p15:clr>
            <a:srgbClr val="5ACBF0"/>
          </p15:clr>
        </p15:guide>
        <p15:guide id="7" pos="5749">
          <p15:clr>
            <a:srgbClr val="5ACBF0"/>
          </p15:clr>
        </p15:guide>
        <p15:guide id="8" pos="3820">
          <p15:clr>
            <a:srgbClr val="5ACBF0"/>
          </p15:clr>
        </p15:guide>
        <p15:guide id="9" pos="3860">
          <p15:clr>
            <a:srgbClr val="5ACBF0"/>
          </p15:clr>
        </p15:guide>
        <p15:guide id="10" pos="5789">
          <p15:clr>
            <a:srgbClr val="5ACBF0"/>
          </p15:clr>
        </p15:guide>
        <p15:guide id="11" pos="944">
          <p15:clr>
            <a:srgbClr val="5ACBF0"/>
          </p15:clr>
        </p15:guide>
        <p15:guide id="12" pos="2876">
          <p15:clr>
            <a:srgbClr val="5ACBF0"/>
          </p15:clr>
        </p15:guide>
        <p15:guide id="13" pos="4807">
          <p15:clr>
            <a:srgbClr val="5ACBF0"/>
          </p15:clr>
        </p15:guide>
        <p15:guide id="14" pos="6736">
          <p15:clr>
            <a:srgbClr val="5ACBF0"/>
          </p15:clr>
        </p15:guide>
        <p15:guide id="22" orient="horz" pos="720">
          <p15:clr>
            <a:srgbClr val="5ACBF0"/>
          </p15:clr>
        </p15:guide>
        <p15:guide id="23" orient="horz">
          <p15:clr>
            <a:srgbClr val="5ACBF0"/>
          </p15:clr>
        </p15:guide>
        <p15:guide id="24" pos="1524">
          <p15:clr>
            <a:srgbClr val="5ACBF0"/>
          </p15:clr>
        </p15:guide>
        <p15:guide id="25" pos="2298">
          <p15:clr>
            <a:srgbClr val="5ACBF0"/>
          </p15:clr>
        </p15:guide>
        <p15:guide id="26" pos="3450">
          <p15:clr>
            <a:srgbClr val="5ACBF0"/>
          </p15:clr>
        </p15:guide>
        <p15:guide id="27" pos="4230">
          <p15:clr>
            <a:srgbClr val="5ACBF0"/>
          </p15:clr>
        </p15:guide>
        <p15:guide id="28" pos="5380">
          <p15:clr>
            <a:srgbClr val="5ACBF0"/>
          </p15:clr>
        </p15:guide>
        <p15:guide id="29" pos="6156">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Workshop tim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0B5ED18-7A07-47F1-8056-CD86B076AFE2}"/>
              </a:ext>
            </a:extLst>
          </p:cNvPr>
          <p:cNvSpPr>
            <a:spLocks noGrp="1"/>
          </p:cNvSpPr>
          <p:nvPr>
            <p:ph type="title" hasCustomPrompt="1"/>
          </p:nvPr>
        </p:nvSpPr>
        <p:spPr>
          <a:xfrm>
            <a:off x="571108" y="578744"/>
            <a:ext cx="11519272" cy="548640"/>
          </a:xfrm>
          <a:prstGeom prst="rect">
            <a:avLst/>
          </a:prstGeom>
        </p:spPr>
        <p:txBody>
          <a:bodyPr anchor="t" anchorCtr="0"/>
          <a:lstStyle>
            <a:lvl1pPr>
              <a:defRPr sz="4300"/>
            </a:lvl1pPr>
          </a:lstStyle>
          <a:p>
            <a:r>
              <a:rPr lang="en-US"/>
              <a:t>TITLE / TOPIC</a:t>
            </a:r>
          </a:p>
        </p:txBody>
      </p:sp>
      <p:sp>
        <p:nvSpPr>
          <p:cNvPr id="5" name="Slide Number Placeholder 4">
            <a:extLst>
              <a:ext uri="{FF2B5EF4-FFF2-40B4-BE49-F238E27FC236}">
                <a16:creationId xmlns:a16="http://schemas.microsoft.com/office/drawing/2014/main" id="{0203763F-C8CD-4BCB-9A0A-B10F000BC1DB}"/>
              </a:ext>
            </a:extLst>
          </p:cNvPr>
          <p:cNvSpPr>
            <a:spLocks noGrp="1"/>
          </p:cNvSpPr>
          <p:nvPr>
            <p:ph type="sldNum" sz="quarter" idx="12"/>
          </p:nvPr>
        </p:nvSpPr>
        <p:spPr>
          <a:xfrm>
            <a:off x="154943" y="6296643"/>
            <a:ext cx="365760" cy="182880"/>
          </a:xfrm>
          <a:prstGeom prst="rect">
            <a:avLst/>
          </a:prstGeom>
        </p:spPr>
        <p:txBody>
          <a:bodyPr/>
          <a:lstStyle/>
          <a:p>
            <a:fld id="{294A09A9-5501-47C1-A89A-A340965A2BE2}" type="slidenum">
              <a:rPr lang="en-US" smtClean="0"/>
              <a:t>‹#›</a:t>
            </a:fld>
            <a:endParaRPr lang="en-US"/>
          </a:p>
        </p:txBody>
      </p:sp>
      <p:sp>
        <p:nvSpPr>
          <p:cNvPr id="3" name="Footer Placeholder 2">
            <a:extLst>
              <a:ext uri="{FF2B5EF4-FFF2-40B4-BE49-F238E27FC236}">
                <a16:creationId xmlns:a16="http://schemas.microsoft.com/office/drawing/2014/main" id="{46A1245C-B893-2506-FA77-66156BF65CFC}"/>
              </a:ext>
            </a:extLst>
          </p:cNvPr>
          <p:cNvSpPr>
            <a:spLocks noGrp="1"/>
          </p:cNvSpPr>
          <p:nvPr>
            <p:ph type="ftr" sz="quarter" idx="13"/>
          </p:nvPr>
        </p:nvSpPr>
        <p:spPr/>
        <p:txBody>
          <a:bodyPr/>
          <a:lstStyle>
            <a:lvl1pPr>
              <a:defRPr/>
            </a:lvl1pPr>
          </a:lstStyle>
          <a:p>
            <a:r>
              <a:rPr lang="en-US"/>
              <a:t>CREATE YOUR OWN RPG</a:t>
            </a:r>
          </a:p>
        </p:txBody>
      </p:sp>
      <p:cxnSp>
        <p:nvCxnSpPr>
          <p:cNvPr id="4" name="Straight Connector 3">
            <a:extLst>
              <a:ext uri="{FF2B5EF4-FFF2-40B4-BE49-F238E27FC236}">
                <a16:creationId xmlns:a16="http://schemas.microsoft.com/office/drawing/2014/main" id="{E19DF69A-87D6-B14E-BA95-3BB324C9D352}"/>
              </a:ext>
            </a:extLst>
          </p:cNvPr>
          <p:cNvCxnSpPr>
            <a:cxnSpLocks/>
            <a:stCxn id="3" idx="3"/>
          </p:cNvCxnSpPr>
          <p:nvPr userDrawn="1"/>
        </p:nvCxnSpPr>
        <p:spPr>
          <a:xfrm flipV="1">
            <a:off x="333458" y="1666882"/>
            <a:ext cx="4889" cy="290313"/>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6" name="Straight Connector 5">
            <a:extLst>
              <a:ext uri="{FF2B5EF4-FFF2-40B4-BE49-F238E27FC236}">
                <a16:creationId xmlns:a16="http://schemas.microsoft.com/office/drawing/2014/main" id="{2AA216D4-1B64-8692-E499-A4B660EE22D4}"/>
              </a:ext>
            </a:extLst>
          </p:cNvPr>
          <p:cNvCxnSpPr>
            <a:cxnSpLocks/>
            <a:endCxn id="3" idx="1"/>
          </p:cNvCxnSpPr>
          <p:nvPr userDrawn="1"/>
        </p:nvCxnSpPr>
        <p:spPr>
          <a:xfrm flipV="1">
            <a:off x="331748" y="4869888"/>
            <a:ext cx="1711" cy="127869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FBCA3438-542D-6157-6220-147B3BE13661}"/>
              </a:ext>
            </a:extLst>
          </p:cNvPr>
          <p:cNvCxnSpPr>
            <a:cxnSpLocks/>
          </p:cNvCxnSpPr>
          <p:nvPr userDrawn="1"/>
        </p:nvCxnSpPr>
        <p:spPr>
          <a:xfrm flipV="1">
            <a:off x="336618" y="6635513"/>
            <a:ext cx="0" cy="222487"/>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cxnSp>
        <p:nvCxnSpPr>
          <p:cNvPr id="8" name="Straight Connector 7">
            <a:extLst>
              <a:ext uri="{FF2B5EF4-FFF2-40B4-BE49-F238E27FC236}">
                <a16:creationId xmlns:a16="http://schemas.microsoft.com/office/drawing/2014/main" id="{6BEE817E-3020-2A62-DF93-30CD0DC3C575}"/>
              </a:ext>
            </a:extLst>
          </p:cNvPr>
          <p:cNvCxnSpPr>
            <a:cxnSpLocks/>
          </p:cNvCxnSpPr>
          <p:nvPr userDrawn="1"/>
        </p:nvCxnSpPr>
        <p:spPr>
          <a:xfrm flipH="1" flipV="1">
            <a:off x="338040" y="0"/>
            <a:ext cx="307" cy="1143376"/>
          </a:xfrm>
          <a:prstGeom prst="line">
            <a:avLst/>
          </a:prstGeom>
          <a:ln w="9525">
            <a:solidFill>
              <a:schemeClr val="accent1">
                <a:lumMod val="40000"/>
                <a:lumOff val="60000"/>
              </a:schemeClr>
            </a:solidFill>
          </a:ln>
        </p:spPr>
        <p:style>
          <a:lnRef idx="1">
            <a:schemeClr val="accent1"/>
          </a:lnRef>
          <a:fillRef idx="0">
            <a:schemeClr val="accent1"/>
          </a:fillRef>
          <a:effectRef idx="0">
            <a:schemeClr val="accent1"/>
          </a:effectRef>
          <a:fontRef idx="minor">
            <a:schemeClr val="tx1"/>
          </a:fontRef>
        </p:style>
      </p:cxnSp>
      <p:pic>
        <p:nvPicPr>
          <p:cNvPr id="10" name="Graphic 9" descr="Stopwatch with solid fill">
            <a:extLst>
              <a:ext uri="{FF2B5EF4-FFF2-40B4-BE49-F238E27FC236}">
                <a16:creationId xmlns:a16="http://schemas.microsoft.com/office/drawing/2014/main" id="{6C740701-9BBD-AAFB-5DC3-C2663EAA0123}"/>
              </a:ext>
            </a:extLst>
          </p:cNvPr>
          <p:cNvPicPr>
            <a:picLocks noChangeAspect="1"/>
          </p:cNvPicPr>
          <p:nvPr userDrawn="1"/>
        </p:nvPicPr>
        <p:blipFill>
          <a:blip r:embed="rId2">
            <a:extLst>
              <a:ext uri="{96DAC541-7B7A-43D3-8B79-37D633B846F1}">
                <asvg:svgBlip xmlns:asvg="http://schemas.microsoft.com/office/drawing/2016/SVG/main" r:embed="rId3"/>
              </a:ext>
            </a:extLst>
          </a:blip>
          <a:stretch>
            <a:fillRect/>
          </a:stretch>
        </p:blipFill>
        <p:spPr>
          <a:xfrm>
            <a:off x="101620" y="1168094"/>
            <a:ext cx="474070" cy="474070"/>
          </a:xfrm>
          <a:prstGeom prst="rect">
            <a:avLst/>
          </a:prstGeom>
        </p:spPr>
      </p:pic>
      <p:sp>
        <p:nvSpPr>
          <p:cNvPr id="13" name="Text Placeholder 12">
            <a:extLst>
              <a:ext uri="{FF2B5EF4-FFF2-40B4-BE49-F238E27FC236}">
                <a16:creationId xmlns:a16="http://schemas.microsoft.com/office/drawing/2014/main" id="{EFB9C9BB-F218-1BEA-AEC6-6BB1D91F8E07}"/>
              </a:ext>
            </a:extLst>
          </p:cNvPr>
          <p:cNvSpPr>
            <a:spLocks noGrp="1"/>
          </p:cNvSpPr>
          <p:nvPr>
            <p:ph type="body" sz="quarter" idx="14" hasCustomPrompt="1"/>
          </p:nvPr>
        </p:nvSpPr>
        <p:spPr>
          <a:xfrm>
            <a:off x="571108" y="1271950"/>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Amount of time</a:t>
            </a:r>
          </a:p>
        </p:txBody>
      </p:sp>
      <p:sp>
        <p:nvSpPr>
          <p:cNvPr id="21" name="Text Placeholder 12">
            <a:extLst>
              <a:ext uri="{FF2B5EF4-FFF2-40B4-BE49-F238E27FC236}">
                <a16:creationId xmlns:a16="http://schemas.microsoft.com/office/drawing/2014/main" id="{65F4B2CC-C7E3-0467-8386-82C67985FBF0}"/>
              </a:ext>
            </a:extLst>
          </p:cNvPr>
          <p:cNvSpPr>
            <a:spLocks noGrp="1"/>
          </p:cNvSpPr>
          <p:nvPr>
            <p:ph type="body" sz="quarter" idx="15" hasCustomPrompt="1"/>
          </p:nvPr>
        </p:nvSpPr>
        <p:spPr>
          <a:xfrm>
            <a:off x="571108" y="144007"/>
            <a:ext cx="11519272" cy="266358"/>
          </a:xfrm>
        </p:spPr>
        <p:txBody>
          <a:bodyPr/>
          <a:lstStyle>
            <a:lvl1pPr marL="0" indent="0">
              <a:buNone/>
              <a:defRPr sz="2000">
                <a:latin typeface="+mn-lt"/>
              </a:defRPr>
            </a:lvl1pPr>
            <a:lvl2pPr>
              <a:defRPr sz="2000">
                <a:latin typeface="+mn-lt"/>
              </a:defRPr>
            </a:lvl2pPr>
            <a:lvl3pPr>
              <a:defRPr sz="2000">
                <a:latin typeface="+mn-lt"/>
              </a:defRPr>
            </a:lvl3pPr>
            <a:lvl4pPr>
              <a:defRPr sz="2000">
                <a:latin typeface="+mn-lt"/>
              </a:defRPr>
            </a:lvl4pPr>
            <a:lvl5pPr>
              <a:defRPr sz="2000">
                <a:latin typeface="+mn-lt"/>
              </a:defRPr>
            </a:lvl5pPr>
          </a:lstStyle>
          <a:p>
            <a:pPr lvl="0"/>
            <a:r>
              <a:rPr lang="en-US"/>
              <a:t>PART #</a:t>
            </a:r>
          </a:p>
        </p:txBody>
      </p:sp>
    </p:spTree>
    <p:extLst>
      <p:ext uri="{BB962C8B-B14F-4D97-AF65-F5344CB8AC3E}">
        <p14:creationId xmlns:p14="http://schemas.microsoft.com/office/powerpoint/2010/main" val="3013625223"/>
      </p:ext>
    </p:extLst>
  </p:cSld>
  <p:clrMapOvr>
    <a:masterClrMapping/>
  </p:clrMapOvr>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p:cSld name="Five filmstrip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1C46CB2-4FDC-43D5-B122-6F27B3C827ED}"/>
              </a:ext>
            </a:extLst>
          </p:cNvPr>
          <p:cNvSpPr>
            <a:spLocks noGrp="1"/>
          </p:cNvSpPr>
          <p:nvPr>
            <p:ph type="title"/>
          </p:nvPr>
        </p:nvSpPr>
        <p:spPr>
          <a:xfrm>
            <a:off x="588263" y="585788"/>
            <a:ext cx="11018520" cy="1115568"/>
          </a:xfrm>
        </p:spPr>
        <p:txBody>
          <a:bodyPr anchor="ctr"/>
          <a:lstStyle>
            <a:lvl1pPr algn="ctr">
              <a:defRPr/>
            </a:lvl1pPr>
          </a:lstStyle>
          <a:p>
            <a:r>
              <a:rPr lang="en-US"/>
              <a:t>Click to edit Master title style</a:t>
            </a:r>
          </a:p>
        </p:txBody>
      </p:sp>
      <p:sp>
        <p:nvSpPr>
          <p:cNvPr id="12" name="Text Placeholder 3">
            <a:extLst>
              <a:ext uri="{FF2B5EF4-FFF2-40B4-BE49-F238E27FC236}">
                <a16:creationId xmlns:a16="http://schemas.microsoft.com/office/drawing/2014/main" id="{9244E618-D996-41A6-8C9D-0C3519EA7A6F}"/>
              </a:ext>
            </a:extLst>
          </p:cNvPr>
          <p:cNvSpPr>
            <a:spLocks noGrp="1"/>
          </p:cNvSpPr>
          <p:nvPr>
            <p:ph type="body" sz="quarter" idx="16"/>
          </p:nvPr>
        </p:nvSpPr>
        <p:spPr>
          <a:xfrm>
            <a:off x="292608" y="4800600"/>
            <a:ext cx="1801368" cy="1468437"/>
          </a:xfrm>
        </p:spPr>
        <p:txBody>
          <a:bodyPr/>
          <a:lstStyle>
            <a:lvl1pPr marL="0" indent="0" algn="ctr">
              <a:spcBef>
                <a:spcPts val="0"/>
              </a:spcBef>
              <a:buNone/>
              <a:defRPr sz="1800">
                <a:latin typeface="+mj-lt"/>
              </a:defRPr>
            </a:lvl1pPr>
          </a:lstStyle>
          <a:p>
            <a:pPr lvl="0"/>
            <a:r>
              <a:rPr lang="en-US"/>
              <a:t>Click to edit Master text styles</a:t>
            </a:r>
          </a:p>
        </p:txBody>
      </p:sp>
      <p:sp>
        <p:nvSpPr>
          <p:cNvPr id="13" name="Picture Placeholder" descr="This photo is a 'placeholder' only. Drag or drop your photo here, or click and tap the center to insert a photo.">
            <a:extLst>
              <a:ext uri="{FF2B5EF4-FFF2-40B4-BE49-F238E27FC236}">
                <a16:creationId xmlns:a16="http://schemas.microsoft.com/office/drawing/2014/main" id="{8B32544F-F93C-4713-86AD-641424F4A7B9}"/>
              </a:ext>
            </a:extLst>
          </p:cNvPr>
          <p:cNvSpPr>
            <a:spLocks noGrp="1"/>
          </p:cNvSpPr>
          <p:nvPr>
            <p:ph type="pic" sz="quarter" idx="13" hasCustomPrompt="1"/>
          </p:nvPr>
        </p:nvSpPr>
        <p:spPr bwMode="ltGray">
          <a:xfrm>
            <a:off x="0" y="2286000"/>
            <a:ext cx="2386584" cy="2286000"/>
          </a:xfrm>
          <a:blipFill>
            <a:blip r:embed="rId2"/>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4" name="Text Placeholder 3">
            <a:extLst>
              <a:ext uri="{FF2B5EF4-FFF2-40B4-BE49-F238E27FC236}">
                <a16:creationId xmlns:a16="http://schemas.microsoft.com/office/drawing/2014/main" id="{9E4C32BD-CEF7-42AC-94D8-052EF30E2361}"/>
              </a:ext>
            </a:extLst>
          </p:cNvPr>
          <p:cNvSpPr>
            <a:spLocks noGrp="1"/>
          </p:cNvSpPr>
          <p:nvPr>
            <p:ph type="body" sz="quarter" idx="17"/>
          </p:nvPr>
        </p:nvSpPr>
        <p:spPr>
          <a:xfrm>
            <a:off x="2743962" y="4799409"/>
            <a:ext cx="1801368" cy="1472803"/>
          </a:xfrm>
        </p:spPr>
        <p:txBody>
          <a:bodyPr/>
          <a:lstStyle>
            <a:lvl1pPr marL="0" indent="0" algn="ctr">
              <a:spcBef>
                <a:spcPts val="0"/>
              </a:spcBef>
              <a:buNone/>
              <a:defRPr sz="1800">
                <a:latin typeface="+mj-lt"/>
              </a:defRPr>
            </a:lvl1pPr>
          </a:lstStyle>
          <a:p>
            <a:pPr lvl="0"/>
            <a:r>
              <a:rPr lang="en-US"/>
              <a:t>Click to edit Master text styles</a:t>
            </a:r>
          </a:p>
        </p:txBody>
      </p:sp>
      <p:sp>
        <p:nvSpPr>
          <p:cNvPr id="15" name="Picture Placeholder" descr="This photo is a 'placeholder' only. Drag or drop your photo here, or click and tap the center to insert a photo.">
            <a:extLst>
              <a:ext uri="{FF2B5EF4-FFF2-40B4-BE49-F238E27FC236}">
                <a16:creationId xmlns:a16="http://schemas.microsoft.com/office/drawing/2014/main" id="{E25EC377-3BC6-40D8-AECB-4FEB302014CD}"/>
              </a:ext>
            </a:extLst>
          </p:cNvPr>
          <p:cNvSpPr>
            <a:spLocks noGrp="1"/>
          </p:cNvSpPr>
          <p:nvPr>
            <p:ph type="pic" sz="quarter" idx="14" hasCustomPrompt="1"/>
          </p:nvPr>
        </p:nvSpPr>
        <p:spPr bwMode="ltGray">
          <a:xfrm>
            <a:off x="2451354" y="2286000"/>
            <a:ext cx="2386584" cy="2286000"/>
          </a:xfrm>
          <a:blipFill>
            <a:blip r:embed="rId3"/>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6" name="Text Placeholder 3">
            <a:extLst>
              <a:ext uri="{FF2B5EF4-FFF2-40B4-BE49-F238E27FC236}">
                <a16:creationId xmlns:a16="http://schemas.microsoft.com/office/drawing/2014/main" id="{D682B8EC-8F33-4730-BBE6-E8B7234C9C62}"/>
              </a:ext>
            </a:extLst>
          </p:cNvPr>
          <p:cNvSpPr>
            <a:spLocks noGrp="1"/>
          </p:cNvSpPr>
          <p:nvPr>
            <p:ph type="body" sz="quarter" idx="18"/>
          </p:nvPr>
        </p:nvSpPr>
        <p:spPr>
          <a:xfrm>
            <a:off x="5195316" y="4799410"/>
            <a:ext cx="1801368" cy="146962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7DB5F15A-5980-40FF-9D54-3FDE41D604AE}"/>
              </a:ext>
            </a:extLst>
          </p:cNvPr>
          <p:cNvSpPr>
            <a:spLocks noGrp="1"/>
          </p:cNvSpPr>
          <p:nvPr>
            <p:ph type="pic" sz="quarter" idx="15" hasCustomPrompt="1"/>
          </p:nvPr>
        </p:nvSpPr>
        <p:spPr bwMode="ltGray">
          <a:xfrm>
            <a:off x="4902708" y="2286000"/>
            <a:ext cx="2386584" cy="2286000"/>
          </a:xfrm>
          <a:blipFill>
            <a:blip r:embed="rId4"/>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
        <p:nvSpPr>
          <p:cNvPr id="18" name="Text Placeholder 3">
            <a:extLst>
              <a:ext uri="{FF2B5EF4-FFF2-40B4-BE49-F238E27FC236}">
                <a16:creationId xmlns:a16="http://schemas.microsoft.com/office/drawing/2014/main" id="{83564109-638C-44E2-AE84-46B44C29FD6C}"/>
              </a:ext>
            </a:extLst>
          </p:cNvPr>
          <p:cNvSpPr>
            <a:spLocks noGrp="1"/>
          </p:cNvSpPr>
          <p:nvPr>
            <p:ph type="body" sz="quarter" idx="20"/>
          </p:nvPr>
        </p:nvSpPr>
        <p:spPr>
          <a:xfrm>
            <a:off x="7646670"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713AAE36-2045-4D14-87DC-59D4EFCC1500}"/>
              </a:ext>
            </a:extLst>
          </p:cNvPr>
          <p:cNvSpPr>
            <a:spLocks noGrp="1"/>
          </p:cNvSpPr>
          <p:nvPr>
            <p:ph type="pic" sz="quarter" idx="19" hasCustomPrompt="1"/>
          </p:nvPr>
        </p:nvSpPr>
        <p:spPr bwMode="ltGray">
          <a:xfrm>
            <a:off x="7354062" y="2286000"/>
            <a:ext cx="2386584" cy="2286000"/>
          </a:xfrm>
          <a:blipFill>
            <a:blip r:embed="rId5"/>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21" name="Text Placeholder 3">
            <a:extLst>
              <a:ext uri="{FF2B5EF4-FFF2-40B4-BE49-F238E27FC236}">
                <a16:creationId xmlns:a16="http://schemas.microsoft.com/office/drawing/2014/main" id="{5B1B6F72-F14C-40F1-8B29-8620AA34DC63}"/>
              </a:ext>
            </a:extLst>
          </p:cNvPr>
          <p:cNvSpPr>
            <a:spLocks noGrp="1"/>
          </p:cNvSpPr>
          <p:nvPr>
            <p:ph type="body" sz="quarter" idx="22"/>
          </p:nvPr>
        </p:nvSpPr>
        <p:spPr>
          <a:xfrm>
            <a:off x="10098024" y="4799409"/>
            <a:ext cx="1801368" cy="1469629"/>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Picture Placeholder" descr="This photo is a 'placeholder' only. Drag or drop your photo here, or click and tap the center to insert a photo.">
            <a:extLst>
              <a:ext uri="{FF2B5EF4-FFF2-40B4-BE49-F238E27FC236}">
                <a16:creationId xmlns:a16="http://schemas.microsoft.com/office/drawing/2014/main" id="{2AD682C7-20D7-4ED0-99A7-C8530DAC8612}"/>
              </a:ext>
            </a:extLst>
          </p:cNvPr>
          <p:cNvSpPr>
            <a:spLocks noGrp="1"/>
          </p:cNvSpPr>
          <p:nvPr>
            <p:ph type="pic" sz="quarter" idx="21" hasCustomPrompt="1"/>
          </p:nvPr>
        </p:nvSpPr>
        <p:spPr bwMode="ltGray">
          <a:xfrm>
            <a:off x="9805416" y="2286000"/>
            <a:ext cx="2386584" cy="2286000"/>
          </a:xfrm>
          <a:blipFill>
            <a:blip r:embed="rId6"/>
            <a:stretch>
              <a:fillRect/>
            </a:stretch>
          </a:blipFill>
        </p:spPr>
        <p:txBody>
          <a:bodyPr lIns="0" tIns="0" rIns="0" bIns="73152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Dag &amp; drop your photo here </a:t>
            </a:r>
            <a:br>
              <a:rPr lang="en-US"/>
            </a:br>
            <a:r>
              <a:rPr lang="en-US"/>
              <a:t>or click or tap icon below </a:t>
            </a:r>
            <a:br>
              <a:rPr lang="en-US"/>
            </a:br>
            <a:r>
              <a:rPr lang="en-US"/>
              <a:t>to insert</a:t>
            </a:r>
          </a:p>
        </p:txBody>
      </p:sp>
      <p:sp>
        <p:nvSpPr>
          <p:cNvPr id="3" name="TextBox 2">
            <a:extLst>
              <a:ext uri="{FF2B5EF4-FFF2-40B4-BE49-F238E27FC236}">
                <a16:creationId xmlns:a16="http://schemas.microsoft.com/office/drawing/2014/main" id="{B2FE569B-F817-467C-8BAC-558CE9824DBA}"/>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2" name="TextBox 21">
            <a:extLst>
              <a:ext uri="{FF2B5EF4-FFF2-40B4-BE49-F238E27FC236}">
                <a16:creationId xmlns:a16="http://schemas.microsoft.com/office/drawing/2014/main" id="{79FBAD94-6750-4185-8147-506767D08A83}"/>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973440310"/>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1440">
          <p15:clr>
            <a:srgbClr val="5ACBF0"/>
          </p15:clr>
        </p15:guide>
        <p15:guide id="3" orient="horz" pos="2880">
          <p15:clr>
            <a:srgbClr val="5ACBF0"/>
          </p15:clr>
        </p15:guide>
        <p15:guide id="4" orient="horz" pos="3024">
          <p15:clr>
            <a:srgbClr val="5ACBF0"/>
          </p15:clr>
        </p15:guide>
        <p15:guide id="8" pos="4631">
          <p15:clr>
            <a:srgbClr val="5ACBF0"/>
          </p15:clr>
        </p15:guide>
        <p15:guide id="9" pos="4593">
          <p15:clr>
            <a:srgbClr val="5ACBF0"/>
          </p15:clr>
        </p15:guide>
        <p15:guide id="10" pos="6134">
          <p15:clr>
            <a:srgbClr val="5ACBF0"/>
          </p15:clr>
        </p15:guide>
        <p15:guide id="11" pos="1323">
          <p15:clr>
            <a:srgbClr val="5ACBF0"/>
          </p15:clr>
        </p15:guide>
        <p15:guide id="12" pos="2865">
          <p15:clr>
            <a:srgbClr val="5ACBF0"/>
          </p15:clr>
        </p15:guide>
        <p15:guide id="13" pos="4815">
          <p15:clr>
            <a:srgbClr val="5ACBF0"/>
          </p15:clr>
        </p15:guide>
        <p15:guide id="14" pos="6361">
          <p15:clr>
            <a:srgbClr val="5ACBF0"/>
          </p15:clr>
        </p15:guide>
        <p15:guide id="15" orient="horz">
          <p15:clr>
            <a:srgbClr val="5ACBF0"/>
          </p15:clr>
        </p15:guide>
        <p15:guide id="16" pos="1727">
          <p15:clr>
            <a:srgbClr val="5ACBF0"/>
          </p15:clr>
        </p15:guide>
        <p15:guide id="17" pos="2294">
          <p15:clr>
            <a:srgbClr val="5ACBF0"/>
          </p15:clr>
        </p15:guide>
        <p15:guide id="18" pos="3273">
          <p15:clr>
            <a:srgbClr val="5ACBF0"/>
          </p15:clr>
        </p15:guide>
        <p15:guide id="19" pos="4411">
          <p15:clr>
            <a:srgbClr val="5ACBF0"/>
          </p15:clr>
        </p15:guide>
        <p15:guide id="21" pos="6179">
          <p15:clr>
            <a:srgbClr val="5ACBF0"/>
          </p15:clr>
        </p15:guide>
        <p15:guide id="22" pos="1501">
          <p15:clr>
            <a:srgbClr val="5ACBF0"/>
          </p15:clr>
        </p15:guide>
        <p15:guide id="23" pos="1543">
          <p15:clr>
            <a:srgbClr val="5ACBF0"/>
          </p15:clr>
        </p15:guide>
        <p15:guide id="24" pos="3049">
          <p15:clr>
            <a:srgbClr val="5ACBF0"/>
          </p15:clr>
        </p15:guide>
        <p15:guide id="25" pos="3088">
          <p15:clr>
            <a:srgbClr val="5ACBF0"/>
          </p15:clr>
        </p15:guide>
        <p15:guide id="26" pos="5954">
          <p15:clr>
            <a:srgbClr val="5ACBF0"/>
          </p15:clr>
        </p15:guide>
        <p15:guide id="27" pos="3840">
          <p15:clr>
            <a:srgbClr val="5ACBF0"/>
          </p15:clr>
        </p15:guide>
        <p15:guide id="28" pos="5386">
          <p15:clr>
            <a:srgbClr val="5ACBF0"/>
          </p15:clr>
        </p15:guide>
        <p15:guide id="29" pos="753">
          <p15:clr>
            <a:srgbClr val="5ACBF0"/>
          </p15:clr>
        </p15:guide>
        <p15:guide id="30" pos="6927">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p:cSld name="Thre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8962"/>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2037906"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2037906"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4939284"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4939284"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7840663"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7840663"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20" name="TextBox 19">
            <a:extLst>
              <a:ext uri="{FF2B5EF4-FFF2-40B4-BE49-F238E27FC236}">
                <a16:creationId xmlns:a16="http://schemas.microsoft.com/office/drawing/2014/main" id="{0D6AFB7A-35B4-4881-AB50-D112482166B1}"/>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B20F2EB6-669F-4ECF-89A6-26647C7024C7}"/>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0069561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3840">
          <p15:clr>
            <a:srgbClr val="5ACBF0"/>
          </p15:clr>
        </p15:guide>
        <p15:guide id="4" pos="1283">
          <p15:clr>
            <a:srgbClr val="5ACBF0"/>
          </p15:clr>
        </p15:guide>
        <p15:guide id="5" pos="5666">
          <p15:clr>
            <a:srgbClr val="5ACBF0"/>
          </p15:clr>
        </p15:guide>
        <p15:guide id="6" pos="2741">
          <p15:clr>
            <a:srgbClr val="5ACBF0"/>
          </p15:clr>
        </p15:guide>
        <p15:guide id="7" pos="2012">
          <p15:clr>
            <a:srgbClr val="5ACBF0"/>
          </p15:clr>
        </p15:guide>
        <p15:guide id="8" pos="3109">
          <p15:clr>
            <a:srgbClr val="5ACBF0"/>
          </p15:clr>
        </p15:guide>
        <p15:guide id="9" pos="4570">
          <p15:clr>
            <a:srgbClr val="5ACBF0"/>
          </p15:clr>
        </p15:guide>
        <p15:guide id="11" pos="6397">
          <p15:clr>
            <a:srgbClr val="5ACBF0"/>
          </p15:clr>
        </p15:guide>
        <p15:guide id="12" orient="horz" pos="1440">
          <p15:clr>
            <a:srgbClr val="5ACBF0"/>
          </p15:clr>
        </p15:guide>
        <p15:guide id="13" pos="4938">
          <p15:clr>
            <a:srgbClr val="5ACBF0"/>
          </p15:clr>
        </p15:guide>
        <p15:guide id="14" orient="horz" pos="289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p:cSld name="Four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2313432" cy="2313432"/>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3487250" y="2286000"/>
            <a:ext cx="2313432" cy="2313432"/>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348725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6390300" y="2286000"/>
            <a:ext cx="2313432" cy="2313432"/>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6390300"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9293351" y="2286000"/>
            <a:ext cx="2313432" cy="2313432"/>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6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9293351" y="4800600"/>
            <a:ext cx="2313432" cy="146843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9" name="TextBox 18">
            <a:extLst>
              <a:ext uri="{FF2B5EF4-FFF2-40B4-BE49-F238E27FC236}">
                <a16:creationId xmlns:a16="http://schemas.microsoft.com/office/drawing/2014/main" id="{082B5DFF-84C5-4DDC-BD61-2D94F5AE215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187573126"/>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2" orient="horz" pos="3024">
          <p15:clr>
            <a:srgbClr val="5ACBF0"/>
          </p15:clr>
        </p15:guide>
        <p15:guide id="3" pos="4025">
          <p15:clr>
            <a:srgbClr val="5ACBF0"/>
          </p15:clr>
        </p15:guide>
        <p15:guide id="5" pos="5854">
          <p15:clr>
            <a:srgbClr val="5ACBF0"/>
          </p15:clr>
        </p15:guide>
        <p15:guide id="7" pos="3654">
          <p15:clr>
            <a:srgbClr val="5ACBF0"/>
          </p15:clr>
        </p15:guide>
        <p15:guide id="8" pos="2195">
          <p15:clr>
            <a:srgbClr val="5ACBF0"/>
          </p15:clr>
        </p15:guide>
        <p15:guide id="10" pos="2926">
          <p15:clr>
            <a:srgbClr val="5ACBF0"/>
          </p15:clr>
        </p15:guide>
        <p15:guide id="11" pos="4756">
          <p15:clr>
            <a:srgbClr val="5ACBF0"/>
          </p15:clr>
        </p15:guide>
        <p15:guide id="12" pos="6581">
          <p15:clr>
            <a:srgbClr val="5ACBF0"/>
          </p15:clr>
        </p15:guide>
        <p15:guide id="13" pos="1097">
          <p15:clr>
            <a:srgbClr val="5ACBF0"/>
          </p15:clr>
        </p15:guide>
        <p15:guide id="14" orient="horz" pos="1440">
          <p15:clr>
            <a:srgbClr val="5ACBF0"/>
          </p15:clr>
        </p15:guide>
        <p15:guide id="15" pos="1826">
          <p15:clr>
            <a:srgbClr val="5ACBF0"/>
          </p15:clr>
        </p15:guide>
        <p15:guide id="18" pos="5483">
          <p15:clr>
            <a:srgbClr val="5ACBF0"/>
          </p15:clr>
        </p15:guide>
        <p15:guide id="19" orient="horz" pos="2898">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p:cSld name="Five round photos">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33D211-079C-4884-AB74-BFA812A63FE8}"/>
              </a:ext>
            </a:extLst>
          </p:cNvPr>
          <p:cNvSpPr>
            <a:spLocks noGrp="1"/>
          </p:cNvSpPr>
          <p:nvPr>
            <p:ph type="title"/>
          </p:nvPr>
        </p:nvSpPr>
        <p:spPr>
          <a:xfrm>
            <a:off x="588263" y="583007"/>
            <a:ext cx="11018520" cy="1115568"/>
          </a:xfrm>
        </p:spPr>
        <p:txBody>
          <a:bodyPr anchor="ctr"/>
          <a:lstStyle>
            <a:lvl1pPr algn="ctr">
              <a:defRPr/>
            </a:lvl1pPr>
          </a:lstStyle>
          <a:p>
            <a:r>
              <a:rPr lang="en-US"/>
              <a:t>Click to edit Master title style</a:t>
            </a:r>
          </a:p>
        </p:txBody>
      </p:sp>
      <p:sp>
        <p:nvSpPr>
          <p:cNvPr id="16" name="Picture Placeholder" descr="This photo is a 'placeholder' only. Drag or drop your photo here, or click and tap the center to insert a photo.">
            <a:extLst>
              <a:ext uri="{FF2B5EF4-FFF2-40B4-BE49-F238E27FC236}">
                <a16:creationId xmlns:a16="http://schemas.microsoft.com/office/drawing/2014/main" id="{5757E314-6417-4051-A2CD-D3614CAA6A78}"/>
              </a:ext>
            </a:extLst>
          </p:cNvPr>
          <p:cNvSpPr>
            <a:spLocks noGrp="1" noChangeAspect="1"/>
          </p:cNvSpPr>
          <p:nvPr>
            <p:ph type="pic" sz="quarter" idx="13" hasCustomPrompt="1"/>
          </p:nvPr>
        </p:nvSpPr>
        <p:spPr bwMode="ltGray">
          <a:xfrm>
            <a:off x="584200" y="2286000"/>
            <a:ext cx="1737360" cy="1737360"/>
          </a:xfrm>
          <a:prstGeom prst="ellipse">
            <a:avLst/>
          </a:prstGeom>
          <a:blipFill>
            <a:blip r:embed="rId2"/>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3" name="Text Placeholder 3">
            <a:extLst>
              <a:ext uri="{FF2B5EF4-FFF2-40B4-BE49-F238E27FC236}">
                <a16:creationId xmlns:a16="http://schemas.microsoft.com/office/drawing/2014/main" id="{5BBECFAF-80A0-4620-8865-87562DFB497B}"/>
              </a:ext>
            </a:extLst>
          </p:cNvPr>
          <p:cNvSpPr>
            <a:spLocks noGrp="1"/>
          </p:cNvSpPr>
          <p:nvPr>
            <p:ph type="body" sz="quarter" idx="16"/>
          </p:nvPr>
        </p:nvSpPr>
        <p:spPr>
          <a:xfrm>
            <a:off x="584200"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7" name="Picture Placeholder" descr="This photo is a 'placeholder' only. Drag or drop your photo here, or click and tap the center to insert a photo.">
            <a:extLst>
              <a:ext uri="{FF2B5EF4-FFF2-40B4-BE49-F238E27FC236}">
                <a16:creationId xmlns:a16="http://schemas.microsoft.com/office/drawing/2014/main" id="{E5577FC3-49F5-4B04-AFD3-AA0A57BA8355}"/>
              </a:ext>
            </a:extLst>
          </p:cNvPr>
          <p:cNvSpPr>
            <a:spLocks noGrp="1" noChangeAspect="1"/>
          </p:cNvSpPr>
          <p:nvPr>
            <p:ph type="pic" sz="quarter" idx="19" hasCustomPrompt="1"/>
          </p:nvPr>
        </p:nvSpPr>
        <p:spPr bwMode="ltGray">
          <a:xfrm>
            <a:off x="2905506" y="2286000"/>
            <a:ext cx="1737360" cy="1737360"/>
          </a:xfrm>
          <a:prstGeom prst="ellipse">
            <a:avLst/>
          </a:prstGeom>
          <a:blipFill>
            <a:blip r:embed="rId3"/>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4" name="Text Placeholder 3">
            <a:extLst>
              <a:ext uri="{FF2B5EF4-FFF2-40B4-BE49-F238E27FC236}">
                <a16:creationId xmlns:a16="http://schemas.microsoft.com/office/drawing/2014/main" id="{8AD287B4-D736-4707-854D-BEA62EF2BBCF}"/>
              </a:ext>
            </a:extLst>
          </p:cNvPr>
          <p:cNvSpPr>
            <a:spLocks noGrp="1"/>
          </p:cNvSpPr>
          <p:nvPr>
            <p:ph type="body" sz="quarter" idx="17"/>
          </p:nvPr>
        </p:nvSpPr>
        <p:spPr>
          <a:xfrm>
            <a:off x="2905506"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8" name="Picture Placeholder" descr="This photo is a 'placeholder' only. Drag or drop your photo here, or click and tap the center to insert a photo.">
            <a:extLst>
              <a:ext uri="{FF2B5EF4-FFF2-40B4-BE49-F238E27FC236}">
                <a16:creationId xmlns:a16="http://schemas.microsoft.com/office/drawing/2014/main" id="{9B56ECFD-6AA2-4EC5-A445-D1E0952199EC}"/>
              </a:ext>
            </a:extLst>
          </p:cNvPr>
          <p:cNvSpPr>
            <a:spLocks noGrp="1" noChangeAspect="1"/>
          </p:cNvSpPr>
          <p:nvPr>
            <p:ph type="pic" sz="quarter" idx="20" hasCustomPrompt="1"/>
          </p:nvPr>
        </p:nvSpPr>
        <p:spPr bwMode="ltGray">
          <a:xfrm>
            <a:off x="5227320" y="2286000"/>
            <a:ext cx="1737360" cy="1737360"/>
          </a:xfrm>
          <a:prstGeom prst="ellipse">
            <a:avLst/>
          </a:prstGeom>
          <a:blipFill>
            <a:blip r:embed="rId4"/>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15" name="Text Placeholder 3">
            <a:extLst>
              <a:ext uri="{FF2B5EF4-FFF2-40B4-BE49-F238E27FC236}">
                <a16:creationId xmlns:a16="http://schemas.microsoft.com/office/drawing/2014/main" id="{9ED5A27F-D9D2-4DCB-8422-4694477ECA88}"/>
              </a:ext>
            </a:extLst>
          </p:cNvPr>
          <p:cNvSpPr>
            <a:spLocks noGrp="1"/>
          </p:cNvSpPr>
          <p:nvPr>
            <p:ph type="body" sz="quarter" idx="18"/>
          </p:nvPr>
        </p:nvSpPr>
        <p:spPr>
          <a:xfrm>
            <a:off x="5227320" y="4235451"/>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1" name="Picture Placeholder" descr="This photo is a 'placeholder' only. Drag or drop your photo here, or click and tap the center to insert a photo.">
            <a:extLst>
              <a:ext uri="{FF2B5EF4-FFF2-40B4-BE49-F238E27FC236}">
                <a16:creationId xmlns:a16="http://schemas.microsoft.com/office/drawing/2014/main" id="{F78E1D3B-7D6F-4EFD-9EB2-E1A27309D6AF}"/>
              </a:ext>
            </a:extLst>
          </p:cNvPr>
          <p:cNvSpPr>
            <a:spLocks noGrp="1" noChangeAspect="1"/>
          </p:cNvSpPr>
          <p:nvPr>
            <p:ph type="pic" sz="quarter" idx="21" hasCustomPrompt="1"/>
          </p:nvPr>
        </p:nvSpPr>
        <p:spPr bwMode="ltGray">
          <a:xfrm>
            <a:off x="7548118" y="2286000"/>
            <a:ext cx="1737360" cy="1737360"/>
          </a:xfrm>
          <a:prstGeom prst="ellipse">
            <a:avLst/>
          </a:prstGeom>
          <a:blipFill>
            <a:blip r:embed="rId5"/>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insert44</a:t>
            </a:r>
          </a:p>
        </p:txBody>
      </p:sp>
      <p:sp>
        <p:nvSpPr>
          <p:cNvPr id="12" name="Text Placeholder 3">
            <a:extLst>
              <a:ext uri="{FF2B5EF4-FFF2-40B4-BE49-F238E27FC236}">
                <a16:creationId xmlns:a16="http://schemas.microsoft.com/office/drawing/2014/main" id="{3BB2FF62-05DC-462E-808C-4DDE1C65392C}"/>
              </a:ext>
            </a:extLst>
          </p:cNvPr>
          <p:cNvSpPr>
            <a:spLocks noGrp="1"/>
          </p:cNvSpPr>
          <p:nvPr>
            <p:ph type="body" sz="quarter" idx="22"/>
          </p:nvPr>
        </p:nvSpPr>
        <p:spPr>
          <a:xfrm>
            <a:off x="7548118"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19" name="Picture Placeholder" descr="This photo is a 'placeholder' only. Drag or drop your photo here, or click and tap the center to insert a photo.">
            <a:extLst>
              <a:ext uri="{FF2B5EF4-FFF2-40B4-BE49-F238E27FC236}">
                <a16:creationId xmlns:a16="http://schemas.microsoft.com/office/drawing/2014/main" id="{E4DC3400-0B11-4EA0-9B8D-6FADE6964F37}"/>
              </a:ext>
            </a:extLst>
          </p:cNvPr>
          <p:cNvSpPr>
            <a:spLocks noGrp="1" noChangeAspect="1"/>
          </p:cNvSpPr>
          <p:nvPr>
            <p:ph type="pic" sz="quarter" idx="23" hasCustomPrompt="1"/>
          </p:nvPr>
        </p:nvSpPr>
        <p:spPr bwMode="ltGray">
          <a:xfrm>
            <a:off x="9869423" y="2286000"/>
            <a:ext cx="1737360" cy="1737360"/>
          </a:xfrm>
          <a:prstGeom prst="ellipse">
            <a:avLst/>
          </a:prstGeom>
          <a:blipFill>
            <a:blip r:embed="rId6"/>
            <a:stretch>
              <a:fillRect/>
            </a:stretch>
          </a:blipFill>
        </p:spPr>
        <p:txBody>
          <a:bodyPr lIns="0" tIns="0" rIns="0" bIns="594360" anchor="ctr" anchorCtr="0">
            <a:noAutofit/>
          </a:bodyPr>
          <a:lstStyle>
            <a:lvl1pPr marL="0" indent="0" algn="ctr">
              <a:lnSpc>
                <a:spcPct val="100000"/>
              </a:lnSpc>
              <a:buNone/>
              <a:defRPr sz="500" b="1">
                <a:solidFill>
                  <a:srgbClr val="000000"/>
                </a:solidFill>
                <a:latin typeface="+mn-lt"/>
                <a:cs typeface="Segoe UI" panose="020B0502040204020203" pitchFamily="34" charset="0"/>
              </a:defRPr>
            </a:lvl1pPr>
          </a:lstStyle>
          <a:p>
            <a:r>
              <a:rPr lang="en-US"/>
              <a:t>Drag &amp; drop your photo </a:t>
            </a:r>
            <a:br>
              <a:rPr lang="en-US"/>
            </a:br>
            <a:r>
              <a:rPr lang="en-US"/>
              <a:t>here or click or tap icon </a:t>
            </a:r>
            <a:br>
              <a:rPr lang="en-US"/>
            </a:br>
            <a:r>
              <a:rPr lang="en-US"/>
              <a:t>below to insert</a:t>
            </a:r>
          </a:p>
        </p:txBody>
      </p:sp>
      <p:sp>
        <p:nvSpPr>
          <p:cNvPr id="20" name="Text Placeholder 3">
            <a:extLst>
              <a:ext uri="{FF2B5EF4-FFF2-40B4-BE49-F238E27FC236}">
                <a16:creationId xmlns:a16="http://schemas.microsoft.com/office/drawing/2014/main" id="{133C357E-ECC0-485F-9033-5D4DEC8774BB}"/>
              </a:ext>
            </a:extLst>
          </p:cNvPr>
          <p:cNvSpPr>
            <a:spLocks noGrp="1"/>
          </p:cNvSpPr>
          <p:nvPr>
            <p:ph type="body" sz="quarter" idx="24"/>
          </p:nvPr>
        </p:nvSpPr>
        <p:spPr>
          <a:xfrm>
            <a:off x="9869423" y="4235450"/>
            <a:ext cx="1737360" cy="2033588"/>
          </a:xfrm>
        </p:spPr>
        <p:txBody>
          <a:bodyPr/>
          <a:lstStyle>
            <a:lvl1pPr marL="0" indent="0" algn="ctr">
              <a:spcBef>
                <a:spcPts val="0"/>
              </a:spcBef>
              <a:buNone/>
              <a:defRPr sz="1800">
                <a:latin typeface="+mj-lt"/>
              </a:defRPr>
            </a:lvl1pPr>
          </a:lstStyle>
          <a:p>
            <a:pPr lvl="0"/>
            <a:r>
              <a:rPr lang="en-US"/>
              <a:t>Click to edit Master text styles</a:t>
            </a:r>
          </a:p>
        </p:txBody>
      </p:sp>
      <p:sp>
        <p:nvSpPr>
          <p:cNvPr id="3" name="TextBox 2">
            <a:extLst>
              <a:ext uri="{FF2B5EF4-FFF2-40B4-BE49-F238E27FC236}">
                <a16:creationId xmlns:a16="http://schemas.microsoft.com/office/drawing/2014/main" id="{67A72D6D-004C-4F57-AD34-F1019A756073}"/>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1" name="TextBox 20">
            <a:extLst>
              <a:ext uri="{FF2B5EF4-FFF2-40B4-BE49-F238E27FC236}">
                <a16:creationId xmlns:a16="http://schemas.microsoft.com/office/drawing/2014/main" id="{B07FBE42-A76A-4424-95AD-D316147256AE}"/>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883137842"/>
      </p:ext>
    </p:extLst>
  </p:cSld>
  <p:clrMapOvr>
    <a:masterClrMapping/>
  </p:clrMapOvr>
  <p:transition>
    <p:fade/>
  </p:transition>
  <p:extLst>
    <p:ext uri="{DCECCB84-F9BA-43D5-87BE-67443E8EF086}">
      <p15:sldGuideLst xmlns:p15="http://schemas.microsoft.com/office/powerpoint/2012/main">
        <p15:guide id="1" orient="horz" pos="720">
          <p15:clr>
            <a:srgbClr val="5ACBF0"/>
          </p15:clr>
        </p15:guide>
        <p15:guide id="10" pos="2926">
          <p15:clr>
            <a:srgbClr val="5ACBF0"/>
          </p15:clr>
        </p15:guide>
        <p15:guide id="14" orient="horz" pos="1440">
          <p15:clr>
            <a:srgbClr val="5ACBF0"/>
          </p15:clr>
        </p15:guide>
        <p15:guide id="17" orient="horz" pos="2664">
          <p15:clr>
            <a:srgbClr val="5ACBF0"/>
          </p15:clr>
        </p15:guide>
        <p15:guide id="18" pos="6216">
          <p15:clr>
            <a:srgbClr val="5ACBF0"/>
          </p15:clr>
        </p15:guide>
        <p15:guide id="19" pos="5850">
          <p15:clr>
            <a:srgbClr val="5ACBF0"/>
          </p15:clr>
        </p15:guide>
        <p15:guide id="20" pos="4392">
          <p15:clr>
            <a:srgbClr val="5ACBF0"/>
          </p15:clr>
        </p15:guide>
        <p15:guide id="21" pos="3292">
          <p15:clr>
            <a:srgbClr val="5ACBF0"/>
          </p15:clr>
        </p15:guide>
        <p15:guide id="22" pos="4754">
          <p15:clr>
            <a:srgbClr val="5ACBF0"/>
          </p15:clr>
        </p15:guide>
        <p15:guide id="23" pos="1464">
          <p15:clr>
            <a:srgbClr val="5ACBF0"/>
          </p15:clr>
        </p15:guide>
        <p15:guide id="24" pos="1830">
          <p15:clr>
            <a:srgbClr val="5ACBF0"/>
          </p15:clr>
        </p15:guide>
        <p15:guide id="25" orient="horz" pos="2533">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p:cSld name="Quote slide 1b">
    <p:bg>
      <p:bgRef idx="1001">
        <a:schemeClr val="bg2"/>
      </p:bgRef>
    </p:bg>
    <p:spTree>
      <p:nvGrpSpPr>
        <p:cNvPr id="1" name=""/>
        <p:cNvGrpSpPr/>
        <p:nvPr/>
      </p:nvGrpSpPr>
      <p:grpSpPr>
        <a:xfrm>
          <a:off x="0" y="0"/>
          <a:ext cx="0" cy="0"/>
          <a:chOff x="0" y="0"/>
          <a:chExt cx="0" cy="0"/>
        </a:xfrm>
      </p:grpSpPr>
      <p:sp>
        <p:nvSpPr>
          <p:cNvPr id="8" name="Text Placeholder 3">
            <a:extLst>
              <a:ext uri="{FF2B5EF4-FFF2-40B4-BE49-F238E27FC236}">
                <a16:creationId xmlns:a16="http://schemas.microsoft.com/office/drawing/2014/main" id="{DD89A49A-58E0-6646-8574-0B0729961CFB}"/>
              </a:ext>
            </a:extLst>
          </p:cNvPr>
          <p:cNvSpPr>
            <a:spLocks noGrp="1"/>
          </p:cNvSpPr>
          <p:nvPr>
            <p:ph type="body" sz="quarter" idx="18" hasCustomPrompt="1"/>
          </p:nvPr>
        </p:nvSpPr>
        <p:spPr>
          <a:xfrm>
            <a:off x="1739900" y="3779493"/>
            <a:ext cx="5795963" cy="276999"/>
          </a:xfrm>
        </p:spPr>
        <p:txBody>
          <a:bodyPr/>
          <a:lstStyle>
            <a:lvl1pPr marL="0" indent="0" algn="l">
              <a:spcBef>
                <a:spcPts val="0"/>
              </a:spcBef>
              <a:buNone/>
              <a:defRPr sz="1800">
                <a:solidFill>
                  <a:schemeClr val="tx1"/>
                </a:solidFill>
                <a:latin typeface="+mj-lt"/>
              </a:defRPr>
            </a:lvl1pPr>
          </a:lstStyle>
          <a:p>
            <a:pPr lvl="0"/>
            <a:r>
              <a:rPr lang="en-US"/>
              <a:t>Name attribute</a:t>
            </a:r>
          </a:p>
        </p:txBody>
      </p:sp>
      <p:sp>
        <p:nvSpPr>
          <p:cNvPr id="9" name="Text Placeholder 3">
            <a:extLst>
              <a:ext uri="{FF2B5EF4-FFF2-40B4-BE49-F238E27FC236}">
                <a16:creationId xmlns:a16="http://schemas.microsoft.com/office/drawing/2014/main" id="{53C890AF-C449-E34D-86FC-4BE82A41ED0D}"/>
              </a:ext>
            </a:extLst>
          </p:cNvPr>
          <p:cNvSpPr>
            <a:spLocks noGrp="1"/>
          </p:cNvSpPr>
          <p:nvPr>
            <p:ph type="body" sz="quarter" idx="20" hasCustomPrompt="1"/>
          </p:nvPr>
        </p:nvSpPr>
        <p:spPr>
          <a:xfrm>
            <a:off x="1739900" y="4077072"/>
            <a:ext cx="5795963" cy="215444"/>
          </a:xfrm>
        </p:spPr>
        <p:txBody>
          <a:bodyPr/>
          <a:lstStyle>
            <a:lvl1pPr marL="0" indent="0" algn="l">
              <a:spcBef>
                <a:spcPts val="0"/>
              </a:spcBef>
              <a:buNone/>
              <a:defRPr sz="1400">
                <a:solidFill>
                  <a:schemeClr val="tx1"/>
                </a:solidFill>
                <a:latin typeface="+mn-lt"/>
              </a:defRPr>
            </a:lvl1pPr>
          </a:lstStyle>
          <a:p>
            <a:pPr lvl="0"/>
            <a:r>
              <a:rPr lang="en-US"/>
              <a:t>Job title or another attribute</a:t>
            </a:r>
          </a:p>
        </p:txBody>
      </p:sp>
      <p:sp>
        <p:nvSpPr>
          <p:cNvPr id="10" name="Title 1">
            <a:extLst>
              <a:ext uri="{FF2B5EF4-FFF2-40B4-BE49-F238E27FC236}">
                <a16:creationId xmlns:a16="http://schemas.microsoft.com/office/drawing/2014/main" id="{4B9A47D2-7C06-3E47-802E-BD98760204B1}"/>
              </a:ext>
            </a:extLst>
          </p:cNvPr>
          <p:cNvSpPr>
            <a:spLocks noGrp="1"/>
          </p:cNvSpPr>
          <p:nvPr>
            <p:ph type="title" hasCustomPrompt="1"/>
          </p:nvPr>
        </p:nvSpPr>
        <p:spPr>
          <a:xfrm>
            <a:off x="1739899" y="2025650"/>
            <a:ext cx="9866313" cy="1661993"/>
          </a:xfrm>
        </p:spPr>
        <p:txBody>
          <a:bodyPr anchor="b"/>
          <a:lstStyle>
            <a:lvl1pPr>
              <a:defRPr>
                <a:solidFill>
                  <a:schemeClr val="accent3"/>
                </a:solidFill>
              </a:defRPr>
            </a:lvl1pPr>
          </a:lstStyle>
          <a:p>
            <a:r>
              <a:rPr lang="en-US"/>
              <a:t>Add quote text here Add quote text here Add quote text here Add quote text here Add quote text here</a:t>
            </a:r>
          </a:p>
        </p:txBody>
      </p:sp>
    </p:spTree>
    <p:extLst>
      <p:ext uri="{BB962C8B-B14F-4D97-AF65-F5344CB8AC3E}">
        <p14:creationId xmlns:p14="http://schemas.microsoft.com/office/powerpoint/2010/main" val="2700045769"/>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p:cSld name="Quote slide 2b">
    <p:bg>
      <p:bgRef idx="1001">
        <a:schemeClr val="bg1"/>
      </p:bgRef>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9339D5D9-B234-7B4F-90F8-2A7ABA2E4ABF}"/>
              </a:ext>
            </a:extLst>
          </p:cNvPr>
          <p:cNvSpPr/>
          <p:nvPr/>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4" name="Text Placeholder 3">
            <a:extLst>
              <a:ext uri="{FF2B5EF4-FFF2-40B4-BE49-F238E27FC236}">
                <a16:creationId xmlns:a16="http://schemas.microsoft.com/office/drawing/2014/main" id="{549D697E-24D0-AB42-8E18-256C047E4063}"/>
              </a:ext>
            </a:extLst>
          </p:cNvPr>
          <p:cNvSpPr>
            <a:spLocks noGrp="1"/>
          </p:cNvSpPr>
          <p:nvPr>
            <p:ph type="body" sz="quarter" idx="18" hasCustomPrompt="1"/>
          </p:nvPr>
        </p:nvSpPr>
        <p:spPr>
          <a:xfrm>
            <a:off x="8420100" y="2044961"/>
            <a:ext cx="3478213" cy="276999"/>
          </a:xfrm>
        </p:spPr>
        <p:txBody>
          <a:bodyPr/>
          <a:lstStyle>
            <a:lvl1pPr marL="0" indent="0" algn="l">
              <a:spcBef>
                <a:spcPts val="0"/>
              </a:spcBef>
              <a:buNone/>
              <a:defRPr sz="1800">
                <a:latin typeface="+mj-lt"/>
              </a:defRPr>
            </a:lvl1pPr>
          </a:lstStyle>
          <a:p>
            <a:pPr lvl="0"/>
            <a:r>
              <a:rPr lang="en-US"/>
              <a:t>Name attribute</a:t>
            </a:r>
          </a:p>
        </p:txBody>
      </p:sp>
      <p:sp>
        <p:nvSpPr>
          <p:cNvPr id="6" name="Text Placeholder 3">
            <a:extLst>
              <a:ext uri="{FF2B5EF4-FFF2-40B4-BE49-F238E27FC236}">
                <a16:creationId xmlns:a16="http://schemas.microsoft.com/office/drawing/2014/main" id="{BA94D27E-F2D3-4E43-B280-E6CF5DAAF0EF}"/>
              </a:ext>
            </a:extLst>
          </p:cNvPr>
          <p:cNvSpPr>
            <a:spLocks noGrp="1"/>
          </p:cNvSpPr>
          <p:nvPr>
            <p:ph type="body" sz="quarter" idx="20" hasCustomPrompt="1"/>
          </p:nvPr>
        </p:nvSpPr>
        <p:spPr>
          <a:xfrm>
            <a:off x="8420100" y="2342540"/>
            <a:ext cx="3478213"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7" name="Title 1">
            <a:extLst>
              <a:ext uri="{FF2B5EF4-FFF2-40B4-BE49-F238E27FC236}">
                <a16:creationId xmlns:a16="http://schemas.microsoft.com/office/drawing/2014/main" id="{89F65E91-FAFD-244C-A86D-629BF5974C9C}"/>
              </a:ext>
            </a:extLst>
          </p:cNvPr>
          <p:cNvSpPr>
            <a:spLocks noGrp="1"/>
          </p:cNvSpPr>
          <p:nvPr>
            <p:ph type="title" hasCustomPrompt="1"/>
          </p:nvPr>
        </p:nvSpPr>
        <p:spPr>
          <a:xfrm>
            <a:off x="1163638" y="2025650"/>
            <a:ext cx="6372225" cy="553998"/>
          </a:xfrm>
        </p:spPr>
        <p:txBody>
          <a:bodyPr anchor="t"/>
          <a:lstStyle>
            <a:lvl1pPr>
              <a:defRPr>
                <a:solidFill>
                  <a:schemeClr val="accent3"/>
                </a:solidFill>
              </a:defRPr>
            </a:lvl1pPr>
          </a:lstStyle>
          <a:p>
            <a:r>
              <a:rPr lang="en-US"/>
              <a:t>Add quote text here</a:t>
            </a:r>
          </a:p>
        </p:txBody>
      </p:sp>
      <p:sp>
        <p:nvSpPr>
          <p:cNvPr id="8" name="Rectangle 7">
            <a:extLst>
              <a:ext uri="{FF2B5EF4-FFF2-40B4-BE49-F238E27FC236}">
                <a16:creationId xmlns:a16="http://schemas.microsoft.com/office/drawing/2014/main" id="{08999588-777A-49D2-83A1-F8C94F3E6537}"/>
              </a:ext>
            </a:extLst>
          </p:cNvPr>
          <p:cNvSpPr/>
          <p:nvPr userDrawn="1"/>
        </p:nvSpPr>
        <p:spPr bwMode="auto">
          <a:xfrm>
            <a:off x="0" y="0"/>
            <a:ext cx="81280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2356596"/>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4" pos="733">
          <p15:clr>
            <a:srgbClr val="FBAE4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p:cSld name="Quote slide with picture - alt">
    <p:spTree>
      <p:nvGrpSpPr>
        <p:cNvPr id="1" name=""/>
        <p:cNvGrpSpPr/>
        <p:nvPr/>
      </p:nvGrpSpPr>
      <p:grpSpPr>
        <a:xfrm>
          <a:off x="0" y="0"/>
          <a:ext cx="0" cy="0"/>
          <a:chOff x="0" y="0"/>
          <a:chExt cx="0" cy="0"/>
        </a:xfrm>
      </p:grpSpPr>
      <p:sp>
        <p:nvSpPr>
          <p:cNvPr id="13" name="Text Placeholder 3">
            <a:extLst>
              <a:ext uri="{FF2B5EF4-FFF2-40B4-BE49-F238E27FC236}">
                <a16:creationId xmlns:a16="http://schemas.microsoft.com/office/drawing/2014/main" id="{05B401B2-8D93-427E-90A4-52337B3965E8}"/>
              </a:ext>
            </a:extLst>
          </p:cNvPr>
          <p:cNvSpPr>
            <a:spLocks noGrp="1"/>
          </p:cNvSpPr>
          <p:nvPr>
            <p:ph type="body" sz="quarter" idx="18" hasCustomPrompt="1"/>
          </p:nvPr>
        </p:nvSpPr>
        <p:spPr>
          <a:xfrm>
            <a:off x="1163638" y="3779493"/>
            <a:ext cx="6372225" cy="276999"/>
          </a:xfrm>
        </p:spPr>
        <p:txBody>
          <a:bodyPr/>
          <a:lstStyle>
            <a:lvl1pPr marL="0" indent="0" algn="l">
              <a:spcBef>
                <a:spcPts val="0"/>
              </a:spcBef>
              <a:buNone/>
              <a:defRPr sz="1800">
                <a:solidFill>
                  <a:schemeClr val="accent6"/>
                </a:solidFill>
                <a:latin typeface="+mj-lt"/>
              </a:defRPr>
            </a:lvl1pPr>
          </a:lstStyle>
          <a:p>
            <a:pPr lvl="0"/>
            <a:r>
              <a:rPr lang="en-US"/>
              <a:t>Name attribute</a:t>
            </a:r>
          </a:p>
        </p:txBody>
      </p:sp>
      <p:sp>
        <p:nvSpPr>
          <p:cNvPr id="14" name="TextBox 13">
            <a:extLst>
              <a:ext uri="{FF2B5EF4-FFF2-40B4-BE49-F238E27FC236}">
                <a16:creationId xmlns:a16="http://schemas.microsoft.com/office/drawing/2014/main" id="{52B36921-D927-4BA6-8891-8AEE9784923C}"/>
              </a:ext>
              <a:ext uri="{C183D7F6-B498-43B3-948B-1728B52AA6E4}">
                <adec:decorative xmlns:adec="http://schemas.microsoft.com/office/drawing/2017/decorative" val="1"/>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5" name="Picture Placeholder 24">
            <a:extLst>
              <a:ext uri="{FF2B5EF4-FFF2-40B4-BE49-F238E27FC236}">
                <a16:creationId xmlns:a16="http://schemas.microsoft.com/office/drawing/2014/main" id="{DB4C8BDC-6825-414F-89F2-3D7A2187253C}"/>
              </a:ext>
            </a:extLst>
          </p:cNvPr>
          <p:cNvSpPr>
            <a:spLocks noGrp="1"/>
          </p:cNvSpPr>
          <p:nvPr>
            <p:ph type="pic" sz="quarter" idx="19"/>
          </p:nvPr>
        </p:nvSpPr>
        <p:spPr>
          <a:xfrm>
            <a:off x="7835900" y="0"/>
            <a:ext cx="4356100" cy="6858000"/>
          </a:xfrm>
        </p:spPr>
        <p:txBody>
          <a:bodyPr/>
          <a:lstStyle/>
          <a:p>
            <a:r>
              <a:rPr lang="en-US"/>
              <a:t>Click icon to add picture</a:t>
            </a:r>
          </a:p>
        </p:txBody>
      </p:sp>
      <p:sp>
        <p:nvSpPr>
          <p:cNvPr id="26" name="Text Placeholder 3">
            <a:extLst>
              <a:ext uri="{FF2B5EF4-FFF2-40B4-BE49-F238E27FC236}">
                <a16:creationId xmlns:a16="http://schemas.microsoft.com/office/drawing/2014/main" id="{90DE3A0D-12BA-BE4F-85C2-FCD13F863574}"/>
              </a:ext>
            </a:extLst>
          </p:cNvPr>
          <p:cNvSpPr>
            <a:spLocks noGrp="1"/>
          </p:cNvSpPr>
          <p:nvPr>
            <p:ph type="body" sz="quarter" idx="20" hasCustomPrompt="1"/>
          </p:nvPr>
        </p:nvSpPr>
        <p:spPr>
          <a:xfrm>
            <a:off x="1163638" y="4077072"/>
            <a:ext cx="6372225" cy="215444"/>
          </a:xfrm>
        </p:spPr>
        <p:txBody>
          <a:bodyPr/>
          <a:lstStyle>
            <a:lvl1pPr marL="0" indent="0" algn="l">
              <a:spcBef>
                <a:spcPts val="0"/>
              </a:spcBef>
              <a:buNone/>
              <a:defRPr sz="1400">
                <a:solidFill>
                  <a:schemeClr val="accent6"/>
                </a:solidFill>
                <a:latin typeface="+mn-lt"/>
              </a:defRPr>
            </a:lvl1pPr>
          </a:lstStyle>
          <a:p>
            <a:pPr lvl="0"/>
            <a:r>
              <a:rPr lang="en-US"/>
              <a:t>Job title or another attribute</a:t>
            </a:r>
          </a:p>
        </p:txBody>
      </p:sp>
      <p:sp>
        <p:nvSpPr>
          <p:cNvPr id="27" name="Title 1">
            <a:extLst>
              <a:ext uri="{FF2B5EF4-FFF2-40B4-BE49-F238E27FC236}">
                <a16:creationId xmlns:a16="http://schemas.microsoft.com/office/drawing/2014/main" id="{4AA6D598-4BC5-AF4E-B609-A7442E6DEBD3}"/>
              </a:ext>
            </a:extLst>
          </p:cNvPr>
          <p:cNvSpPr>
            <a:spLocks noGrp="1"/>
          </p:cNvSpPr>
          <p:nvPr>
            <p:ph type="title" hasCustomPrompt="1"/>
          </p:nvPr>
        </p:nvSpPr>
        <p:spPr>
          <a:xfrm>
            <a:off x="1163638" y="2025650"/>
            <a:ext cx="6372225" cy="553998"/>
          </a:xfrm>
        </p:spPr>
        <p:txBody>
          <a:bodyPr anchor="t"/>
          <a:lstStyle>
            <a:lvl1pPr>
              <a:defRPr>
                <a:solidFill>
                  <a:schemeClr val="tx1"/>
                </a:solidFill>
              </a:defRPr>
            </a:lvl1pPr>
          </a:lstStyle>
          <a:p>
            <a:r>
              <a:rPr lang="en-US"/>
              <a:t>Add quote text here</a:t>
            </a:r>
          </a:p>
        </p:txBody>
      </p:sp>
      <p:sp>
        <p:nvSpPr>
          <p:cNvPr id="7" name="TextBox 6">
            <a:extLst>
              <a:ext uri="{FF2B5EF4-FFF2-40B4-BE49-F238E27FC236}">
                <a16:creationId xmlns:a16="http://schemas.microsoft.com/office/drawing/2014/main" id="{E6EA1A71-2AFD-4EC5-B8A4-CE9CA1B9C5AF}"/>
              </a:ext>
              <a:ext uri="{C183D7F6-B498-43B3-948B-1728B52AA6E4}">
                <adec:decorative xmlns:adec="http://schemas.microsoft.com/office/drawing/2017/decorative" val="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1549945842"/>
      </p:ext>
    </p:extLst>
  </p:cSld>
  <p:clrMapOvr>
    <a:masterClrMapping/>
  </p:clrMapOvr>
  <p:transition>
    <p:fade/>
  </p:transition>
  <p:extLst>
    <p:ext uri="{DCECCB84-F9BA-43D5-87BE-67443E8EF086}">
      <p15:sldGuideLst xmlns:p15="http://schemas.microsoft.com/office/powerpoint/2012/main">
        <p15:guide id="3" orient="horz" pos="3584">
          <p15:clr>
            <a:srgbClr val="5ACBF0"/>
          </p15:clr>
        </p15:guide>
        <p15:guide id="4" orient="horz" pos="1276">
          <p15:clr>
            <a:srgbClr val="5ACBF0"/>
          </p15:clr>
        </p15:guide>
        <p15:guide id="5" orient="horz" pos="288">
          <p15:clr>
            <a:srgbClr val="5ACBF0"/>
          </p15:clr>
        </p15:guide>
        <p15:guide id="8" pos="4936">
          <p15:clr>
            <a:srgbClr val="5ACBF0"/>
          </p15:clr>
        </p15:guide>
        <p15:guide id="9" pos="5123">
          <p15:clr>
            <a:srgbClr val="5ACBF0"/>
          </p15:clr>
        </p15:guide>
        <p15:guide id="13" pos="733">
          <p15:clr>
            <a:srgbClr val="5ACBF0"/>
          </p15:clr>
        </p15:guide>
        <p15:guide id="14" pos="4747">
          <p15:clr>
            <a:srgbClr val="5ACBF0"/>
          </p15:clr>
        </p15:guide>
        <p15:guide id="15" orient="horz" pos="3465">
          <p15:clr>
            <a:srgbClr val="5ACBF0"/>
          </p15:clr>
        </p15:guide>
        <p15:guide id="16" orient="horz" pos="1956">
          <p15:clr>
            <a:srgbClr val="FBAE40"/>
          </p15:clr>
        </p15:guide>
        <p15:guide id="17" pos="1096">
          <p15:clr>
            <a:srgbClr val="FBAE4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p:cSld name="Title and text side by s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5216" y="2309812"/>
            <a:ext cx="3182027" cy="3959225"/>
          </a:xfrm>
        </p:spPr>
        <p:txBody>
          <a:bodyPr anchor="t"/>
          <a:lstStyle>
            <a:lvl1pPr>
              <a:defRPr>
                <a:solidFill>
                  <a:schemeClr val="tx1"/>
                </a:solidFill>
              </a:defRPr>
            </a:lvl1pPr>
          </a:lstStyle>
          <a:p>
            <a:r>
              <a:rPr lang="en-US"/>
              <a:t>Title</a:t>
            </a:r>
          </a:p>
        </p:txBody>
      </p:sp>
      <p:sp>
        <p:nvSpPr>
          <p:cNvPr id="7" name="Text Placeholder 2">
            <a:extLst>
              <a:ext uri="{FF2B5EF4-FFF2-40B4-BE49-F238E27FC236}">
                <a16:creationId xmlns:a16="http://schemas.microsoft.com/office/drawing/2014/main" id="{7E9DBFD9-3E1E-4F19-AF15-56780F9C7927}"/>
              </a:ext>
            </a:extLst>
          </p:cNvPr>
          <p:cNvSpPr>
            <a:spLocks noGrp="1"/>
          </p:cNvSpPr>
          <p:nvPr>
            <p:ph type="body" sz="quarter" idx="11"/>
          </p:nvPr>
        </p:nvSpPr>
        <p:spPr>
          <a:xfrm>
            <a:off x="4356100" y="2309812"/>
            <a:ext cx="7253288" cy="3959223"/>
          </a:xfrm>
        </p:spPr>
        <p:txBody>
          <a:bodyPr anchor="t"/>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a:cxnSpLocks/>
          </p:cNvCxnSpPr>
          <p:nvPr/>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49D8AF80-CAD5-4055-80AD-0B31EBCB52A9}"/>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8" name="Straight Connector 7">
            <a:extLst>
              <a:ext uri="{FF2B5EF4-FFF2-40B4-BE49-F238E27FC236}">
                <a16:creationId xmlns:a16="http://schemas.microsoft.com/office/drawing/2014/main" id="{DF1A9F7D-F14E-4BCE-9EB4-D9EF47B67809}"/>
              </a:ext>
              <a:ext uri="{C183D7F6-B498-43B3-948B-1728B52AA6E4}">
                <adec:decorative xmlns:adec="http://schemas.microsoft.com/office/drawing/2017/decorative" val="1"/>
              </a:ext>
            </a:extLst>
          </p:cNvPr>
          <p:cNvCxnSpPr>
            <a:cxnSpLocks/>
          </p:cNvCxnSpPr>
          <p:nvPr/>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BF13907A-8AFE-408A-8F71-FEA7CB8ADF8B}"/>
              </a:ext>
              <a:ext uri="{C183D7F6-B498-43B3-948B-1728B52AA6E4}">
                <adec:decorative xmlns:adec="http://schemas.microsoft.com/office/drawing/2017/decorative" val="1"/>
              </a:ext>
            </a:extLst>
          </p:cNvPr>
          <p:cNvCxnSpPr>
            <a:cxnSpLocks/>
          </p:cNvCxnSpPr>
          <p:nvPr userDrawn="1"/>
        </p:nvCxnSpPr>
        <p:spPr>
          <a:xfrm>
            <a:off x="585216" y="2019300"/>
            <a:ext cx="3182112" cy="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10" name="TextBox 9">
            <a:extLst>
              <a:ext uri="{FF2B5EF4-FFF2-40B4-BE49-F238E27FC236}">
                <a16:creationId xmlns:a16="http://schemas.microsoft.com/office/drawing/2014/main" id="{EB8F9FDD-D3BE-4BB8-8490-AFE5BB07E13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11" name="Straight Connector 10">
            <a:extLst>
              <a:ext uri="{FF2B5EF4-FFF2-40B4-BE49-F238E27FC236}">
                <a16:creationId xmlns:a16="http://schemas.microsoft.com/office/drawing/2014/main" id="{849B64D5-252C-4EAF-94FA-6C142EFB42B8}"/>
              </a:ext>
              <a:ext uri="{C183D7F6-B498-43B3-948B-1728B52AA6E4}">
                <adec:decorative xmlns:adec="http://schemas.microsoft.com/office/drawing/2017/decorative" val="1"/>
              </a:ext>
            </a:extLst>
          </p:cNvPr>
          <p:cNvCxnSpPr>
            <a:cxnSpLocks/>
          </p:cNvCxnSpPr>
          <p:nvPr userDrawn="1"/>
        </p:nvCxnSpPr>
        <p:spPr>
          <a:xfrm>
            <a:off x="4354523" y="2019300"/>
            <a:ext cx="7254865" cy="0"/>
          </a:xfrm>
          <a:prstGeom prst="line">
            <a:avLst/>
          </a:prstGeom>
          <a:ln w="19050">
            <a:solidFill>
              <a:schemeClr val="tx1">
                <a:alpha val="30000"/>
              </a:schemeClr>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010594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1272">
          <p15:clr>
            <a:srgbClr val="5ACBF0"/>
          </p15:clr>
        </p15:guide>
        <p15:guide id="30" pos="2376">
          <p15:clr>
            <a:srgbClr val="5ACBF0"/>
          </p15:clr>
        </p15:guide>
        <p15:guide id="32" orient="horz" pos="145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p:cSld name="Title and text side by side 2">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lstStyle>
            <a:lvl1pPr>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lstStyle>
            <a:lvl1pPr marL="231775" indent="-231775">
              <a:spcAft>
                <a:spcPts val="600"/>
              </a:spcAft>
              <a:buFont typeface="Wingdings" panose="05000000000000000000" pitchFamily="2" charset="2"/>
              <a:buChar char=""/>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D524A2A6-4AA4-4AD7-BAD4-903528B6C61A}"/>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accent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F91C0901-7D0E-4210-AA90-8A4E4DFE30C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6925826"/>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p:cSld name="3_Title and text side by side 3">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48745"/>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9"/>
            <a:ext cx="1873779"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5" name="TextBox 4">
            <a:extLst>
              <a:ext uri="{FF2B5EF4-FFF2-40B4-BE49-F238E27FC236}">
                <a16:creationId xmlns:a16="http://schemas.microsoft.com/office/drawing/2014/main" id="{EE5986A5-012D-49BE-82EE-7FDEC440994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623901582"/>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PROLOGUE | Body slide">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D97974-B93C-4C96-B3F6-F69E3D6DE6CA}"/>
              </a:ext>
            </a:extLst>
          </p:cNvPr>
          <p:cNvSpPr>
            <a:spLocks noGrp="1"/>
          </p:cNvSpPr>
          <p:nvPr>
            <p:ph type="title"/>
          </p:nvPr>
        </p:nvSpPr>
        <p:spPr>
          <a:xfrm>
            <a:off x="1066800" y="191101"/>
            <a:ext cx="10058400" cy="1371600"/>
          </a:xfrm>
          <a:prstGeom prst="rect">
            <a:avLst/>
          </a:prstGeom>
        </p:spPr>
        <p:txBody>
          <a:bodyPr lIns="0" tIns="0" rIns="0" bIns="0" anchor="t"/>
          <a:lstStyle>
            <a:lvl1pPr algn="ctr">
              <a:defRPr sz="4300"/>
            </a:lvl1pPr>
          </a:lstStyle>
          <a:p>
            <a:r>
              <a:rPr lang="en-US"/>
              <a:t>Click to edit Master title style</a:t>
            </a:r>
          </a:p>
        </p:txBody>
      </p:sp>
      <p:sp>
        <p:nvSpPr>
          <p:cNvPr id="3" name="Content Placeholder 2">
            <a:extLst>
              <a:ext uri="{FF2B5EF4-FFF2-40B4-BE49-F238E27FC236}">
                <a16:creationId xmlns:a16="http://schemas.microsoft.com/office/drawing/2014/main" id="{8A6FC6F2-80B4-49A7-9448-33FE2DF0E967}"/>
              </a:ext>
            </a:extLst>
          </p:cNvPr>
          <p:cNvSpPr>
            <a:spLocks noGrp="1"/>
          </p:cNvSpPr>
          <p:nvPr>
            <p:ph idx="1"/>
          </p:nvPr>
        </p:nvSpPr>
        <p:spPr>
          <a:xfrm>
            <a:off x="1066799" y="1673412"/>
            <a:ext cx="10058393" cy="4507932"/>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9" name="Freeform 14">
            <a:extLst>
              <a:ext uri="{FF2B5EF4-FFF2-40B4-BE49-F238E27FC236}">
                <a16:creationId xmlns:a16="http://schemas.microsoft.com/office/drawing/2014/main" id="{D4181F34-90E5-1588-6229-1EBF94065AC1}"/>
              </a:ext>
            </a:extLst>
          </p:cNvPr>
          <p:cNvSpPr>
            <a:spLocks noChangeAspect="1"/>
          </p:cNvSpPr>
          <p:nvPr userDrawn="1"/>
        </p:nvSpPr>
        <p:spPr>
          <a:xfrm>
            <a:off x="11417305" y="5515367"/>
            <a:ext cx="553487" cy="1080000"/>
          </a:xfrm>
          <a:custGeom>
            <a:avLst/>
            <a:gdLst>
              <a:gd name="connsiteX0" fmla="*/ 459609 w 741746"/>
              <a:gd name="connsiteY0" fmla="*/ 739851 h 1447342"/>
              <a:gd name="connsiteX1" fmla="*/ 741746 w 741746"/>
              <a:gd name="connsiteY1" fmla="*/ 487842 h 1447342"/>
              <a:gd name="connsiteX2" fmla="*/ 416982 w 741746"/>
              <a:gd name="connsiteY2" fmla="*/ 637654 h 1447342"/>
              <a:gd name="connsiteX3" fmla="*/ 370873 w 741746"/>
              <a:gd name="connsiteY3" fmla="*/ 0 h 1447342"/>
              <a:gd name="connsiteX4" fmla="*/ 324764 w 741746"/>
              <a:gd name="connsiteY4" fmla="*/ 637654 h 1447342"/>
              <a:gd name="connsiteX5" fmla="*/ 0 w 741746"/>
              <a:gd name="connsiteY5" fmla="*/ 487842 h 1447342"/>
              <a:gd name="connsiteX6" fmla="*/ 282131 w 741746"/>
              <a:gd name="connsiteY6" fmla="*/ 739851 h 1447342"/>
              <a:gd name="connsiteX7" fmla="*/ 0 w 741746"/>
              <a:gd name="connsiteY7" fmla="*/ 991866 h 1447342"/>
              <a:gd name="connsiteX8" fmla="*/ 327023 w 741746"/>
              <a:gd name="connsiteY8" fmla="*/ 840999 h 1447342"/>
              <a:gd name="connsiteX9" fmla="*/ 370873 w 741746"/>
              <a:gd name="connsiteY9" fmla="*/ 1447343 h 1447342"/>
              <a:gd name="connsiteX10" fmla="*/ 414717 w 741746"/>
              <a:gd name="connsiteY10" fmla="*/ 840999 h 1447342"/>
              <a:gd name="connsiteX11" fmla="*/ 741746 w 741746"/>
              <a:gd name="connsiteY11" fmla="*/ 991866 h 1447342"/>
              <a:gd name="connsiteX12" fmla="*/ 459609 w 741746"/>
              <a:gd name="connsiteY12" fmla="*/ 739851 h 144734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41746" h="1447342">
                <a:moveTo>
                  <a:pt x="459609" y="739851"/>
                </a:moveTo>
                <a:lnTo>
                  <a:pt x="741746" y="487842"/>
                </a:lnTo>
                <a:lnTo>
                  <a:pt x="416982" y="637654"/>
                </a:lnTo>
                <a:lnTo>
                  <a:pt x="370873" y="0"/>
                </a:lnTo>
                <a:lnTo>
                  <a:pt x="324764" y="637654"/>
                </a:lnTo>
                <a:lnTo>
                  <a:pt x="0" y="487842"/>
                </a:lnTo>
                <a:lnTo>
                  <a:pt x="282131" y="739851"/>
                </a:lnTo>
                <a:lnTo>
                  <a:pt x="0" y="991866"/>
                </a:lnTo>
                <a:lnTo>
                  <a:pt x="327023" y="840999"/>
                </a:lnTo>
                <a:lnTo>
                  <a:pt x="370873" y="1447343"/>
                </a:lnTo>
                <a:lnTo>
                  <a:pt x="414717" y="840999"/>
                </a:lnTo>
                <a:lnTo>
                  <a:pt x="741746" y="991866"/>
                </a:lnTo>
                <a:lnTo>
                  <a:pt x="459609" y="739851"/>
                </a:lnTo>
                <a:close/>
              </a:path>
            </a:pathLst>
          </a:custGeom>
          <a:solidFill>
            <a:schemeClr val="accent1">
              <a:alpha val="70000"/>
            </a:schemeClr>
          </a:solidFill>
          <a:ln w="6436" cap="flat">
            <a:noFill/>
            <a:prstDash val="solid"/>
            <a:miter/>
          </a:ln>
        </p:spPr>
        <p:txBody>
          <a:bodyPr rtlCol="0" anchor="ctr"/>
          <a:lstStyle/>
          <a:p>
            <a:endParaRPr lang="en-US"/>
          </a:p>
        </p:txBody>
      </p:sp>
      <p:sp>
        <p:nvSpPr>
          <p:cNvPr id="20" name="Freeform 19">
            <a:extLst>
              <a:ext uri="{FF2B5EF4-FFF2-40B4-BE49-F238E27FC236}">
                <a16:creationId xmlns:a16="http://schemas.microsoft.com/office/drawing/2014/main" id="{154EB360-01D2-69A2-8D31-6E58B06B078C}"/>
              </a:ext>
            </a:extLst>
          </p:cNvPr>
          <p:cNvSpPr>
            <a:spLocks noChangeAspect="1"/>
          </p:cNvSpPr>
          <p:nvPr userDrawn="1"/>
        </p:nvSpPr>
        <p:spPr>
          <a:xfrm>
            <a:off x="10963629" y="5251102"/>
            <a:ext cx="453676" cy="453238"/>
          </a:xfrm>
          <a:custGeom>
            <a:avLst/>
            <a:gdLst>
              <a:gd name="connsiteX0" fmla="*/ 195785 w 335811"/>
              <a:gd name="connsiteY0" fmla="*/ 108128 h 335487"/>
              <a:gd name="connsiteX1" fmla="*/ 169426 w 335811"/>
              <a:gd name="connsiteY1" fmla="*/ 0 h 335487"/>
              <a:gd name="connsiteX2" fmla="*/ 141358 w 335811"/>
              <a:gd name="connsiteY2" fmla="*/ 107729 h 335487"/>
              <a:gd name="connsiteX3" fmla="*/ 108347 w 335811"/>
              <a:gd name="connsiteY3" fmla="*/ 140069 h 335487"/>
              <a:gd name="connsiteX4" fmla="*/ 0 w 335811"/>
              <a:gd name="connsiteY4" fmla="*/ 166256 h 335487"/>
              <a:gd name="connsiteX5" fmla="*/ 107840 w 335811"/>
              <a:gd name="connsiteY5" fmla="*/ 194329 h 335487"/>
              <a:gd name="connsiteX6" fmla="*/ 140217 w 335811"/>
              <a:gd name="connsiteY6" fmla="*/ 227264 h 335487"/>
              <a:gd name="connsiteX7" fmla="*/ 166449 w 335811"/>
              <a:gd name="connsiteY7" fmla="*/ 335487 h 335487"/>
              <a:gd name="connsiteX8" fmla="*/ 194580 w 335811"/>
              <a:gd name="connsiteY8" fmla="*/ 227758 h 335487"/>
              <a:gd name="connsiteX9" fmla="*/ 227528 w 335811"/>
              <a:gd name="connsiteY9" fmla="*/ 195418 h 335487"/>
              <a:gd name="connsiteX10" fmla="*/ 335811 w 335811"/>
              <a:gd name="connsiteY10" fmla="*/ 169231 h 335487"/>
              <a:gd name="connsiteX11" fmla="*/ 227971 w 335811"/>
              <a:gd name="connsiteY11" fmla="*/ 141158 h 335487"/>
              <a:gd name="connsiteX12" fmla="*/ 195785 w 335811"/>
              <a:gd name="connsiteY12" fmla="*/ 108128 h 3354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335811" h="335487">
                <a:moveTo>
                  <a:pt x="195785" y="108128"/>
                </a:moveTo>
                <a:lnTo>
                  <a:pt x="169426" y="0"/>
                </a:lnTo>
                <a:lnTo>
                  <a:pt x="141358" y="107729"/>
                </a:lnTo>
                <a:cubicBezTo>
                  <a:pt x="137176" y="123801"/>
                  <a:pt x="124440" y="136201"/>
                  <a:pt x="108347" y="140069"/>
                </a:cubicBezTo>
                <a:lnTo>
                  <a:pt x="0" y="166256"/>
                </a:lnTo>
                <a:lnTo>
                  <a:pt x="107840" y="194329"/>
                </a:lnTo>
                <a:cubicBezTo>
                  <a:pt x="123934" y="198494"/>
                  <a:pt x="136352" y="211192"/>
                  <a:pt x="140217" y="227264"/>
                </a:cubicBezTo>
                <a:lnTo>
                  <a:pt x="166449" y="335487"/>
                </a:lnTo>
                <a:lnTo>
                  <a:pt x="194580" y="227758"/>
                </a:lnTo>
                <a:cubicBezTo>
                  <a:pt x="198762" y="211686"/>
                  <a:pt x="211434" y="199286"/>
                  <a:pt x="227528" y="195418"/>
                </a:cubicBezTo>
                <a:lnTo>
                  <a:pt x="335811" y="169231"/>
                </a:lnTo>
                <a:lnTo>
                  <a:pt x="227971" y="141158"/>
                </a:lnTo>
                <a:cubicBezTo>
                  <a:pt x="212131" y="136891"/>
                  <a:pt x="199649" y="124194"/>
                  <a:pt x="195785" y="108128"/>
                </a:cubicBezTo>
                <a:close/>
              </a:path>
            </a:pathLst>
          </a:custGeom>
          <a:solidFill>
            <a:schemeClr val="accent1">
              <a:alpha val="85000"/>
            </a:schemeClr>
          </a:solidFill>
          <a:ln w="6334" cap="flat">
            <a:noFill/>
            <a:prstDash val="solid"/>
            <a:miter/>
          </a:ln>
        </p:spPr>
        <p:txBody>
          <a:bodyPr rtlCol="0" anchor="ctr"/>
          <a:lstStyle/>
          <a:p>
            <a:endParaRPr lang="en-US"/>
          </a:p>
        </p:txBody>
      </p:sp>
      <p:sp>
        <p:nvSpPr>
          <p:cNvPr id="55" name="Footer Placeholder 12">
            <a:extLst>
              <a:ext uri="{FF2B5EF4-FFF2-40B4-BE49-F238E27FC236}">
                <a16:creationId xmlns:a16="http://schemas.microsoft.com/office/drawing/2014/main" id="{0B06EC60-AFBA-7B7A-C968-CD79C56A664C}"/>
              </a:ext>
            </a:extLst>
          </p:cNvPr>
          <p:cNvSpPr>
            <a:spLocks noGrp="1"/>
          </p:cNvSpPr>
          <p:nvPr>
            <p:ph type="ftr" sz="quarter" idx="12"/>
          </p:nvPr>
        </p:nvSpPr>
        <p:spPr>
          <a:xfrm rot="16200000">
            <a:off x="-979231" y="1471261"/>
            <a:ext cx="2631698" cy="182880"/>
          </a:xfrm>
        </p:spPr>
        <p:txBody>
          <a:bodyPr/>
          <a:lstStyle/>
          <a:p>
            <a:r>
              <a:rPr lang="en-US"/>
              <a:t>CREATE YOUR OWN RPG</a:t>
            </a:r>
          </a:p>
        </p:txBody>
      </p:sp>
      <p:sp>
        <p:nvSpPr>
          <p:cNvPr id="56" name="Slide Number Placeholder 4">
            <a:extLst>
              <a:ext uri="{FF2B5EF4-FFF2-40B4-BE49-F238E27FC236}">
                <a16:creationId xmlns:a16="http://schemas.microsoft.com/office/drawing/2014/main" id="{05703EB9-EC27-D043-D822-B735A9F403DD}"/>
              </a:ext>
            </a:extLst>
          </p:cNvPr>
          <p:cNvSpPr>
            <a:spLocks noGrp="1"/>
          </p:cNvSpPr>
          <p:nvPr>
            <p:ph type="sldNum" sz="quarter" idx="11"/>
          </p:nvPr>
        </p:nvSpPr>
        <p:spPr>
          <a:xfrm>
            <a:off x="154943" y="6296643"/>
            <a:ext cx="365760" cy="182880"/>
          </a:xfrm>
          <a:prstGeom prst="rect">
            <a:avLst/>
          </a:prstGeom>
        </p:spPr>
        <p:txBody>
          <a:bodyPr/>
          <a:lstStyle/>
          <a:p>
            <a:fld id="{294A09A9-5501-47C1-A89A-A340965A2BE2}" type="slidenum">
              <a:rPr lang="en-US" smtClean="0"/>
              <a:pPr/>
              <a:t>‹#›</a:t>
            </a:fld>
            <a:endParaRPr lang="en-US"/>
          </a:p>
        </p:txBody>
      </p:sp>
      <p:cxnSp>
        <p:nvCxnSpPr>
          <p:cNvPr id="57" name="Straight Connector 56">
            <a:extLst>
              <a:ext uri="{FF2B5EF4-FFF2-40B4-BE49-F238E27FC236}">
                <a16:creationId xmlns:a16="http://schemas.microsoft.com/office/drawing/2014/main" id="{A0112F78-3A48-108D-3B66-4C1E1B26C68F}"/>
              </a:ext>
            </a:extLst>
          </p:cNvPr>
          <p:cNvCxnSpPr>
            <a:cxnSpLocks/>
          </p:cNvCxnSpPr>
          <p:nvPr userDrawn="1"/>
        </p:nvCxnSpPr>
        <p:spPr>
          <a:xfrm flipV="1">
            <a:off x="336618" y="6635513"/>
            <a:ext cx="0" cy="222487"/>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037076C0-C0AE-72D6-F773-4FB525DDDB00}"/>
              </a:ext>
            </a:extLst>
          </p:cNvPr>
          <p:cNvCxnSpPr>
            <a:cxnSpLocks/>
          </p:cNvCxnSpPr>
          <p:nvPr userDrawn="1"/>
        </p:nvCxnSpPr>
        <p:spPr>
          <a:xfrm flipH="1" flipV="1">
            <a:off x="338040" y="0"/>
            <a:ext cx="1230" cy="232661"/>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48E6B26-1CF7-6292-A080-D7739C73BDA2}"/>
              </a:ext>
            </a:extLst>
          </p:cNvPr>
          <p:cNvCxnSpPr>
            <a:cxnSpLocks/>
          </p:cNvCxnSpPr>
          <p:nvPr userDrawn="1"/>
        </p:nvCxnSpPr>
        <p:spPr>
          <a:xfrm flipV="1">
            <a:off x="336618" y="2878550"/>
            <a:ext cx="0" cy="147346"/>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850BF29C-0254-93C9-C34E-588355B107A5}"/>
              </a:ext>
            </a:extLst>
          </p:cNvPr>
          <p:cNvCxnSpPr>
            <a:cxnSpLocks/>
          </p:cNvCxnSpPr>
          <p:nvPr userDrawn="1"/>
        </p:nvCxnSpPr>
        <p:spPr>
          <a:xfrm flipV="1">
            <a:off x="336618" y="6084047"/>
            <a:ext cx="0" cy="101600"/>
          </a:xfrm>
          <a:prstGeom prst="line">
            <a:avLst/>
          </a:prstGeom>
          <a:ln w="9525">
            <a:solidFill>
              <a:schemeClr val="accent1">
                <a:lumMod val="60000"/>
                <a:lumOff val="40000"/>
              </a:schemeClr>
            </a:solidFill>
          </a:ln>
        </p:spPr>
        <p:style>
          <a:lnRef idx="1">
            <a:schemeClr val="accent1"/>
          </a:lnRef>
          <a:fillRef idx="0">
            <a:schemeClr val="accent1"/>
          </a:fillRef>
          <a:effectRef idx="0">
            <a:schemeClr val="accent1"/>
          </a:effectRef>
          <a:fontRef idx="minor">
            <a:schemeClr val="tx1"/>
          </a:fontRef>
        </p:style>
      </p:cxnSp>
      <p:pic>
        <p:nvPicPr>
          <p:cNvPr id="61" name="Graphic 60" descr="Quill outline">
            <a:extLst>
              <a:ext uri="{FF2B5EF4-FFF2-40B4-BE49-F238E27FC236}">
                <a16:creationId xmlns:a16="http://schemas.microsoft.com/office/drawing/2014/main" id="{8359B105-E0E1-762E-6390-D6686E01FFD5}"/>
              </a:ext>
            </a:extLst>
          </p:cNvPr>
          <p:cNvPicPr>
            <a:picLocks noChangeAspect="1"/>
          </p:cNvPicPr>
          <p:nvPr userDrawn="1"/>
        </p:nvPicPr>
        <p:blipFill>
          <a:blip r:embed="rId2">
            <a:extLst>
              <a:ext uri="{96DAC541-7B7A-43D3-8B79-37D633B846F1}">
                <asvg:svgBlip xmlns:asvg="http://schemas.microsoft.com/office/drawing/2016/SVG/main" r:embed="rId3"/>
              </a:ext>
            </a:extLst>
          </a:blip>
          <a:srcRect/>
          <a:stretch/>
        </p:blipFill>
        <p:spPr>
          <a:xfrm>
            <a:off x="140555" y="4568624"/>
            <a:ext cx="420899" cy="420899"/>
          </a:xfrm>
          <a:prstGeom prst="rect">
            <a:avLst/>
          </a:prstGeom>
        </p:spPr>
      </p:pic>
      <p:pic>
        <p:nvPicPr>
          <p:cNvPr id="62" name="Graphic 61" descr="Lightbulb outline">
            <a:extLst>
              <a:ext uri="{FF2B5EF4-FFF2-40B4-BE49-F238E27FC236}">
                <a16:creationId xmlns:a16="http://schemas.microsoft.com/office/drawing/2014/main" id="{A5DC45EB-F591-E49F-3502-A08572F40B01}"/>
              </a:ext>
            </a:extLst>
          </p:cNvPr>
          <p:cNvPicPr>
            <a:picLocks noChangeAspect="1"/>
          </p:cNvPicPr>
          <p:nvPr userDrawn="1"/>
        </p:nvPicPr>
        <p:blipFill>
          <a:blip r:embed="rId4">
            <a:extLst>
              <a:ext uri="{96DAC541-7B7A-43D3-8B79-37D633B846F1}">
                <asvg:svgBlip xmlns:asvg="http://schemas.microsoft.com/office/drawing/2016/SVG/main" r:embed="rId5"/>
              </a:ext>
            </a:extLst>
          </a:blip>
          <a:srcRect/>
          <a:stretch/>
        </p:blipFill>
        <p:spPr>
          <a:xfrm>
            <a:off x="140555" y="4076861"/>
            <a:ext cx="420899" cy="420899"/>
          </a:xfrm>
          <a:prstGeom prst="rect">
            <a:avLst/>
          </a:prstGeom>
        </p:spPr>
      </p:pic>
      <p:pic>
        <p:nvPicPr>
          <p:cNvPr id="63" name="Graphic 62" descr="Thought bubble outline">
            <a:extLst>
              <a:ext uri="{FF2B5EF4-FFF2-40B4-BE49-F238E27FC236}">
                <a16:creationId xmlns:a16="http://schemas.microsoft.com/office/drawing/2014/main" id="{E48BA18F-2DB2-539E-F2ED-7E3B8277120C}"/>
              </a:ext>
            </a:extLst>
          </p:cNvPr>
          <p:cNvPicPr>
            <a:picLocks noChangeAspect="1"/>
          </p:cNvPicPr>
          <p:nvPr userDrawn="1"/>
        </p:nvPicPr>
        <p:blipFill>
          <a:blip r:embed="rId6">
            <a:extLst>
              <a:ext uri="{96DAC541-7B7A-43D3-8B79-37D633B846F1}">
                <asvg:svgBlip xmlns:asvg="http://schemas.microsoft.com/office/drawing/2016/SVG/main" r:embed="rId7"/>
              </a:ext>
            </a:extLst>
          </a:blip>
          <a:srcRect/>
          <a:stretch/>
        </p:blipFill>
        <p:spPr>
          <a:xfrm>
            <a:off x="140555" y="3585098"/>
            <a:ext cx="420899" cy="420899"/>
          </a:xfrm>
          <a:prstGeom prst="rect">
            <a:avLst/>
          </a:prstGeom>
        </p:spPr>
      </p:pic>
      <p:pic>
        <p:nvPicPr>
          <p:cNvPr id="64" name="Graphic 63" descr="Blueprint outline">
            <a:extLst>
              <a:ext uri="{FF2B5EF4-FFF2-40B4-BE49-F238E27FC236}">
                <a16:creationId xmlns:a16="http://schemas.microsoft.com/office/drawing/2014/main" id="{7DD25325-84C2-16CD-1E71-2A264FF4FDE1}"/>
              </a:ext>
            </a:extLst>
          </p:cNvPr>
          <p:cNvPicPr>
            <a:picLocks noChangeAspect="1"/>
          </p:cNvPicPr>
          <p:nvPr userDrawn="1"/>
        </p:nvPicPr>
        <p:blipFill>
          <a:blip r:embed="rId8">
            <a:extLst>
              <a:ext uri="{96DAC541-7B7A-43D3-8B79-37D633B846F1}">
                <asvg:svgBlip xmlns:asvg="http://schemas.microsoft.com/office/drawing/2016/SVG/main" r:embed="rId9"/>
              </a:ext>
            </a:extLst>
          </a:blip>
          <a:srcRect/>
          <a:stretch/>
        </p:blipFill>
        <p:spPr>
          <a:xfrm>
            <a:off x="140555" y="5060387"/>
            <a:ext cx="420899" cy="420899"/>
          </a:xfrm>
          <a:prstGeom prst="rect">
            <a:avLst/>
          </a:prstGeom>
        </p:spPr>
      </p:pic>
      <p:pic>
        <p:nvPicPr>
          <p:cNvPr id="65" name="Graphic 64" descr="Information with solid fill">
            <a:extLst>
              <a:ext uri="{FF2B5EF4-FFF2-40B4-BE49-F238E27FC236}">
                <a16:creationId xmlns:a16="http://schemas.microsoft.com/office/drawing/2014/main" id="{6D2B9F87-4393-106F-792A-77A050AD0216}"/>
              </a:ext>
            </a:extLst>
          </p:cNvPr>
          <p:cNvPicPr>
            <a:picLocks noChangeAspect="1"/>
          </p:cNvPicPr>
          <p:nvPr userDrawn="1"/>
        </p:nvPicPr>
        <p:blipFill>
          <a:blip r:embed="rId10">
            <a:extLst>
              <a:ext uri="{96DAC541-7B7A-43D3-8B79-37D633B846F1}">
                <asvg:svgBlip xmlns:asvg="http://schemas.microsoft.com/office/drawing/2016/SVG/main" r:embed="rId11"/>
              </a:ext>
            </a:extLst>
          </a:blip>
          <a:stretch>
            <a:fillRect/>
          </a:stretch>
        </p:blipFill>
        <p:spPr>
          <a:xfrm>
            <a:off x="140555" y="3093335"/>
            <a:ext cx="420899" cy="420899"/>
          </a:xfrm>
          <a:prstGeom prst="rect">
            <a:avLst/>
          </a:prstGeom>
        </p:spPr>
      </p:pic>
      <p:pic>
        <p:nvPicPr>
          <p:cNvPr id="66" name="Graphic 65" descr="Arrow: Slight curve outline">
            <a:extLst>
              <a:ext uri="{FF2B5EF4-FFF2-40B4-BE49-F238E27FC236}">
                <a16:creationId xmlns:a16="http://schemas.microsoft.com/office/drawing/2014/main" id="{1B531FFD-40F2-372A-1FDC-54ADCECFB651}"/>
              </a:ext>
            </a:extLst>
          </p:cNvPr>
          <p:cNvPicPr>
            <a:picLocks noChangeAspect="1"/>
          </p:cNvPicPr>
          <p:nvPr userDrawn="1"/>
        </p:nvPicPr>
        <p:blipFill>
          <a:blip r:embed="rId12">
            <a:extLst>
              <a:ext uri="{96DAC541-7B7A-43D3-8B79-37D633B846F1}">
                <asvg:svgBlip xmlns:asvg="http://schemas.microsoft.com/office/drawing/2016/SVG/main" r:embed="rId13"/>
              </a:ext>
            </a:extLst>
          </a:blip>
          <a:srcRect/>
          <a:stretch/>
        </p:blipFill>
        <p:spPr>
          <a:xfrm>
            <a:off x="140555" y="5552152"/>
            <a:ext cx="420899" cy="420899"/>
          </a:xfrm>
          <a:prstGeom prst="rect">
            <a:avLst/>
          </a:prstGeom>
        </p:spPr>
      </p:pic>
      <p:sp>
        <p:nvSpPr>
          <p:cNvPr id="67" name="Freeform 16">
            <a:extLst>
              <a:ext uri="{FF2B5EF4-FFF2-40B4-BE49-F238E27FC236}">
                <a16:creationId xmlns:a16="http://schemas.microsoft.com/office/drawing/2014/main" id="{E9322FA0-6B47-EBDC-ADF9-B81D14864D75}"/>
              </a:ext>
            </a:extLst>
          </p:cNvPr>
          <p:cNvSpPr/>
          <p:nvPr userDrawn="1"/>
        </p:nvSpPr>
        <p:spPr>
          <a:xfrm>
            <a:off x="607521" y="294700"/>
            <a:ext cx="279816" cy="260586"/>
          </a:xfrm>
          <a:custGeom>
            <a:avLst/>
            <a:gdLst>
              <a:gd name="connsiteX0" fmla="*/ 171992 w 279816"/>
              <a:gd name="connsiteY0" fmla="*/ 106230 h 260586"/>
              <a:gd name="connsiteX1" fmla="*/ 195700 w 279816"/>
              <a:gd name="connsiteY1" fmla="*/ 0 h 260586"/>
              <a:gd name="connsiteX2" fmla="*/ 135285 w 279816"/>
              <a:gd name="connsiteY2" fmla="*/ 90226 h 260586"/>
              <a:gd name="connsiteX3" fmla="*/ 55696 w 279816"/>
              <a:gd name="connsiteY3" fmla="*/ 16588 h 260586"/>
              <a:gd name="connsiteX4" fmla="*/ 103195 w 279816"/>
              <a:gd name="connsiteY4" fmla="*/ 114385 h 260586"/>
              <a:gd name="connsiteX5" fmla="*/ 0 w 279816"/>
              <a:gd name="connsiteY5" fmla="*/ 146882 h 260586"/>
              <a:gd name="connsiteX6" fmla="*/ 107825 w 279816"/>
              <a:gd name="connsiteY6" fmla="*/ 154356 h 260586"/>
              <a:gd name="connsiteX7" fmla="*/ 84212 w 279816"/>
              <a:gd name="connsiteY7" fmla="*/ 260586 h 260586"/>
              <a:gd name="connsiteX8" fmla="*/ 144627 w 279816"/>
              <a:gd name="connsiteY8" fmla="*/ 170360 h 260586"/>
              <a:gd name="connsiteX9" fmla="*/ 224120 w 279816"/>
              <a:gd name="connsiteY9" fmla="*/ 243998 h 260586"/>
              <a:gd name="connsiteX10" fmla="*/ 176717 w 279816"/>
              <a:gd name="connsiteY10" fmla="*/ 146201 h 260586"/>
              <a:gd name="connsiteX11" fmla="*/ 279816 w 279816"/>
              <a:gd name="connsiteY11" fmla="*/ 113705 h 260586"/>
              <a:gd name="connsiteX12" fmla="*/ 171992 w 279816"/>
              <a:gd name="connsiteY12" fmla="*/ 106230 h 2605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9816" h="260586">
                <a:moveTo>
                  <a:pt x="171992" y="106230"/>
                </a:moveTo>
                <a:lnTo>
                  <a:pt x="195700" y="0"/>
                </a:lnTo>
                <a:lnTo>
                  <a:pt x="135285" y="90226"/>
                </a:lnTo>
                <a:lnTo>
                  <a:pt x="55696" y="16588"/>
                </a:lnTo>
                <a:lnTo>
                  <a:pt x="103195" y="114385"/>
                </a:lnTo>
                <a:lnTo>
                  <a:pt x="0" y="146882"/>
                </a:lnTo>
                <a:lnTo>
                  <a:pt x="107825" y="154356"/>
                </a:lnTo>
                <a:lnTo>
                  <a:pt x="84212" y="260586"/>
                </a:lnTo>
                <a:lnTo>
                  <a:pt x="144627" y="170360"/>
                </a:lnTo>
                <a:lnTo>
                  <a:pt x="224120" y="243998"/>
                </a:lnTo>
                <a:lnTo>
                  <a:pt x="176717" y="146201"/>
                </a:lnTo>
                <a:lnTo>
                  <a:pt x="279816" y="113705"/>
                </a:lnTo>
                <a:lnTo>
                  <a:pt x="171992" y="106230"/>
                </a:lnTo>
                <a:close/>
              </a:path>
            </a:pathLst>
          </a:custGeom>
          <a:solidFill>
            <a:schemeClr val="accent1"/>
          </a:solidFill>
          <a:ln w="6357" cap="flat">
            <a:noFill/>
            <a:prstDash val="solid"/>
            <a:miter/>
          </a:ln>
        </p:spPr>
        <p:txBody>
          <a:bodyPr rtlCol="0" anchor="ctr">
            <a:noAutofit/>
          </a:bodyPr>
          <a:lstStyle/>
          <a:p>
            <a:endParaRPr lang="en-US"/>
          </a:p>
        </p:txBody>
      </p:sp>
    </p:spTree>
    <p:extLst>
      <p:ext uri="{BB962C8B-B14F-4D97-AF65-F5344CB8AC3E}">
        <p14:creationId xmlns:p14="http://schemas.microsoft.com/office/powerpoint/2010/main" val="3747451388"/>
      </p:ext>
    </p:extLst>
  </p:cSld>
  <p:clrMapOvr>
    <a:masterClrMapping/>
  </p:clrMapOvr>
</p:sldLayout>
</file>

<file path=ppt/slideLayouts/slideLayout80.xml><?xml version="1.0" encoding="utf-8"?>
<p:sldLayout xmlns:a="http://schemas.openxmlformats.org/drawingml/2006/main" xmlns:r="http://schemas.openxmlformats.org/officeDocument/2006/relationships" xmlns:p="http://schemas.openxmlformats.org/presentationml/2006/main" preserve="1">
  <p:cSld name="2_Blank">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585789"/>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585789"/>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429000"/>
            <a:ext cx="158908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429000"/>
            <a:ext cx="1584325"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585789"/>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429000"/>
            <a:ext cx="1595438" cy="2843212"/>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Tree>
    <p:extLst>
      <p:ext uri="{BB962C8B-B14F-4D97-AF65-F5344CB8AC3E}">
        <p14:creationId xmlns:p14="http://schemas.microsoft.com/office/powerpoint/2010/main" val="270894925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guide id="31" pos="3161">
          <p15:clr>
            <a:srgbClr val="A4A3A4"/>
          </p15:clr>
        </p15:guide>
        <p15:guide id="32" pos="3348">
          <p15:clr>
            <a:srgbClr val="A4A3A4"/>
          </p15:clr>
        </p15:guide>
        <p15:guide id="33" pos="3754">
          <p15:clr>
            <a:srgbClr val="A4A3A4"/>
          </p15:clr>
        </p15:guide>
        <p15:guide id="34" pos="3931">
          <p15:clr>
            <a:srgbClr val="A4A3A4"/>
          </p15:clr>
        </p15:guide>
        <p15:guide id="35" pos="4342">
          <p15:clr>
            <a:srgbClr val="A4A3A4"/>
          </p15:clr>
        </p15:guide>
        <p15:guide id="36" pos="4531">
          <p15:clr>
            <a:srgbClr val="A4A3A4"/>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preserve="1">
  <p:cSld name="Left Title 3 Column Right">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468E03-1EA0-214F-BDD2-BA223F1D4550}"/>
              </a:ext>
            </a:extLst>
          </p:cNvPr>
          <p:cNvSpPr>
            <a:spLocks noGrp="1"/>
          </p:cNvSpPr>
          <p:nvPr>
            <p:ph type="title" hasCustomPrompt="1"/>
          </p:nvPr>
        </p:nvSpPr>
        <p:spPr>
          <a:xfrm>
            <a:off x="588264" y="585788"/>
            <a:ext cx="2534350" cy="548745"/>
          </a:xfrm>
        </p:spPr>
        <p:txBody>
          <a:bodyPr anchor="t">
            <a:noAutofit/>
          </a:bodyPr>
          <a:lstStyle>
            <a:lvl1pPr>
              <a:defRPr sz="2800">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D826C194-5DF2-7441-B8B3-5C47E35F2F7D}"/>
              </a:ext>
            </a:extLst>
          </p:cNvPr>
          <p:cNvSpPr>
            <a:spLocks noGrp="1"/>
          </p:cNvSpPr>
          <p:nvPr>
            <p:ph type="body" sz="quarter" idx="11"/>
          </p:nvPr>
        </p:nvSpPr>
        <p:spPr>
          <a:xfrm>
            <a:off x="4370387" y="961465"/>
            <a:ext cx="158908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4" name="Text Placeholder 2">
            <a:extLst>
              <a:ext uri="{FF2B5EF4-FFF2-40B4-BE49-F238E27FC236}">
                <a16:creationId xmlns:a16="http://schemas.microsoft.com/office/drawing/2014/main" id="{2A8C8003-FE11-344B-91A7-BA3F99AD5E4D}"/>
              </a:ext>
            </a:extLst>
          </p:cNvPr>
          <p:cNvSpPr>
            <a:spLocks noGrp="1"/>
          </p:cNvSpPr>
          <p:nvPr>
            <p:ph type="body" sz="quarter" idx="12"/>
          </p:nvPr>
        </p:nvSpPr>
        <p:spPr>
          <a:xfrm>
            <a:off x="7192963" y="961465"/>
            <a:ext cx="1584325"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5" name="Text Placeholder 2">
            <a:extLst>
              <a:ext uri="{FF2B5EF4-FFF2-40B4-BE49-F238E27FC236}">
                <a16:creationId xmlns:a16="http://schemas.microsoft.com/office/drawing/2014/main" id="{BBB0E468-375A-A74A-AD5E-EDC93E485E78}"/>
              </a:ext>
            </a:extLst>
          </p:cNvPr>
          <p:cNvSpPr>
            <a:spLocks noGrp="1"/>
          </p:cNvSpPr>
          <p:nvPr>
            <p:ph type="body" sz="quarter" idx="13"/>
          </p:nvPr>
        </p:nvSpPr>
        <p:spPr>
          <a:xfrm>
            <a:off x="4370387" y="3818966"/>
            <a:ext cx="1589088" cy="2453246"/>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6" name="Text Placeholder 2">
            <a:extLst>
              <a:ext uri="{FF2B5EF4-FFF2-40B4-BE49-F238E27FC236}">
                <a16:creationId xmlns:a16="http://schemas.microsoft.com/office/drawing/2014/main" id="{23306775-7E51-4F44-B99E-7E1D443B99E3}"/>
              </a:ext>
            </a:extLst>
          </p:cNvPr>
          <p:cNvSpPr>
            <a:spLocks noGrp="1"/>
          </p:cNvSpPr>
          <p:nvPr>
            <p:ph type="body" sz="quarter" idx="14"/>
          </p:nvPr>
        </p:nvSpPr>
        <p:spPr>
          <a:xfrm>
            <a:off x="7192963" y="3818965"/>
            <a:ext cx="1584325" cy="24532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7" name="Text Placeholder 2">
            <a:extLst>
              <a:ext uri="{FF2B5EF4-FFF2-40B4-BE49-F238E27FC236}">
                <a16:creationId xmlns:a16="http://schemas.microsoft.com/office/drawing/2014/main" id="{F1E6FE8E-4450-8545-9451-92092591B45E}"/>
              </a:ext>
            </a:extLst>
          </p:cNvPr>
          <p:cNvSpPr>
            <a:spLocks noGrp="1"/>
          </p:cNvSpPr>
          <p:nvPr>
            <p:ph type="body" sz="quarter" idx="15"/>
          </p:nvPr>
        </p:nvSpPr>
        <p:spPr>
          <a:xfrm>
            <a:off x="10013950" y="968188"/>
            <a:ext cx="1595438" cy="2413747"/>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8" name="Text Placeholder 2">
            <a:extLst>
              <a:ext uri="{FF2B5EF4-FFF2-40B4-BE49-F238E27FC236}">
                <a16:creationId xmlns:a16="http://schemas.microsoft.com/office/drawing/2014/main" id="{B006F60D-85D6-E049-BDFC-888F7E8E95E3}"/>
              </a:ext>
            </a:extLst>
          </p:cNvPr>
          <p:cNvSpPr>
            <a:spLocks noGrp="1"/>
          </p:cNvSpPr>
          <p:nvPr>
            <p:ph type="body" sz="quarter" idx="16"/>
          </p:nvPr>
        </p:nvSpPr>
        <p:spPr>
          <a:xfrm>
            <a:off x="10013950" y="3832412"/>
            <a:ext cx="1595438" cy="2439800"/>
          </a:xfrm>
        </p:spPr>
        <p:txBody>
          <a:bodyPr anchor="t">
            <a:noAutofit/>
          </a:bodyPr>
          <a:lstStyle>
            <a:lvl1pPr marL="0" indent="0">
              <a:spcAft>
                <a:spcPts val="600"/>
              </a:spcAft>
              <a:buFont typeface="Wingdings" panose="05000000000000000000" pitchFamily="2" charset="2"/>
              <a:buNone/>
              <a:defRPr sz="1400"/>
            </a:lvl1pPr>
          </a:lstStyle>
          <a:p>
            <a:pPr lvl="0"/>
            <a:r>
              <a:rPr lang="en-US"/>
              <a:t>Click to edit Master text styles</a:t>
            </a:r>
          </a:p>
        </p:txBody>
      </p:sp>
      <p:sp>
        <p:nvSpPr>
          <p:cNvPr id="9" name="Text Placeholder 2">
            <a:extLst>
              <a:ext uri="{FF2B5EF4-FFF2-40B4-BE49-F238E27FC236}">
                <a16:creationId xmlns:a16="http://schemas.microsoft.com/office/drawing/2014/main" id="{CC8AF00F-83DA-104D-A2BF-D2C439FE9BB3}"/>
              </a:ext>
            </a:extLst>
          </p:cNvPr>
          <p:cNvSpPr>
            <a:spLocks noGrp="1"/>
          </p:cNvSpPr>
          <p:nvPr>
            <p:ph type="body" sz="quarter" idx="17" hasCustomPrompt="1"/>
          </p:nvPr>
        </p:nvSpPr>
        <p:spPr>
          <a:xfrm>
            <a:off x="4370387" y="585789"/>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1</a:t>
            </a:r>
          </a:p>
        </p:txBody>
      </p:sp>
      <p:sp>
        <p:nvSpPr>
          <p:cNvPr id="10" name="Text Placeholder 2">
            <a:extLst>
              <a:ext uri="{FF2B5EF4-FFF2-40B4-BE49-F238E27FC236}">
                <a16:creationId xmlns:a16="http://schemas.microsoft.com/office/drawing/2014/main" id="{24A44678-F325-7746-8C84-E6F44D505769}"/>
              </a:ext>
            </a:extLst>
          </p:cNvPr>
          <p:cNvSpPr>
            <a:spLocks noGrp="1"/>
          </p:cNvSpPr>
          <p:nvPr>
            <p:ph type="body" sz="quarter" idx="18" hasCustomPrompt="1"/>
          </p:nvPr>
        </p:nvSpPr>
        <p:spPr>
          <a:xfrm>
            <a:off x="7192962" y="585789"/>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2</a:t>
            </a:r>
          </a:p>
        </p:txBody>
      </p:sp>
      <p:sp>
        <p:nvSpPr>
          <p:cNvPr id="12" name="Text Placeholder 2">
            <a:extLst>
              <a:ext uri="{FF2B5EF4-FFF2-40B4-BE49-F238E27FC236}">
                <a16:creationId xmlns:a16="http://schemas.microsoft.com/office/drawing/2014/main" id="{0EF3CCAA-003D-324C-9FAA-5B5DC19336A2}"/>
              </a:ext>
            </a:extLst>
          </p:cNvPr>
          <p:cNvSpPr>
            <a:spLocks noGrp="1"/>
          </p:cNvSpPr>
          <p:nvPr>
            <p:ph type="body" sz="quarter" idx="19" hasCustomPrompt="1"/>
          </p:nvPr>
        </p:nvSpPr>
        <p:spPr>
          <a:xfrm>
            <a:off x="10013950" y="585789"/>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3</a:t>
            </a:r>
          </a:p>
        </p:txBody>
      </p:sp>
      <p:sp>
        <p:nvSpPr>
          <p:cNvPr id="13" name="Text Placeholder 2">
            <a:extLst>
              <a:ext uri="{FF2B5EF4-FFF2-40B4-BE49-F238E27FC236}">
                <a16:creationId xmlns:a16="http://schemas.microsoft.com/office/drawing/2014/main" id="{C2BCACD0-0017-9A49-9325-DCBC40CB2C2D}"/>
              </a:ext>
            </a:extLst>
          </p:cNvPr>
          <p:cNvSpPr>
            <a:spLocks noGrp="1"/>
          </p:cNvSpPr>
          <p:nvPr>
            <p:ph type="body" sz="quarter" idx="20" hasCustomPrompt="1"/>
          </p:nvPr>
        </p:nvSpPr>
        <p:spPr>
          <a:xfrm>
            <a:off x="4371875" y="3442448"/>
            <a:ext cx="1587600"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4</a:t>
            </a:r>
          </a:p>
        </p:txBody>
      </p:sp>
      <p:sp>
        <p:nvSpPr>
          <p:cNvPr id="14" name="Text Placeholder 2">
            <a:extLst>
              <a:ext uri="{FF2B5EF4-FFF2-40B4-BE49-F238E27FC236}">
                <a16:creationId xmlns:a16="http://schemas.microsoft.com/office/drawing/2014/main" id="{E251C719-BC21-8C4B-9DBC-6E80CFA162A9}"/>
              </a:ext>
            </a:extLst>
          </p:cNvPr>
          <p:cNvSpPr>
            <a:spLocks noGrp="1"/>
          </p:cNvSpPr>
          <p:nvPr>
            <p:ph type="body" sz="quarter" idx="21" hasCustomPrompt="1"/>
          </p:nvPr>
        </p:nvSpPr>
        <p:spPr>
          <a:xfrm>
            <a:off x="7198939" y="3442447"/>
            <a:ext cx="1584326"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5</a:t>
            </a:r>
          </a:p>
        </p:txBody>
      </p:sp>
      <p:sp>
        <p:nvSpPr>
          <p:cNvPr id="15" name="Text Placeholder 2">
            <a:extLst>
              <a:ext uri="{FF2B5EF4-FFF2-40B4-BE49-F238E27FC236}">
                <a16:creationId xmlns:a16="http://schemas.microsoft.com/office/drawing/2014/main" id="{F4273179-F1BC-0844-A024-D6A32BBE630E}"/>
              </a:ext>
            </a:extLst>
          </p:cNvPr>
          <p:cNvSpPr>
            <a:spLocks noGrp="1"/>
          </p:cNvSpPr>
          <p:nvPr>
            <p:ph type="body" sz="quarter" idx="22" hasCustomPrompt="1"/>
          </p:nvPr>
        </p:nvSpPr>
        <p:spPr>
          <a:xfrm>
            <a:off x="10013950" y="3453944"/>
            <a:ext cx="1595438" cy="360000"/>
          </a:xfrm>
        </p:spPr>
        <p:txBody>
          <a:bodyPr anchor="b">
            <a:noAutofit/>
          </a:bodyPr>
          <a:lstStyle>
            <a:lvl1pPr marL="0" indent="0">
              <a:spcAft>
                <a:spcPts val="600"/>
              </a:spcAft>
              <a:buFont typeface="Wingdings" panose="05000000000000000000" pitchFamily="2" charset="2"/>
              <a:buNone/>
              <a:defRPr sz="2000">
                <a:solidFill>
                  <a:schemeClr val="accent3"/>
                </a:solidFill>
                <a:latin typeface="+mj-lt"/>
              </a:defRPr>
            </a:lvl1pPr>
          </a:lstStyle>
          <a:p>
            <a:pPr lvl="0"/>
            <a:r>
              <a:rPr lang="en-US"/>
              <a:t>6</a:t>
            </a:r>
          </a:p>
        </p:txBody>
      </p:sp>
      <p:sp>
        <p:nvSpPr>
          <p:cNvPr id="17" name="Text Placeholder 16">
            <a:extLst>
              <a:ext uri="{FF2B5EF4-FFF2-40B4-BE49-F238E27FC236}">
                <a16:creationId xmlns:a16="http://schemas.microsoft.com/office/drawing/2014/main" id="{A6C6A35A-94DF-F144-AECD-CDD578CC4A7D}"/>
              </a:ext>
            </a:extLst>
          </p:cNvPr>
          <p:cNvSpPr>
            <a:spLocks noGrp="1"/>
          </p:cNvSpPr>
          <p:nvPr>
            <p:ph type="body" sz="quarter" idx="23"/>
          </p:nvPr>
        </p:nvSpPr>
        <p:spPr>
          <a:xfrm>
            <a:off x="584200" y="1436688"/>
            <a:ext cx="2538413" cy="1249573"/>
          </a:xfrm>
        </p:spPr>
        <p:txBody>
          <a:bodyPr/>
          <a:lstStyle>
            <a:lvl1pPr marL="0" indent="0">
              <a:buNone/>
              <a:defRPr sz="1400">
                <a:solidFill>
                  <a:schemeClr val="tx1"/>
                </a:solidFill>
              </a:defRPr>
            </a:lvl1pPr>
            <a:lvl2pPr marL="228600" indent="0">
              <a:buNone/>
              <a:defRPr sz="1400">
                <a:solidFill>
                  <a:schemeClr val="tx1"/>
                </a:solidFill>
              </a:defRPr>
            </a:lvl2pPr>
            <a:lvl3pPr marL="457200" indent="0">
              <a:buNone/>
              <a:defRPr sz="1400">
                <a:solidFill>
                  <a:schemeClr val="tx1"/>
                </a:solidFill>
              </a:defRPr>
            </a:lvl3pPr>
            <a:lvl4pPr marL="661988" indent="0">
              <a:buNone/>
              <a:defRPr sz="1400">
                <a:solidFill>
                  <a:schemeClr val="tx1"/>
                </a:solidFill>
              </a:defRPr>
            </a:lvl4pPr>
            <a:lvl5pPr marL="855663" indent="0">
              <a:buNone/>
              <a:defRPr sz="1400">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783797392"/>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0" pos="1967">
          <p15:clr>
            <a:srgbClr val="A4A3A4"/>
          </p15:clr>
        </p15:guide>
        <p15:guide id="11" pos="2150">
          <p15:clr>
            <a:srgbClr val="A4A3A4"/>
          </p15:clr>
        </p15:guide>
        <p15:guide id="12" pos="2561">
          <p15:clr>
            <a:srgbClr val="A4A3A4"/>
          </p15:clr>
        </p15:guide>
        <p15:guide id="13" pos="2744">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8" orient="horz" pos="905">
          <p15:clr>
            <a:srgbClr val="5ACBF0"/>
          </p15:clr>
        </p15:guide>
        <p15:guide id="30" orient="horz" pos="288">
          <p15:clr>
            <a:srgbClr val="5ACBF0"/>
          </p15:clr>
        </p15:guide>
        <p15:guide id="31" pos="3754">
          <p15:clr>
            <a:srgbClr val="A4A3A4"/>
          </p15:clr>
        </p15:guide>
        <p15:guide id="32" pos="3931">
          <p15:clr>
            <a:srgbClr val="A4A3A4"/>
          </p15:clr>
        </p15:guide>
        <p15:guide id="33" pos="4342">
          <p15:clr>
            <a:srgbClr val="A4A3A4"/>
          </p15:clr>
        </p15:guide>
        <p15:guide id="34" pos="4531">
          <p15:clr>
            <a:srgbClr val="A4A3A4"/>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p:cSld name="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t">
            <a:noAutofit/>
          </a:bodyPr>
          <a:lstStyle>
            <a:lvl1pPr marL="231775" indent="-231775">
              <a:spcAft>
                <a:spcPts val="600"/>
              </a:spcAft>
              <a:buFont typeface="Wingdings" panose="05000000000000000000" pitchFamily="2" charset="2"/>
              <a:buChar char=""/>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2502EE5A-694B-40B6-A3DB-2FC13F94CF05}"/>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D706A557-B748-437A-814D-BA0040E8B3D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411088539"/>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p:cSld name="Title and text side by side multi column">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3" name="Text Placeholder 12">
            <a:extLst>
              <a:ext uri="{FF2B5EF4-FFF2-40B4-BE49-F238E27FC236}">
                <a16:creationId xmlns:a16="http://schemas.microsoft.com/office/drawing/2014/main" id="{5A7F7DDB-BF21-0B40-8DBB-D5BC0B4C25FC}"/>
              </a:ext>
            </a:extLst>
          </p:cNvPr>
          <p:cNvSpPr>
            <a:spLocks noGrp="1"/>
          </p:cNvSpPr>
          <p:nvPr>
            <p:ph type="body" sz="quarter" idx="12" hasCustomPrompt="1"/>
          </p:nvPr>
        </p:nvSpPr>
        <p:spPr>
          <a:xfrm>
            <a:off x="49418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4" name="Text Placeholder 12">
            <a:extLst>
              <a:ext uri="{FF2B5EF4-FFF2-40B4-BE49-F238E27FC236}">
                <a16:creationId xmlns:a16="http://schemas.microsoft.com/office/drawing/2014/main" id="{4BDDDD90-9BFD-D94C-A026-A013126F234B}"/>
              </a:ext>
            </a:extLst>
          </p:cNvPr>
          <p:cNvSpPr>
            <a:spLocks noGrp="1"/>
          </p:cNvSpPr>
          <p:nvPr>
            <p:ph type="body" sz="quarter" idx="13" hasCustomPrompt="1"/>
          </p:nvPr>
        </p:nvSpPr>
        <p:spPr>
          <a:xfrm>
            <a:off x="8688288" y="125801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5" name="Text Placeholder 12">
            <a:extLst>
              <a:ext uri="{FF2B5EF4-FFF2-40B4-BE49-F238E27FC236}">
                <a16:creationId xmlns:a16="http://schemas.microsoft.com/office/drawing/2014/main" id="{232B6EB5-03C8-914E-9180-000AE9B40A6D}"/>
              </a:ext>
            </a:extLst>
          </p:cNvPr>
          <p:cNvSpPr>
            <a:spLocks noGrp="1"/>
          </p:cNvSpPr>
          <p:nvPr>
            <p:ph type="body" sz="quarter" idx="14" hasCustomPrompt="1"/>
          </p:nvPr>
        </p:nvSpPr>
        <p:spPr>
          <a:xfrm>
            <a:off x="49419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6" name="Text Placeholder 12">
            <a:extLst>
              <a:ext uri="{FF2B5EF4-FFF2-40B4-BE49-F238E27FC236}">
                <a16:creationId xmlns:a16="http://schemas.microsoft.com/office/drawing/2014/main" id="{E05CAB66-4649-1E49-8948-4B95A4DA20C6}"/>
              </a:ext>
            </a:extLst>
          </p:cNvPr>
          <p:cNvSpPr>
            <a:spLocks noGrp="1"/>
          </p:cNvSpPr>
          <p:nvPr>
            <p:ph type="body" sz="quarter" idx="15" hasCustomPrompt="1"/>
          </p:nvPr>
        </p:nvSpPr>
        <p:spPr>
          <a:xfrm>
            <a:off x="8688388" y="2960688"/>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7" name="Text Placeholder 12">
            <a:extLst>
              <a:ext uri="{FF2B5EF4-FFF2-40B4-BE49-F238E27FC236}">
                <a16:creationId xmlns:a16="http://schemas.microsoft.com/office/drawing/2014/main" id="{42F89A67-E82E-F843-9DEB-23D191BCA6DA}"/>
              </a:ext>
            </a:extLst>
          </p:cNvPr>
          <p:cNvSpPr>
            <a:spLocks noGrp="1"/>
          </p:cNvSpPr>
          <p:nvPr>
            <p:ph type="body" sz="quarter" idx="16" hasCustomPrompt="1"/>
          </p:nvPr>
        </p:nvSpPr>
        <p:spPr>
          <a:xfrm>
            <a:off x="49419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8" name="Text Placeholder 12">
            <a:extLst>
              <a:ext uri="{FF2B5EF4-FFF2-40B4-BE49-F238E27FC236}">
                <a16:creationId xmlns:a16="http://schemas.microsoft.com/office/drawing/2014/main" id="{0B8598BC-5AC5-AD4D-A8E2-20CD9CD176BF}"/>
              </a:ext>
            </a:extLst>
          </p:cNvPr>
          <p:cNvSpPr>
            <a:spLocks noGrp="1"/>
          </p:cNvSpPr>
          <p:nvPr>
            <p:ph type="body" sz="quarter" idx="17" hasCustomPrompt="1"/>
          </p:nvPr>
        </p:nvSpPr>
        <p:spPr>
          <a:xfrm>
            <a:off x="8688388" y="4545013"/>
            <a:ext cx="2605087" cy="1323439"/>
          </a:xfrm>
        </p:spPr>
        <p:txBody>
          <a:bodyPr/>
          <a:lstStyle>
            <a:lvl1pPr marL="0" indent="0">
              <a:buNone/>
              <a:defRPr sz="1400">
                <a:latin typeface="+mj-lt"/>
              </a:defRPr>
            </a:lvl1pPr>
            <a:lvl2pPr marL="9525" indent="0">
              <a:buNone/>
              <a:tabLst/>
              <a:defRPr sz="1200">
                <a:solidFill>
                  <a:schemeClr val="accent6"/>
                </a:solidFill>
                <a:latin typeface="+mn-lt"/>
              </a:defRPr>
            </a:lvl2pPr>
            <a:lvl3pPr marL="457200" indent="0">
              <a:buNone/>
              <a:defRPr sz="1200">
                <a:latin typeface="+mn-lt"/>
              </a:defRPr>
            </a:lvl3pPr>
            <a:lvl4pPr marL="661988" indent="0">
              <a:buNone/>
              <a:defRPr sz="1200">
                <a:latin typeface="+mn-lt"/>
              </a:defRPr>
            </a:lvl4pPr>
            <a:lvl5pPr marL="855663" indent="0">
              <a:buNone/>
              <a:defRPr sz="1200">
                <a:latin typeface="+mn-lt"/>
              </a:defRPr>
            </a:lvl5pPr>
          </a:lstStyle>
          <a:p>
            <a:pPr lvl="0"/>
            <a:r>
              <a:rPr lang="en-US" err="1"/>
              <a:t>Firstname</a:t>
            </a:r>
            <a:r>
              <a:rPr lang="en-US"/>
              <a:t> </a:t>
            </a:r>
            <a:r>
              <a:rPr lang="en-US" err="1"/>
              <a:t>Lastname</a:t>
            </a:r>
            <a:endParaRPr lang="en-US"/>
          </a:p>
          <a:p>
            <a:pPr lvl="1"/>
            <a:r>
              <a:rPr lang="en-US"/>
              <a:t>Title</a:t>
            </a:r>
          </a:p>
          <a:p>
            <a:pPr lvl="1"/>
            <a:endParaRPr lang="en-US"/>
          </a:p>
          <a:p>
            <a:pPr lvl="1"/>
            <a:r>
              <a:rPr lang="en-US"/>
              <a:t>m: xxx-xxx-</a:t>
            </a:r>
            <a:r>
              <a:rPr lang="en-US" err="1"/>
              <a:t>xxxx</a:t>
            </a:r>
            <a:endParaRPr lang="en-US"/>
          </a:p>
          <a:p>
            <a:pPr lvl="1"/>
            <a:r>
              <a:rPr lang="en-US"/>
              <a:t>t: xxx-xxx-</a:t>
            </a:r>
            <a:r>
              <a:rPr lang="en-US" err="1"/>
              <a:t>xxxx</a:t>
            </a:r>
            <a:endParaRPr lang="en-US"/>
          </a:p>
          <a:p>
            <a:pPr lvl="1"/>
            <a:r>
              <a:rPr lang="en-US"/>
              <a:t>e: </a:t>
            </a:r>
            <a:r>
              <a:rPr lang="en-US" err="1"/>
              <a:t>xxxxxxxxxxxxxxxxx@microsoft.com</a:t>
            </a:r>
            <a:endParaRPr lang="en-US"/>
          </a:p>
        </p:txBody>
      </p:sp>
      <p:sp>
        <p:nvSpPr>
          <p:cNvPr id="11" name="Rectangle 10">
            <a:extLst>
              <a:ext uri="{FF2B5EF4-FFF2-40B4-BE49-F238E27FC236}">
                <a16:creationId xmlns:a16="http://schemas.microsoft.com/office/drawing/2014/main" id="{12139E0E-290F-4ADA-AD6B-95BC2BDA13F9}"/>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2" name="TextBox 11">
            <a:extLst>
              <a:ext uri="{FF2B5EF4-FFF2-40B4-BE49-F238E27FC236}">
                <a16:creationId xmlns:a16="http://schemas.microsoft.com/office/drawing/2014/main" id="{F015E126-5763-40BD-BDBE-7B91C0E9C83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333207845"/>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4.xml><?xml version="1.0" encoding="utf-8"?>
<p:sldLayout xmlns:a="http://schemas.openxmlformats.org/drawingml/2006/main" xmlns:r="http://schemas.openxmlformats.org/officeDocument/2006/relationships" xmlns:p="http://schemas.openxmlformats.org/presentationml/2006/main" preserve="1">
  <p:cSld name="Title and text side by side multi column 2">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3118624"/>
          </a:xfrm>
        </p:spPr>
        <p:txBody>
          <a:bodyPr anchor="t">
            <a:noAutofit/>
          </a:bodyPr>
          <a:lstStyle>
            <a:lvl1pPr>
              <a:defRPr>
                <a:solidFill>
                  <a:schemeClr val="accent3"/>
                </a:solidFill>
              </a:defRPr>
            </a:lvl1pPr>
          </a:lstStyle>
          <a:p>
            <a:r>
              <a:rPr lang="en-US"/>
              <a:t>Resources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29" name="Text Placeholder 4">
            <a:extLst>
              <a:ext uri="{FF2B5EF4-FFF2-40B4-BE49-F238E27FC236}">
                <a16:creationId xmlns:a16="http://schemas.microsoft.com/office/drawing/2014/main" id="{8F144F22-0BD6-9648-A319-DDB697CF396B}"/>
              </a:ext>
            </a:extLst>
          </p:cNvPr>
          <p:cNvSpPr>
            <a:spLocks noGrp="1"/>
          </p:cNvSpPr>
          <p:nvPr>
            <p:ph type="body" sz="quarter" idx="12" hasCustomPrompt="1"/>
          </p:nvPr>
        </p:nvSpPr>
        <p:spPr>
          <a:xfrm>
            <a:off x="8688289"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0" name="Text Placeholder 7">
            <a:extLst>
              <a:ext uri="{FF2B5EF4-FFF2-40B4-BE49-F238E27FC236}">
                <a16:creationId xmlns:a16="http://schemas.microsoft.com/office/drawing/2014/main" id="{5CF58F7B-2211-6646-985A-CAD949B1B5E7}"/>
              </a:ext>
            </a:extLst>
          </p:cNvPr>
          <p:cNvSpPr>
            <a:spLocks noGrp="1"/>
          </p:cNvSpPr>
          <p:nvPr>
            <p:ph type="body" sz="quarter" idx="13" hasCustomPrompt="1"/>
          </p:nvPr>
        </p:nvSpPr>
        <p:spPr>
          <a:xfrm>
            <a:off x="8688288"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1" name="Text Placeholder 4">
            <a:extLst>
              <a:ext uri="{FF2B5EF4-FFF2-40B4-BE49-F238E27FC236}">
                <a16:creationId xmlns:a16="http://schemas.microsoft.com/office/drawing/2014/main" id="{405EE505-078A-9D4D-AB44-E74DDB284FDF}"/>
              </a:ext>
            </a:extLst>
          </p:cNvPr>
          <p:cNvSpPr>
            <a:spLocks noGrp="1"/>
          </p:cNvSpPr>
          <p:nvPr>
            <p:ph type="body" sz="quarter" idx="14" hasCustomPrompt="1"/>
          </p:nvPr>
        </p:nvSpPr>
        <p:spPr>
          <a:xfrm>
            <a:off x="4943872" y="718472"/>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2" name="Text Placeholder 7">
            <a:extLst>
              <a:ext uri="{FF2B5EF4-FFF2-40B4-BE49-F238E27FC236}">
                <a16:creationId xmlns:a16="http://schemas.microsoft.com/office/drawing/2014/main" id="{C8C6E084-6AAE-1F47-A359-962769636923}"/>
              </a:ext>
            </a:extLst>
          </p:cNvPr>
          <p:cNvSpPr>
            <a:spLocks noGrp="1"/>
          </p:cNvSpPr>
          <p:nvPr>
            <p:ph type="body" sz="quarter" idx="15" hasCustomPrompt="1"/>
          </p:nvPr>
        </p:nvSpPr>
        <p:spPr>
          <a:xfrm>
            <a:off x="4943871" y="1346405"/>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3" name="Text Placeholder 4">
            <a:extLst>
              <a:ext uri="{FF2B5EF4-FFF2-40B4-BE49-F238E27FC236}">
                <a16:creationId xmlns:a16="http://schemas.microsoft.com/office/drawing/2014/main" id="{1028C337-4BBC-0847-9E7B-072AA5006B67}"/>
              </a:ext>
            </a:extLst>
          </p:cNvPr>
          <p:cNvSpPr>
            <a:spLocks noGrp="1"/>
          </p:cNvSpPr>
          <p:nvPr>
            <p:ph type="body" sz="quarter" idx="16" hasCustomPrompt="1"/>
          </p:nvPr>
        </p:nvSpPr>
        <p:spPr>
          <a:xfrm>
            <a:off x="8688388"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4" name="Text Placeholder 7">
            <a:extLst>
              <a:ext uri="{FF2B5EF4-FFF2-40B4-BE49-F238E27FC236}">
                <a16:creationId xmlns:a16="http://schemas.microsoft.com/office/drawing/2014/main" id="{3CA908C0-CC26-994C-BCBB-16677F403D53}"/>
              </a:ext>
            </a:extLst>
          </p:cNvPr>
          <p:cNvSpPr>
            <a:spLocks noGrp="1"/>
          </p:cNvSpPr>
          <p:nvPr>
            <p:ph type="body" sz="quarter" idx="17" hasCustomPrompt="1"/>
          </p:nvPr>
        </p:nvSpPr>
        <p:spPr>
          <a:xfrm>
            <a:off x="8688387"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5" name="Text Placeholder 4">
            <a:extLst>
              <a:ext uri="{FF2B5EF4-FFF2-40B4-BE49-F238E27FC236}">
                <a16:creationId xmlns:a16="http://schemas.microsoft.com/office/drawing/2014/main" id="{2DF3FE50-082A-0948-BD94-1E474F8B6650}"/>
              </a:ext>
            </a:extLst>
          </p:cNvPr>
          <p:cNvSpPr>
            <a:spLocks noGrp="1"/>
          </p:cNvSpPr>
          <p:nvPr>
            <p:ph type="body" sz="quarter" idx="18" hasCustomPrompt="1"/>
          </p:nvPr>
        </p:nvSpPr>
        <p:spPr>
          <a:xfrm>
            <a:off x="4943971" y="2528888"/>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6" name="Text Placeholder 7">
            <a:extLst>
              <a:ext uri="{FF2B5EF4-FFF2-40B4-BE49-F238E27FC236}">
                <a16:creationId xmlns:a16="http://schemas.microsoft.com/office/drawing/2014/main" id="{51B46850-7DCD-C045-8688-B3173EA7128A}"/>
              </a:ext>
            </a:extLst>
          </p:cNvPr>
          <p:cNvSpPr>
            <a:spLocks noGrp="1"/>
          </p:cNvSpPr>
          <p:nvPr>
            <p:ph type="body" sz="quarter" idx="19" hasCustomPrompt="1"/>
          </p:nvPr>
        </p:nvSpPr>
        <p:spPr>
          <a:xfrm>
            <a:off x="4943970" y="3156821"/>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7" name="Text Placeholder 4">
            <a:extLst>
              <a:ext uri="{FF2B5EF4-FFF2-40B4-BE49-F238E27FC236}">
                <a16:creationId xmlns:a16="http://schemas.microsoft.com/office/drawing/2014/main" id="{2281B86D-86C4-EF4D-8E51-FA06DC5C129C}"/>
              </a:ext>
            </a:extLst>
          </p:cNvPr>
          <p:cNvSpPr>
            <a:spLocks noGrp="1"/>
          </p:cNvSpPr>
          <p:nvPr>
            <p:ph type="body" sz="quarter" idx="20" hasCustomPrompt="1"/>
          </p:nvPr>
        </p:nvSpPr>
        <p:spPr>
          <a:xfrm>
            <a:off x="8688388"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38" name="Text Placeholder 7">
            <a:extLst>
              <a:ext uri="{FF2B5EF4-FFF2-40B4-BE49-F238E27FC236}">
                <a16:creationId xmlns:a16="http://schemas.microsoft.com/office/drawing/2014/main" id="{CD7C6A60-8B27-F941-BE59-3393319E04A8}"/>
              </a:ext>
            </a:extLst>
          </p:cNvPr>
          <p:cNvSpPr>
            <a:spLocks noGrp="1"/>
          </p:cNvSpPr>
          <p:nvPr>
            <p:ph type="body" sz="quarter" idx="21" hasCustomPrompt="1"/>
          </p:nvPr>
        </p:nvSpPr>
        <p:spPr>
          <a:xfrm>
            <a:off x="8688387"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39" name="Text Placeholder 4">
            <a:extLst>
              <a:ext uri="{FF2B5EF4-FFF2-40B4-BE49-F238E27FC236}">
                <a16:creationId xmlns:a16="http://schemas.microsoft.com/office/drawing/2014/main" id="{65525191-F6B4-544C-B681-5D4D7614A715}"/>
              </a:ext>
            </a:extLst>
          </p:cNvPr>
          <p:cNvSpPr>
            <a:spLocks noGrp="1"/>
          </p:cNvSpPr>
          <p:nvPr>
            <p:ph type="body" sz="quarter" idx="22" hasCustomPrompt="1"/>
          </p:nvPr>
        </p:nvSpPr>
        <p:spPr>
          <a:xfrm>
            <a:off x="4943971" y="4508500"/>
            <a:ext cx="2921100" cy="549890"/>
          </a:xfrm>
        </p:spPr>
        <p:txBody>
          <a:bodyPr/>
          <a:lstStyle>
            <a:lvl1pPr marL="0" indent="0">
              <a:buNone/>
              <a:defRPr sz="2400">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a:t>Resource type</a:t>
            </a:r>
          </a:p>
        </p:txBody>
      </p:sp>
      <p:sp>
        <p:nvSpPr>
          <p:cNvPr id="40" name="Text Placeholder 7">
            <a:extLst>
              <a:ext uri="{FF2B5EF4-FFF2-40B4-BE49-F238E27FC236}">
                <a16:creationId xmlns:a16="http://schemas.microsoft.com/office/drawing/2014/main" id="{382BF458-E658-2448-A63F-544B4E757619}"/>
              </a:ext>
            </a:extLst>
          </p:cNvPr>
          <p:cNvSpPr>
            <a:spLocks noGrp="1"/>
          </p:cNvSpPr>
          <p:nvPr>
            <p:ph type="body" sz="quarter" idx="23" hasCustomPrompt="1"/>
          </p:nvPr>
        </p:nvSpPr>
        <p:spPr>
          <a:xfrm>
            <a:off x="4943970" y="5136433"/>
            <a:ext cx="2921101" cy="473976"/>
          </a:xfrm>
        </p:spPr>
        <p:txBody>
          <a:bodyPr/>
          <a:lstStyle>
            <a:lvl1pPr>
              <a:defRPr sz="1400">
                <a:solidFill>
                  <a:schemeClr val="accent6"/>
                </a:solidFill>
              </a:defRPr>
            </a:lvl1pPr>
            <a:lvl2pPr marL="228600" indent="0">
              <a:buNone/>
              <a:defRPr sz="1400">
                <a:solidFill>
                  <a:schemeClr val="accent6"/>
                </a:solidFill>
              </a:defRPr>
            </a:lvl2pPr>
            <a:lvl3pPr>
              <a:defRPr sz="1400">
                <a:solidFill>
                  <a:schemeClr val="accent6"/>
                </a:solidFill>
              </a:defRPr>
            </a:lvl3pPr>
            <a:lvl4pPr>
              <a:defRPr sz="1400">
                <a:solidFill>
                  <a:schemeClr val="accent6"/>
                </a:solidFill>
              </a:defRPr>
            </a:lvl4pPr>
            <a:lvl5pPr>
              <a:defRPr sz="1400">
                <a:solidFill>
                  <a:schemeClr val="accent6"/>
                </a:solidFill>
              </a:defRPr>
            </a:lvl5pPr>
          </a:lstStyle>
          <a:p>
            <a:pPr lvl="0"/>
            <a:r>
              <a:rPr lang="en-US"/>
              <a:t>Resource name</a:t>
            </a:r>
          </a:p>
          <a:p>
            <a:pPr lvl="0"/>
            <a:r>
              <a:rPr lang="en-US"/>
              <a:t>Resource name</a:t>
            </a:r>
          </a:p>
        </p:txBody>
      </p:sp>
      <p:sp>
        <p:nvSpPr>
          <p:cNvPr id="17" name="Rectangle 16">
            <a:extLst>
              <a:ext uri="{FF2B5EF4-FFF2-40B4-BE49-F238E27FC236}">
                <a16:creationId xmlns:a16="http://schemas.microsoft.com/office/drawing/2014/main" id="{1B9EB568-7505-4030-A7BF-6F400935519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18" name="TextBox 17">
            <a:extLst>
              <a:ext uri="{FF2B5EF4-FFF2-40B4-BE49-F238E27FC236}">
                <a16:creationId xmlns:a16="http://schemas.microsoft.com/office/drawing/2014/main" id="{5B4C818A-5FB4-4953-9659-4676120FA6B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4185973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30" pos="2376">
          <p15:clr>
            <a:srgbClr val="5ACBF0"/>
          </p15:clr>
        </p15:guide>
        <p15:guide id="31" pos="3113">
          <p15:clr>
            <a:srgbClr val="5ACBF0"/>
          </p15:clr>
        </p15:guide>
        <p15:guide id="32" pos="5473">
          <p15:clr>
            <a:srgbClr val="FBAE40"/>
          </p15:clr>
        </p15:guide>
      </p15:sldGuideLst>
    </p:ext>
  </p:extLst>
</p:sldLayout>
</file>

<file path=ppt/slideLayouts/slideLayout85.xml><?xml version="1.0" encoding="utf-8"?>
<p:sldLayout xmlns:a="http://schemas.openxmlformats.org/drawingml/2006/main" xmlns:r="http://schemas.openxmlformats.org/officeDocument/2006/relationships" xmlns:p="http://schemas.openxmlformats.org/presentationml/2006/main" preserve="1">
  <p:cSld name="2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75747"/>
          </a:xfrm>
        </p:spPr>
        <p:txBody>
          <a:bodyPr anchor="t">
            <a:noAutofit/>
          </a:bodyPr>
          <a:lstStyle>
            <a:lvl1pPr>
              <a:defRPr>
                <a:solidFill>
                  <a:schemeClr val="accent3"/>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584200" y="1286005"/>
            <a:ext cx="3187700" cy="4983033"/>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Subtitle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Rectangle 6">
            <a:extLst>
              <a:ext uri="{FF2B5EF4-FFF2-40B4-BE49-F238E27FC236}">
                <a16:creationId xmlns:a16="http://schemas.microsoft.com/office/drawing/2014/main" id="{D5B458A6-C8DB-44A0-A97F-C29783D275AA}"/>
              </a:ext>
            </a:extLst>
          </p:cNvPr>
          <p:cNvSpPr/>
          <p:nvPr userDrawn="1"/>
        </p:nvSpPr>
        <p:spPr bwMode="auto">
          <a:xfrm>
            <a:off x="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8" name="TextBox 7">
            <a:extLst>
              <a:ext uri="{FF2B5EF4-FFF2-40B4-BE49-F238E27FC236}">
                <a16:creationId xmlns:a16="http://schemas.microsoft.com/office/drawing/2014/main" id="{2FBBCADC-AB1A-489C-A1FB-D3FC7541A263}"/>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919586004"/>
      </p:ext>
    </p:extLst>
  </p:cSld>
  <p:clrMapOvr>
    <a:masterClrMapping/>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6.xml><?xml version="1.0" encoding="utf-8"?>
<p:sldLayout xmlns:a="http://schemas.openxmlformats.org/drawingml/2006/main" xmlns:r="http://schemas.openxmlformats.org/officeDocument/2006/relationships" xmlns:p="http://schemas.openxmlformats.org/presentationml/2006/main" preserve="1">
  <p:cSld name="1_Title and text side by side 3">
    <p:spTree>
      <p:nvGrpSpPr>
        <p:cNvPr id="1" name=""/>
        <p:cNvGrpSpPr/>
        <p:nvPr/>
      </p:nvGrpSpPr>
      <p:grpSpPr>
        <a:xfrm>
          <a:off x="0" y="0"/>
          <a:ext cx="0" cy="0"/>
          <a:chOff x="0" y="0"/>
          <a:chExt cx="0" cy="0"/>
        </a:xfrm>
      </p:grpSpPr>
      <p:sp>
        <p:nvSpPr>
          <p:cNvPr id="4" name="Rectangle 3">
            <a:extLst>
              <a:ext uri="{FF2B5EF4-FFF2-40B4-BE49-F238E27FC236}">
                <a16:creationId xmlns:a16="http://schemas.microsoft.com/office/drawing/2014/main" id="{33145D81-1C8C-4946-BE5C-32EF3FAA542B}"/>
              </a:ext>
            </a:extLst>
          </p:cNvPr>
          <p:cNvSpPr/>
          <p:nvPr/>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4200" y="585788"/>
            <a:ext cx="6088063" cy="608698"/>
          </a:xfrm>
        </p:spPr>
        <p:txBody>
          <a:bodyPr anchor="t">
            <a:noAutofit/>
          </a:bodyPr>
          <a:lstStyle>
            <a:lvl1pPr>
              <a:defRPr>
                <a:solidFill>
                  <a:schemeClr val="tx2"/>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8361404" y="585788"/>
            <a:ext cx="3247983" cy="5683249"/>
          </a:xfrm>
        </p:spPr>
        <p:txBody>
          <a:bodyPr anchor="t">
            <a:noAutofit/>
          </a:bodyPr>
          <a:lstStyle>
            <a:lvl1pPr marL="0" indent="0">
              <a:spcAft>
                <a:spcPts val="600"/>
              </a:spcAft>
              <a:buFont typeface="Wingdings" panose="05000000000000000000" pitchFamily="2" charset="2"/>
              <a:buNone/>
              <a:defRPr sz="2000">
                <a:solidFill>
                  <a:schemeClr val="bg1"/>
                </a:solidFill>
              </a:defRPr>
            </a:lvl1pPr>
          </a:lstStyle>
          <a:p>
            <a:pPr lvl="0"/>
            <a:r>
              <a:rPr lang="en-US"/>
              <a:t>Click to edit Master text styles</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731C9FF9-0EE9-A946-8C26-107C9EB0E78C}"/>
              </a:ext>
            </a:extLst>
          </p:cNvPr>
          <p:cNvSpPr>
            <a:spLocks noGrp="1"/>
          </p:cNvSpPr>
          <p:nvPr>
            <p:ph type="body" sz="quarter" idx="12"/>
          </p:nvPr>
        </p:nvSpPr>
        <p:spPr>
          <a:xfrm>
            <a:off x="584200" y="1196752"/>
            <a:ext cx="6088063" cy="2232247"/>
          </a:xfrm>
        </p:spPr>
        <p:txBody>
          <a:bodyPr anchor="t">
            <a:noAutofit/>
          </a:bodyPr>
          <a:lstStyle>
            <a:lvl1pPr marL="0" indent="0">
              <a:spcAft>
                <a:spcPts val="600"/>
              </a:spcAft>
              <a:buFont typeface="Wingdings" panose="05000000000000000000" pitchFamily="2" charset="2"/>
              <a:buNone/>
              <a:defRPr sz="2000">
                <a:solidFill>
                  <a:schemeClr val="tx1"/>
                </a:solidFill>
              </a:defRPr>
            </a:lvl1pPr>
          </a:lstStyle>
          <a:p>
            <a:pPr lvl="0"/>
            <a:r>
              <a:rPr lang="en-US"/>
              <a:t>Click to edit Master text styles</a:t>
            </a:r>
          </a:p>
        </p:txBody>
      </p:sp>
      <p:sp>
        <p:nvSpPr>
          <p:cNvPr id="8" name="Rectangle 7">
            <a:extLst>
              <a:ext uri="{FF2B5EF4-FFF2-40B4-BE49-F238E27FC236}">
                <a16:creationId xmlns:a16="http://schemas.microsoft.com/office/drawing/2014/main" id="{CC132951-139D-4FB2-A0BB-42CEA2B93C74}"/>
              </a:ext>
            </a:extLst>
          </p:cNvPr>
          <p:cNvSpPr/>
          <p:nvPr userDrawn="1"/>
        </p:nvSpPr>
        <p:spPr bwMode="auto">
          <a:xfrm>
            <a:off x="7835900" y="0"/>
            <a:ext cx="4356100"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9" name="TextBox 8">
            <a:extLst>
              <a:ext uri="{FF2B5EF4-FFF2-40B4-BE49-F238E27FC236}">
                <a16:creationId xmlns:a16="http://schemas.microsoft.com/office/drawing/2014/main" id="{F5283917-8BCE-4C81-809A-4EFFAC65D888}"/>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2002670470"/>
      </p:ext>
    </p:extLst>
  </p:cSld>
  <p:clrMapOvr>
    <a:masterClrMapping/>
  </p:clrMapOvr>
  <p:transition>
    <p:fade/>
  </p:transition>
  <p:extLst>
    <p:ext uri="{DCECCB84-F9BA-43D5-87BE-67443E8EF086}">
      <p15:sldGuideLst xmlns:p15="http://schemas.microsoft.com/office/powerpoint/2012/main">
        <p15:guide id="29" orient="horz" pos="2160">
          <p15:clr>
            <a:srgbClr val="5ACBF0"/>
          </p15:clr>
        </p15:guide>
        <p15:guide id="32" pos="4929">
          <p15:clr>
            <a:srgbClr val="5ACBF0"/>
          </p15:clr>
        </p15:guide>
        <p15:guide id="33" pos="4566">
          <p15:clr>
            <a:srgbClr val="5ACBF0"/>
          </p15:clr>
        </p15:guide>
        <p15:guide id="34" pos="4203">
          <p15:clr>
            <a:srgbClr val="5ACBF0"/>
          </p15:clr>
        </p15:guide>
      </p15:sldGuideLst>
    </p:ext>
  </p:extLst>
</p:sldLayout>
</file>

<file path=ppt/slideLayouts/slideLayout87.xml><?xml version="1.0" encoding="utf-8"?>
<p:sldLayout xmlns:a="http://schemas.openxmlformats.org/drawingml/2006/main" xmlns:r="http://schemas.openxmlformats.org/officeDocument/2006/relationships" xmlns:p="http://schemas.openxmlformats.org/presentationml/2006/main" preserve="1">
  <p:cSld name="Title and text side by side 4">
    <p:bg>
      <p:bgRef idx="1001">
        <a:schemeClr val="bg2"/>
      </p:bgRef>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9E5C076-3B78-4451-8068-576892A08E9C}"/>
              </a:ext>
            </a:extLst>
          </p:cNvPr>
          <p:cNvSpPr>
            <a:spLocks noGrp="1"/>
          </p:cNvSpPr>
          <p:nvPr>
            <p:ph type="title" hasCustomPrompt="1"/>
          </p:nvPr>
        </p:nvSpPr>
        <p:spPr>
          <a:xfrm>
            <a:off x="588263" y="585788"/>
            <a:ext cx="3182027" cy="5683250"/>
          </a:xfrm>
        </p:spPr>
        <p:txBody>
          <a:bodyPr anchor="ctr">
            <a:noAutofit/>
          </a:bodyPr>
          <a:lstStyle>
            <a:lvl1pPr>
              <a:defRPr>
                <a:solidFill>
                  <a:schemeClr val="tx1"/>
                </a:solidFill>
              </a:defRPr>
            </a:lvl1pPr>
          </a:lstStyle>
          <a:p>
            <a:r>
              <a:rPr lang="en-US"/>
              <a:t>Title</a:t>
            </a:r>
          </a:p>
        </p:txBody>
      </p:sp>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p:nvPr>
        </p:nvSpPr>
        <p:spPr>
          <a:xfrm>
            <a:off x="4941888" y="585788"/>
            <a:ext cx="6667500"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5" name="Straight Connector 4">
            <a:extLst>
              <a:ext uri="{FF2B5EF4-FFF2-40B4-BE49-F238E27FC236}">
                <a16:creationId xmlns:a16="http://schemas.microsoft.com/office/drawing/2014/main" id="{C35867F2-3994-4092-B53B-5792FEE69887}"/>
              </a:ext>
              <a:ext uri="{C183D7F6-B498-43B3-948B-1728B52AA6E4}">
                <adec:decorative xmlns:adec="http://schemas.microsoft.com/office/drawing/2017/decorative" val="1"/>
              </a:ext>
            </a:extLst>
          </p:cNvPr>
          <p:cNvCxnSpPr/>
          <p:nvPr/>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cxnSp>
        <p:nvCxnSpPr>
          <p:cNvPr id="7" name="Straight Connector 6">
            <a:extLst>
              <a:ext uri="{FF2B5EF4-FFF2-40B4-BE49-F238E27FC236}">
                <a16:creationId xmlns:a16="http://schemas.microsoft.com/office/drawing/2014/main" id="{310E28A7-8C9B-4866-8A23-C1B1D5FF5EA5}"/>
              </a:ext>
              <a:ext uri="{C183D7F6-B498-43B3-948B-1728B52AA6E4}">
                <adec:decorative xmlns:adec="http://schemas.microsoft.com/office/drawing/2017/decorative" val="1"/>
              </a:ext>
            </a:extLst>
          </p:cNvPr>
          <p:cNvCxnSpPr/>
          <p:nvPr userDrawn="1"/>
        </p:nvCxnSpPr>
        <p:spPr>
          <a:xfrm>
            <a:off x="4356100" y="2578100"/>
            <a:ext cx="0" cy="1701800"/>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22171DB-FB61-4B99-9629-64D3FECE0FA7}"/>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70833738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88.xml><?xml version="1.0" encoding="utf-8"?>
<p:sldLayout xmlns:a="http://schemas.openxmlformats.org/drawingml/2006/main" xmlns:r="http://schemas.openxmlformats.org/officeDocument/2006/relationships" xmlns:p="http://schemas.openxmlformats.org/presentationml/2006/main" preserve="1">
  <p:cSld name="Title and text side by side 5">
    <p:bg>
      <p:bgRef idx="1001">
        <a:schemeClr val="bg2"/>
      </p:bgRef>
    </p:bg>
    <p:spTree>
      <p:nvGrpSpPr>
        <p:cNvPr id="1" name=""/>
        <p:cNvGrpSpPr/>
        <p:nvPr/>
      </p:nvGrpSpPr>
      <p:grpSpPr>
        <a:xfrm>
          <a:off x="0" y="0"/>
          <a:ext cx="0" cy="0"/>
          <a:chOff x="0" y="0"/>
          <a:chExt cx="0" cy="0"/>
        </a:xfrm>
      </p:grpSpPr>
      <p:cxnSp>
        <p:nvCxnSpPr>
          <p:cNvPr id="4" name="Straight Connector 3">
            <a:extLst>
              <a:ext uri="{FF2B5EF4-FFF2-40B4-BE49-F238E27FC236}">
                <a16:creationId xmlns:a16="http://schemas.microsoft.com/office/drawing/2014/main" id="{28DDDE60-CF92-3E47-B933-9AD563CFC823}"/>
              </a:ext>
              <a:ext uri="{C183D7F6-B498-43B3-948B-1728B52AA6E4}">
                <adec:decorative xmlns:adec="http://schemas.microsoft.com/office/drawing/2017/decorative" val="1"/>
              </a:ext>
            </a:extLst>
          </p:cNvPr>
          <p:cNvCxnSpPr>
            <a:cxnSpLocks/>
          </p:cNvCxnSpPr>
          <p:nvPr/>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5" name="Title 1">
            <a:extLst>
              <a:ext uri="{FF2B5EF4-FFF2-40B4-BE49-F238E27FC236}">
                <a16:creationId xmlns:a16="http://schemas.microsoft.com/office/drawing/2014/main" id="{A9E8FB02-E25B-E14D-8924-32CC3949ADD1}"/>
              </a:ext>
            </a:extLst>
          </p:cNvPr>
          <p:cNvSpPr>
            <a:spLocks noGrp="1"/>
          </p:cNvSpPr>
          <p:nvPr>
            <p:ph type="title" hasCustomPrompt="1"/>
          </p:nvPr>
        </p:nvSpPr>
        <p:spPr>
          <a:xfrm>
            <a:off x="588263" y="585788"/>
            <a:ext cx="4894962" cy="5683250"/>
          </a:xfrm>
        </p:spPr>
        <p:txBody>
          <a:bodyPr anchor="ctr">
            <a:noAutofit/>
          </a:bodyPr>
          <a:lstStyle>
            <a:lvl1pPr>
              <a:defRPr>
                <a:solidFill>
                  <a:schemeClr val="accent3"/>
                </a:solidFill>
              </a:defRPr>
            </a:lvl1pPr>
          </a:lstStyle>
          <a:p>
            <a:r>
              <a:rPr lang="en-US"/>
              <a:t>Title</a:t>
            </a:r>
          </a:p>
        </p:txBody>
      </p:sp>
      <p:sp>
        <p:nvSpPr>
          <p:cNvPr id="6" name="Text Placeholder 2">
            <a:extLst>
              <a:ext uri="{FF2B5EF4-FFF2-40B4-BE49-F238E27FC236}">
                <a16:creationId xmlns:a16="http://schemas.microsoft.com/office/drawing/2014/main" id="{C74FD3CD-1AFC-E14A-A565-37F4D59C5377}"/>
              </a:ext>
            </a:extLst>
          </p:cNvPr>
          <p:cNvSpPr>
            <a:spLocks noGrp="1"/>
          </p:cNvSpPr>
          <p:nvPr>
            <p:ph type="body" sz="quarter" idx="11"/>
          </p:nvPr>
        </p:nvSpPr>
        <p:spPr>
          <a:xfrm>
            <a:off x="6672262" y="585788"/>
            <a:ext cx="4937125" cy="5683249"/>
          </a:xfrm>
        </p:spPr>
        <p:txBody>
          <a:bodyPr anchor="ctr">
            <a:noAutofit/>
          </a:bodyPr>
          <a:lstStyle>
            <a:lvl1pPr marL="0" indent="0">
              <a:spcAft>
                <a:spcPts val="600"/>
              </a:spcAft>
              <a:buFont typeface="Wingdings" panose="05000000000000000000" pitchFamily="2" charset="2"/>
              <a:buNone/>
              <a:defRPr>
                <a:solidFill>
                  <a:schemeClr val="tx1"/>
                </a:solidFill>
              </a:defRPr>
            </a:lvl1pPr>
          </a:lstStyle>
          <a:p>
            <a:pPr lvl="0"/>
            <a:r>
              <a:rPr lang="en-US"/>
              <a:t>Click to edit Master text styles</a:t>
            </a:r>
          </a:p>
        </p:txBody>
      </p:sp>
      <p:cxnSp>
        <p:nvCxnSpPr>
          <p:cNvPr id="7" name="Straight Connector 6">
            <a:extLst>
              <a:ext uri="{FF2B5EF4-FFF2-40B4-BE49-F238E27FC236}">
                <a16:creationId xmlns:a16="http://schemas.microsoft.com/office/drawing/2014/main" id="{821EEF82-9914-49D2-9FA6-EDD450F1944A}"/>
              </a:ext>
              <a:ext uri="{C183D7F6-B498-43B3-948B-1728B52AA6E4}">
                <adec:decorative xmlns:adec="http://schemas.microsoft.com/office/drawing/2017/decorative" val="1"/>
              </a:ext>
            </a:extLst>
          </p:cNvPr>
          <p:cNvCxnSpPr>
            <a:cxnSpLocks/>
          </p:cNvCxnSpPr>
          <p:nvPr userDrawn="1"/>
        </p:nvCxnSpPr>
        <p:spPr>
          <a:xfrm>
            <a:off x="6096000" y="1989442"/>
            <a:ext cx="0" cy="2879117"/>
          </a:xfrm>
          <a:prstGeom prst="line">
            <a:avLst/>
          </a:prstGeom>
          <a:ln w="28575">
            <a:solidFill>
              <a:schemeClr val="tx1"/>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758310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6" pos="3749">
          <p15:clr>
            <a:srgbClr val="A4A3A4"/>
          </p15:clr>
        </p15:guide>
        <p15:guide id="28" pos="3840">
          <p15:clr>
            <a:srgbClr val="F26B43"/>
          </p15:clr>
        </p15:guide>
        <p15:guide id="31" pos="3931">
          <p15:clr>
            <a:srgbClr val="A4A3A4"/>
          </p15:clr>
        </p15:guide>
        <p15:guide id="32" pos="3454">
          <p15:clr>
            <a:srgbClr val="FBAE40"/>
          </p15:clr>
        </p15:guide>
        <p15:guide id="33" pos="4203">
          <p15:clr>
            <a:srgbClr val="FBAE40"/>
          </p15:clr>
        </p15:guide>
      </p15:sldGuideLst>
    </p:ext>
  </p:extLst>
</p:sldLayout>
</file>

<file path=ppt/slideLayouts/slideLayout89.xml><?xml version="1.0" encoding="utf-8"?>
<p:sldLayout xmlns:a="http://schemas.openxmlformats.org/drawingml/2006/main" xmlns:r="http://schemas.openxmlformats.org/officeDocument/2006/relationships" xmlns:p="http://schemas.openxmlformats.org/presentationml/2006/main" preserve="1">
  <p:cSld name="Project Profile">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3" y="585788"/>
            <a:ext cx="4726687" cy="850900"/>
          </a:xfrm>
        </p:spPr>
        <p:txBody>
          <a:bodyPr anchor="t">
            <a:noAutofit/>
          </a:bodyPr>
          <a:lstStyle>
            <a:lvl1pPr>
              <a:defRPr>
                <a:solidFill>
                  <a:schemeClr val="accent3"/>
                </a:solidFill>
              </a:defRPr>
            </a:lvl1pPr>
          </a:lstStyle>
          <a:p>
            <a:r>
              <a:rPr lang="en-US"/>
              <a:t>Project Name</a:t>
            </a:r>
          </a:p>
        </p:txBody>
      </p:sp>
      <p:cxnSp>
        <p:nvCxnSpPr>
          <p:cNvPr id="11" name="Straight Connector 10">
            <a:extLst>
              <a:ext uri="{FF2B5EF4-FFF2-40B4-BE49-F238E27FC236}">
                <a16:creationId xmlns:a16="http://schemas.microsoft.com/office/drawing/2014/main" id="{B2304FDD-17CA-A147-9CB2-F7A4E83816B0}"/>
              </a:ext>
            </a:extLst>
          </p:cNvPr>
          <p:cNvCxnSpPr/>
          <p:nvPr/>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
        <p:nvSpPr>
          <p:cNvPr id="23" name="Text Placeholder 22">
            <a:extLst>
              <a:ext uri="{FF2B5EF4-FFF2-40B4-BE49-F238E27FC236}">
                <a16:creationId xmlns:a16="http://schemas.microsoft.com/office/drawing/2014/main" id="{7E88AE75-9022-0C40-AABE-5A0B8F88A37D}"/>
              </a:ext>
            </a:extLst>
          </p:cNvPr>
          <p:cNvSpPr>
            <a:spLocks noGrp="1"/>
          </p:cNvSpPr>
          <p:nvPr>
            <p:ph type="body" sz="quarter" idx="10" hasCustomPrompt="1"/>
          </p:nvPr>
        </p:nvSpPr>
        <p:spPr>
          <a:xfrm>
            <a:off x="584201" y="2017713"/>
            <a:ext cx="3481387" cy="2326791"/>
          </a:xfrm>
        </p:spPr>
        <p:txBody>
          <a:bodyPr/>
          <a:lstStyle>
            <a:lvl1pPr marL="0" indent="0">
              <a:lnSpc>
                <a:spcPct val="100000"/>
              </a:lnSpc>
              <a:buNone/>
              <a:defRPr sz="1800">
                <a:solidFill>
                  <a:schemeClr val="bg1"/>
                </a:solidFill>
              </a:defRPr>
            </a:lvl1pPr>
            <a:lvl2pPr marL="228600" indent="0">
              <a:buNone/>
              <a:defRPr sz="1800">
                <a:solidFill>
                  <a:schemeClr val="bg1"/>
                </a:solidFill>
              </a:defRPr>
            </a:lvl2pPr>
            <a:lvl3pPr marL="457200" indent="0">
              <a:buNone/>
              <a:defRPr sz="1800">
                <a:solidFill>
                  <a:schemeClr val="bg1"/>
                </a:solidFill>
              </a:defRPr>
            </a:lvl3pPr>
            <a:lvl4pPr marL="661988" indent="0">
              <a:buNone/>
              <a:defRPr sz="1800">
                <a:solidFill>
                  <a:schemeClr val="bg1"/>
                </a:solidFill>
              </a:defRPr>
            </a:lvl4pPr>
            <a:lvl5pPr marL="855663" indent="0">
              <a:buNone/>
              <a:defRPr sz="1800">
                <a:solidFill>
                  <a:schemeClr val="bg1"/>
                </a:solidFill>
              </a:defRPr>
            </a:lvl5pPr>
          </a:lstStyle>
          <a:p>
            <a:pPr>
              <a:lnSpc>
                <a:spcPct val="100000"/>
              </a:lnSpc>
            </a:pPr>
            <a:r>
              <a:rPr lang="en-US" sz="1800" b="0">
                <a:solidFill>
                  <a:schemeClr val="bg1"/>
                </a:solidFill>
                <a:latin typeface="Segoe UI" panose="020B0502040204020203" pitchFamily="34" charset="0"/>
                <a:cs typeface="Segoe UI" panose="020B0502040204020203" pitchFamily="34" charset="0"/>
              </a:rPr>
              <a:t>Provide more context and a detailed overview of what the project goals are, what you have or hope to accomplish.</a:t>
            </a:r>
          </a:p>
          <a:p>
            <a:pPr>
              <a:lnSpc>
                <a:spcPct val="100000"/>
              </a:lnSpc>
            </a:pPr>
            <a:endParaRPr lang="en-US" sz="1800" b="0">
              <a:solidFill>
                <a:schemeClr val="bg1"/>
              </a:solidFill>
              <a:latin typeface="Segoe UI" panose="020B0502040204020203" pitchFamily="34" charset="0"/>
              <a:cs typeface="Segoe UI" panose="020B0502040204020203" pitchFamily="34" charset="0"/>
            </a:endParaRPr>
          </a:p>
          <a:p>
            <a:pPr>
              <a:lnSpc>
                <a:spcPct val="100000"/>
              </a:lnSpc>
            </a:pPr>
            <a:r>
              <a:rPr lang="en-US" sz="1800" b="0">
                <a:solidFill>
                  <a:schemeClr val="bg1"/>
                </a:solidFill>
                <a:latin typeface="Segoe UI" panose="020B0502040204020203" pitchFamily="34" charset="0"/>
                <a:cs typeface="Segoe UI" panose="020B0502040204020203" pitchFamily="34" charset="0"/>
              </a:rPr>
              <a:t>This space accommodates multiple lines of text so there is enough room to give details.</a:t>
            </a:r>
          </a:p>
        </p:txBody>
      </p:sp>
      <p:sp>
        <p:nvSpPr>
          <p:cNvPr id="32" name="Text Placeholder 31">
            <a:extLst>
              <a:ext uri="{FF2B5EF4-FFF2-40B4-BE49-F238E27FC236}">
                <a16:creationId xmlns:a16="http://schemas.microsoft.com/office/drawing/2014/main" id="{A0CD7186-AF1B-F240-9FA1-9EE24D7F044C}"/>
              </a:ext>
            </a:extLst>
          </p:cNvPr>
          <p:cNvSpPr>
            <a:spLocks noGrp="1"/>
          </p:cNvSpPr>
          <p:nvPr>
            <p:ph type="body" sz="quarter" idx="11" hasCustomPrompt="1"/>
          </p:nvPr>
        </p:nvSpPr>
        <p:spPr>
          <a:xfrm>
            <a:off x="6240463" y="585788"/>
            <a:ext cx="1597025"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$2M</a:t>
            </a:r>
          </a:p>
        </p:txBody>
      </p:sp>
      <p:sp>
        <p:nvSpPr>
          <p:cNvPr id="33" name="Text Placeholder 31">
            <a:extLst>
              <a:ext uri="{FF2B5EF4-FFF2-40B4-BE49-F238E27FC236}">
                <a16:creationId xmlns:a16="http://schemas.microsoft.com/office/drawing/2014/main" id="{7587C738-B53A-F743-AF70-728C3FB00C7E}"/>
              </a:ext>
            </a:extLst>
          </p:cNvPr>
          <p:cNvSpPr>
            <a:spLocks noGrp="1"/>
          </p:cNvSpPr>
          <p:nvPr>
            <p:ph type="body" sz="quarter" idx="12" hasCustomPrompt="1"/>
          </p:nvPr>
        </p:nvSpPr>
        <p:spPr>
          <a:xfrm>
            <a:off x="8148638" y="585788"/>
            <a:ext cx="1560611"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70%</a:t>
            </a:r>
          </a:p>
        </p:txBody>
      </p:sp>
      <p:sp>
        <p:nvSpPr>
          <p:cNvPr id="34" name="Text Placeholder 31">
            <a:extLst>
              <a:ext uri="{FF2B5EF4-FFF2-40B4-BE49-F238E27FC236}">
                <a16:creationId xmlns:a16="http://schemas.microsoft.com/office/drawing/2014/main" id="{51CBA738-F416-D541-8E97-0F3A7416055D}"/>
              </a:ext>
            </a:extLst>
          </p:cNvPr>
          <p:cNvSpPr>
            <a:spLocks noGrp="1"/>
          </p:cNvSpPr>
          <p:nvPr>
            <p:ph type="body" sz="quarter" idx="13" hasCustomPrompt="1"/>
          </p:nvPr>
        </p:nvSpPr>
        <p:spPr>
          <a:xfrm>
            <a:off x="10013951" y="585788"/>
            <a:ext cx="1595438" cy="647700"/>
          </a:xfrm>
        </p:spPr>
        <p:txBody>
          <a:bodyPr anchor="ctr">
            <a:noAutofit/>
          </a:bodyPr>
          <a:lstStyle>
            <a:lvl1pPr marL="0" indent="0" algn="ctr">
              <a:buNone/>
              <a:defRPr sz="3600">
                <a:latin typeface="+mj-lt"/>
              </a:defRPr>
            </a:lvl1pPr>
            <a:lvl2pPr>
              <a:defRPr sz="3600">
                <a:latin typeface="+mj-lt"/>
              </a:defRPr>
            </a:lvl2pPr>
            <a:lvl3pPr>
              <a:defRPr sz="3600">
                <a:latin typeface="+mj-lt"/>
              </a:defRPr>
            </a:lvl3pPr>
            <a:lvl4pPr>
              <a:defRPr sz="3600">
                <a:latin typeface="+mj-lt"/>
              </a:defRPr>
            </a:lvl4pPr>
            <a:lvl5pPr>
              <a:defRPr sz="3600">
                <a:latin typeface="+mj-lt"/>
              </a:defRPr>
            </a:lvl5pPr>
          </a:lstStyle>
          <a:p>
            <a:pPr lvl="0"/>
            <a:r>
              <a:rPr lang="en-US"/>
              <a:t>300</a:t>
            </a:r>
          </a:p>
        </p:txBody>
      </p:sp>
      <p:sp>
        <p:nvSpPr>
          <p:cNvPr id="36" name="Text Placeholder 35">
            <a:extLst>
              <a:ext uri="{FF2B5EF4-FFF2-40B4-BE49-F238E27FC236}">
                <a16:creationId xmlns:a16="http://schemas.microsoft.com/office/drawing/2014/main" id="{28B23554-69BF-764F-A44D-94C8151E6484}"/>
              </a:ext>
            </a:extLst>
          </p:cNvPr>
          <p:cNvSpPr>
            <a:spLocks noGrp="1"/>
          </p:cNvSpPr>
          <p:nvPr>
            <p:ph type="body" sz="quarter" idx="14" hasCustomPrompt="1"/>
          </p:nvPr>
        </p:nvSpPr>
        <p:spPr>
          <a:xfrm>
            <a:off x="6240463"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Financial</a:t>
            </a:r>
          </a:p>
          <a:p>
            <a:pPr lvl="0"/>
            <a:r>
              <a:rPr lang="en-US"/>
              <a:t>Value</a:t>
            </a:r>
          </a:p>
        </p:txBody>
      </p:sp>
      <p:sp>
        <p:nvSpPr>
          <p:cNvPr id="37" name="Text Placeholder 35">
            <a:extLst>
              <a:ext uri="{FF2B5EF4-FFF2-40B4-BE49-F238E27FC236}">
                <a16:creationId xmlns:a16="http://schemas.microsoft.com/office/drawing/2014/main" id="{F959484E-ADD1-F94C-8470-0C113E2E167A}"/>
              </a:ext>
            </a:extLst>
          </p:cNvPr>
          <p:cNvSpPr>
            <a:spLocks noGrp="1"/>
          </p:cNvSpPr>
          <p:nvPr>
            <p:ph type="body" sz="quarter" idx="15" hasCustomPrompt="1"/>
          </p:nvPr>
        </p:nvSpPr>
        <p:spPr>
          <a:xfrm>
            <a:off x="8148638" y="1233489"/>
            <a:ext cx="1571625"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Percentage</a:t>
            </a:r>
          </a:p>
          <a:p>
            <a:pPr lvl="0"/>
            <a:r>
              <a:rPr lang="en-US"/>
              <a:t>Value</a:t>
            </a:r>
          </a:p>
        </p:txBody>
      </p:sp>
      <p:sp>
        <p:nvSpPr>
          <p:cNvPr id="38" name="Text Placeholder 35">
            <a:extLst>
              <a:ext uri="{FF2B5EF4-FFF2-40B4-BE49-F238E27FC236}">
                <a16:creationId xmlns:a16="http://schemas.microsoft.com/office/drawing/2014/main" id="{3B6DEB9F-381E-D641-A8C9-29A7CC18D3E2}"/>
              </a:ext>
            </a:extLst>
          </p:cNvPr>
          <p:cNvSpPr>
            <a:spLocks noGrp="1"/>
          </p:cNvSpPr>
          <p:nvPr>
            <p:ph type="body" sz="quarter" idx="16" hasCustomPrompt="1"/>
          </p:nvPr>
        </p:nvSpPr>
        <p:spPr>
          <a:xfrm>
            <a:off x="10013950" y="1233489"/>
            <a:ext cx="1595438" cy="611186"/>
          </a:xfrm>
        </p:spPr>
        <p:txBody>
          <a:bodyPr anchor="ctr">
            <a:noAutofit/>
          </a:bodyPr>
          <a:lstStyle>
            <a:lvl1pPr marL="0" indent="0" algn="ctr">
              <a:buNone/>
              <a:defRPr sz="1400">
                <a:solidFill>
                  <a:schemeClr val="accent6"/>
                </a:solidFill>
              </a:defRPr>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Additional</a:t>
            </a:r>
          </a:p>
          <a:p>
            <a:pPr lvl="0"/>
            <a:r>
              <a:rPr lang="en-US"/>
              <a:t>Value</a:t>
            </a:r>
          </a:p>
        </p:txBody>
      </p:sp>
      <p:sp>
        <p:nvSpPr>
          <p:cNvPr id="40" name="Text Placeholder 39">
            <a:extLst>
              <a:ext uri="{FF2B5EF4-FFF2-40B4-BE49-F238E27FC236}">
                <a16:creationId xmlns:a16="http://schemas.microsoft.com/office/drawing/2014/main" id="{F5A202A1-4A1F-5843-BD54-EC098D909269}"/>
              </a:ext>
            </a:extLst>
          </p:cNvPr>
          <p:cNvSpPr>
            <a:spLocks noGrp="1"/>
          </p:cNvSpPr>
          <p:nvPr>
            <p:ph type="body" sz="quarter" idx="17" hasCustomPrompt="1"/>
          </p:nvPr>
        </p:nvSpPr>
        <p:spPr>
          <a:xfrm>
            <a:off x="6240463" y="2017713"/>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2" name="Text Placeholder 41">
            <a:extLst>
              <a:ext uri="{FF2B5EF4-FFF2-40B4-BE49-F238E27FC236}">
                <a16:creationId xmlns:a16="http://schemas.microsoft.com/office/drawing/2014/main" id="{9E4D6518-F39B-D540-BBC8-F615FE1B6AF1}"/>
              </a:ext>
            </a:extLst>
          </p:cNvPr>
          <p:cNvSpPr>
            <a:spLocks noGrp="1"/>
          </p:cNvSpPr>
          <p:nvPr>
            <p:ph type="body" sz="quarter" idx="18" hasCustomPrompt="1"/>
          </p:nvPr>
        </p:nvSpPr>
        <p:spPr>
          <a:xfrm>
            <a:off x="6240463" y="2977115"/>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43" name="Text Placeholder 39">
            <a:extLst>
              <a:ext uri="{FF2B5EF4-FFF2-40B4-BE49-F238E27FC236}">
                <a16:creationId xmlns:a16="http://schemas.microsoft.com/office/drawing/2014/main" id="{BFD70A96-999C-1A46-83A7-D06801F55DB7}"/>
              </a:ext>
            </a:extLst>
          </p:cNvPr>
          <p:cNvSpPr>
            <a:spLocks noGrp="1"/>
          </p:cNvSpPr>
          <p:nvPr>
            <p:ph type="body" sz="quarter" idx="19" hasCustomPrompt="1"/>
          </p:nvPr>
        </p:nvSpPr>
        <p:spPr>
          <a:xfrm>
            <a:off x="6240463" y="4161319"/>
            <a:ext cx="4422775" cy="704222"/>
          </a:xfrm>
        </p:spPr>
        <p:txBody>
          <a:bodyPr lIns="90000" tIns="46800" rIns="90000" bIns="46800" anchor="b">
            <a:noAutofit/>
          </a:bodyPr>
          <a:lstStyle>
            <a:lvl1pPr marL="0" indent="0">
              <a:buNone/>
              <a:defRPr sz="2400">
                <a:latin typeface="+mj-lt"/>
              </a:defRPr>
            </a:lvl1pPr>
            <a:lvl2pPr marL="228600" indent="0">
              <a:buNone/>
              <a:defRPr>
                <a:latin typeface="+mj-lt"/>
              </a:defRPr>
            </a:lvl2pPr>
            <a:lvl3pPr marL="457200" indent="0">
              <a:buNone/>
              <a:defRPr>
                <a:latin typeface="+mj-lt"/>
              </a:defRPr>
            </a:lvl3pPr>
            <a:lvl4pPr marL="661988" indent="0">
              <a:buNone/>
              <a:defRPr>
                <a:latin typeface="+mj-lt"/>
              </a:defRPr>
            </a:lvl4pPr>
            <a:lvl5pPr marL="855663" indent="0">
              <a:buNone/>
              <a:defRPr>
                <a:latin typeface="+mj-lt"/>
              </a:defRPr>
            </a:lvl5pPr>
          </a:lstStyle>
          <a:p>
            <a:pPr lvl="0"/>
            <a:r>
              <a:rPr lang="en-US"/>
              <a:t>Project goals</a:t>
            </a:r>
          </a:p>
        </p:txBody>
      </p:sp>
      <p:sp>
        <p:nvSpPr>
          <p:cNvPr id="44" name="Text Placeholder 41">
            <a:extLst>
              <a:ext uri="{FF2B5EF4-FFF2-40B4-BE49-F238E27FC236}">
                <a16:creationId xmlns:a16="http://schemas.microsoft.com/office/drawing/2014/main" id="{F57534EE-A31A-3942-81EF-7420176EDD7B}"/>
              </a:ext>
            </a:extLst>
          </p:cNvPr>
          <p:cNvSpPr>
            <a:spLocks noGrp="1"/>
          </p:cNvSpPr>
          <p:nvPr>
            <p:ph type="body" sz="quarter" idx="20" hasCustomPrompt="1"/>
          </p:nvPr>
        </p:nvSpPr>
        <p:spPr>
          <a:xfrm>
            <a:off x="6240463" y="5120721"/>
            <a:ext cx="5368925" cy="1148317"/>
          </a:xfrm>
        </p:spPr>
        <p:txBody>
          <a:bodyPr lIns="90000" tIns="46800" rIns="90000" bIns="46800">
            <a:noAutofit/>
          </a:bodyPr>
          <a:lstStyle>
            <a:lvl1pPr marL="0" indent="0">
              <a:buNone/>
              <a:defRPr sz="1400">
                <a:solidFill>
                  <a:schemeClr val="accent6"/>
                </a:solidFill>
              </a:defRPr>
            </a:lvl1pPr>
            <a:lvl2pPr marL="228600" indent="0">
              <a:buNone/>
              <a:defRPr>
                <a:solidFill>
                  <a:schemeClr val="accent6"/>
                </a:solidFill>
              </a:defRPr>
            </a:lvl2pPr>
            <a:lvl3pPr marL="457200" indent="0">
              <a:buNone/>
              <a:defRPr>
                <a:solidFill>
                  <a:schemeClr val="accent6"/>
                </a:solidFill>
              </a:defRPr>
            </a:lvl3pPr>
            <a:lvl4pPr marL="661988" indent="0">
              <a:buNone/>
              <a:defRPr>
                <a:solidFill>
                  <a:schemeClr val="accent6"/>
                </a:solidFill>
              </a:defRPr>
            </a:lvl4pPr>
            <a:lvl5pPr marL="855663" indent="0">
              <a:buNone/>
              <a:defRPr>
                <a:solidFill>
                  <a:schemeClr val="accent6"/>
                </a:solidFill>
              </a:defRPr>
            </a:lvl5pPr>
          </a:lstStyle>
          <a:p>
            <a:pPr lvl="0"/>
            <a:r>
              <a:rPr lang="en-US"/>
              <a:t>Descriptive text</a:t>
            </a:r>
          </a:p>
        </p:txBody>
      </p:sp>
      <p:sp>
        <p:nvSpPr>
          <p:cNvPr id="16" name="Rectangle 15">
            <a:extLst>
              <a:ext uri="{FF2B5EF4-FFF2-40B4-BE49-F238E27FC236}">
                <a16:creationId xmlns:a16="http://schemas.microsoft.com/office/drawing/2014/main" id="{58F4FEFA-3222-4585-AD06-EAFC7C1B8B1C}"/>
              </a:ext>
            </a:extLst>
          </p:cNvPr>
          <p:cNvSpPr/>
          <p:nvPr userDrawn="1"/>
        </p:nvSpPr>
        <p:spPr bwMode="auto">
          <a:xfrm>
            <a:off x="-1" y="0"/>
            <a:ext cx="5959475"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cxnSp>
        <p:nvCxnSpPr>
          <p:cNvPr id="17" name="Straight Connector 16">
            <a:extLst>
              <a:ext uri="{FF2B5EF4-FFF2-40B4-BE49-F238E27FC236}">
                <a16:creationId xmlns:a16="http://schemas.microsoft.com/office/drawing/2014/main" id="{481B8A94-D94B-48DB-A867-ED7A4AC610DA}"/>
              </a:ext>
            </a:extLst>
          </p:cNvPr>
          <p:cNvCxnSpPr/>
          <p:nvPr userDrawn="1"/>
        </p:nvCxnSpPr>
        <p:spPr>
          <a:xfrm>
            <a:off x="6240463" y="2028346"/>
            <a:ext cx="5368925" cy="0"/>
          </a:xfrm>
          <a:prstGeom prst="line">
            <a:avLst/>
          </a:prstGeom>
          <a:ln w="25400">
            <a:solidFill>
              <a:schemeClr val="tx2"/>
            </a:solidFill>
            <a:headEnd type="none" w="lg" len="med"/>
            <a:tailEnd type="none" w="lg"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255750"/>
      </p:ext>
    </p:extLst>
  </p:cSld>
  <p:clrMapOvr>
    <a:masterClrMapping/>
  </p:clrMapOvr>
  <p:transition>
    <p:fade/>
  </p:transition>
  <p:extLst>
    <p:ext uri="{DCECCB84-F9BA-43D5-87BE-67443E8EF086}">
      <p15:sldGuideLst xmlns:p15="http://schemas.microsoft.com/office/powerpoint/2012/main">
        <p15:guide id="20" pos="4937">
          <p15:clr>
            <a:srgbClr val="A4A3A4"/>
          </p15:clr>
        </p15:guide>
        <p15:guide id="24" pos="6123">
          <p15:clr>
            <a:srgbClr val="A4A3A4"/>
          </p15:clr>
        </p15:guide>
        <p15:guide id="25" pos="6308">
          <p15:clr>
            <a:srgbClr val="A4A3A4"/>
          </p15:clr>
        </p15:guide>
        <p15:guide id="28" orient="horz" pos="905">
          <p15:clr>
            <a:srgbClr val="5ACBF0"/>
          </p15:clr>
        </p15:guide>
        <p15:guide id="29" orient="horz" pos="1271">
          <p15:clr>
            <a:srgbClr val="5ACBF0"/>
          </p15:clr>
        </p15:guide>
        <p15:guide id="30" orient="horz" pos="288">
          <p15:clr>
            <a:srgbClr val="5ACBF0"/>
          </p15:clr>
        </p15:guide>
        <p15:guide id="33" pos="3754">
          <p15:clr>
            <a:srgbClr val="A4A3A4"/>
          </p15:clr>
        </p15:guide>
        <p15:guide id="34" pos="3931">
          <p15:clr>
            <a:srgbClr val="A4A3A4"/>
          </p15:clr>
        </p15:guide>
        <p15:guide id="35" pos="5133">
          <p15:clr>
            <a:srgbClr val="A4A3A4"/>
          </p15:clr>
        </p15:guide>
        <p15:guide id="36" orient="horz" pos="777">
          <p15:clr>
            <a:srgbClr val="FBAE40"/>
          </p15:clr>
        </p15:guide>
        <p15:guide id="37" orient="horz" pos="1162">
          <p15:clr>
            <a:srgbClr val="FBAE4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Closing">
    <p:bg>
      <p:bgPr>
        <a:solidFill>
          <a:schemeClr val="accent2"/>
        </a:solid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DFA2E8-50A1-4465-AC33-6FAC0E7736E9}"/>
              </a:ext>
            </a:extLst>
          </p:cNvPr>
          <p:cNvSpPr>
            <a:spLocks noGrp="1"/>
          </p:cNvSpPr>
          <p:nvPr>
            <p:ph type="title"/>
          </p:nvPr>
        </p:nvSpPr>
        <p:spPr>
          <a:xfrm>
            <a:off x="1069848" y="4517136"/>
            <a:ext cx="10058400" cy="1371600"/>
          </a:xfrm>
          <a:prstGeom prst="rect">
            <a:avLst/>
          </a:prstGeom>
        </p:spPr>
        <p:txBody>
          <a:bodyPr lIns="0" tIns="0" rIns="0" bIns="0" anchor="b"/>
          <a:lstStyle>
            <a:lvl1pPr algn="ctr">
              <a:lnSpc>
                <a:spcPts val="5800"/>
              </a:lnSpc>
              <a:defRPr sz="4800" baseline="0"/>
            </a:lvl1pPr>
          </a:lstStyle>
          <a:p>
            <a:r>
              <a:rPr lang="en-US"/>
              <a:t>Click to edit Master title style</a:t>
            </a:r>
          </a:p>
        </p:txBody>
      </p:sp>
      <p:sp>
        <p:nvSpPr>
          <p:cNvPr id="12" name="Picture Placeholder 7">
            <a:extLst>
              <a:ext uri="{FF2B5EF4-FFF2-40B4-BE49-F238E27FC236}">
                <a16:creationId xmlns:a16="http://schemas.microsoft.com/office/drawing/2014/main" id="{1B16F6AA-935F-5323-434B-E4E99948A36D}"/>
              </a:ext>
            </a:extLst>
          </p:cNvPr>
          <p:cNvSpPr>
            <a:spLocks noGrp="1"/>
          </p:cNvSpPr>
          <p:nvPr>
            <p:ph type="pic" sz="quarter" idx="10"/>
          </p:nvPr>
        </p:nvSpPr>
        <p:spPr>
          <a:xfrm>
            <a:off x="4581144" y="850392"/>
            <a:ext cx="3026664" cy="3026664"/>
          </a:xfrm>
          <a:prstGeom prst="ellipse">
            <a:avLst/>
          </a:prstGeom>
        </p:spPr>
        <p:txBody>
          <a:bodyPr anchor="ctr"/>
          <a:lstStyle>
            <a:lvl1pPr marL="0" indent="0" algn="ctr">
              <a:buNone/>
              <a:defRPr/>
            </a:lvl1pPr>
          </a:lstStyle>
          <a:p>
            <a:r>
              <a:rPr lang="en-US"/>
              <a:t>Click icon to add picture</a:t>
            </a:r>
          </a:p>
        </p:txBody>
      </p:sp>
      <p:sp>
        <p:nvSpPr>
          <p:cNvPr id="13" name="Subtitle 2">
            <a:extLst>
              <a:ext uri="{FF2B5EF4-FFF2-40B4-BE49-F238E27FC236}">
                <a16:creationId xmlns:a16="http://schemas.microsoft.com/office/drawing/2014/main" id="{AB6213F4-C0BB-1106-4CB8-22B91964832D}"/>
              </a:ext>
            </a:extLst>
          </p:cNvPr>
          <p:cNvSpPr>
            <a:spLocks noGrp="1"/>
          </p:cNvSpPr>
          <p:nvPr>
            <p:ph type="subTitle" idx="1"/>
          </p:nvPr>
        </p:nvSpPr>
        <p:spPr>
          <a:xfrm>
            <a:off x="1066800" y="5989320"/>
            <a:ext cx="10058400" cy="228600"/>
          </a:xfrm>
        </p:spPr>
        <p:txBody>
          <a:bodyPr lIns="91440" tIns="45720" rIns="91440" bIns="45720">
            <a:noAutofit/>
          </a:bodyPr>
          <a:lstStyle>
            <a:lvl1pPr marL="0" indent="0" algn="ctr">
              <a:lnSpc>
                <a:spcPct val="100000"/>
              </a:lnSpc>
              <a:spcBef>
                <a:spcPts val="0"/>
              </a:spcBef>
              <a:buNone/>
              <a:defRPr sz="1400" cap="all" spc="300" baseline="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19" name="Freeform 14">
            <a:extLst>
              <a:ext uri="{FF2B5EF4-FFF2-40B4-BE49-F238E27FC236}">
                <a16:creationId xmlns:a16="http://schemas.microsoft.com/office/drawing/2014/main" id="{0362CD22-E2FC-53A3-52BD-BDB46C1A930A}"/>
              </a:ext>
            </a:extLst>
          </p:cNvPr>
          <p:cNvSpPr/>
          <p:nvPr userDrawn="1"/>
        </p:nvSpPr>
        <p:spPr>
          <a:xfrm>
            <a:off x="11200249" y="94916"/>
            <a:ext cx="912393" cy="898852"/>
          </a:xfrm>
          <a:custGeom>
            <a:avLst/>
            <a:gdLst>
              <a:gd name="connsiteX0" fmla="*/ 912393 w 912393"/>
              <a:gd name="connsiteY0" fmla="*/ 550288 h 898852"/>
              <a:gd name="connsiteX1" fmla="*/ 582601 w 912393"/>
              <a:gd name="connsiteY1" fmla="*/ 408712 h 898852"/>
              <a:gd name="connsiteX2" fmla="*/ 770719 w 912393"/>
              <a:gd name="connsiteY2" fmla="*/ 100760 h 898852"/>
              <a:gd name="connsiteX3" fmla="*/ 484582 w 912393"/>
              <a:gd name="connsiteY3" fmla="*/ 318491 h 898852"/>
              <a:gd name="connsiteX4" fmla="*/ 314522 w 912393"/>
              <a:gd name="connsiteY4" fmla="*/ 0 h 898852"/>
              <a:gd name="connsiteX5" fmla="*/ 358178 w 912393"/>
              <a:gd name="connsiteY5" fmla="*/ 359111 h 898852"/>
              <a:gd name="connsiteX6" fmla="*/ 0 w 912393"/>
              <a:gd name="connsiteY6" fmla="*/ 348761 h 898852"/>
              <a:gd name="connsiteX7" fmla="*/ 329792 w 912393"/>
              <a:gd name="connsiteY7" fmla="*/ 490141 h 898852"/>
              <a:gd name="connsiteX8" fmla="*/ 141674 w 912393"/>
              <a:gd name="connsiteY8" fmla="*/ 798289 h 898852"/>
              <a:gd name="connsiteX9" fmla="*/ 427811 w 912393"/>
              <a:gd name="connsiteY9" fmla="*/ 580361 h 898852"/>
              <a:gd name="connsiteX10" fmla="*/ 597871 w 912393"/>
              <a:gd name="connsiteY10" fmla="*/ 898852 h 898852"/>
              <a:gd name="connsiteX11" fmla="*/ 554406 w 912393"/>
              <a:gd name="connsiteY11" fmla="*/ 539742 h 898852"/>
              <a:gd name="connsiteX12" fmla="*/ 912393 w 912393"/>
              <a:gd name="connsiteY12" fmla="*/ 550288 h 89885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912393" h="898852">
                <a:moveTo>
                  <a:pt x="912393" y="550288"/>
                </a:moveTo>
                <a:lnTo>
                  <a:pt x="582601" y="408712"/>
                </a:lnTo>
                <a:lnTo>
                  <a:pt x="770719" y="100760"/>
                </a:lnTo>
                <a:lnTo>
                  <a:pt x="484582" y="318491"/>
                </a:lnTo>
                <a:lnTo>
                  <a:pt x="314522" y="0"/>
                </a:lnTo>
                <a:lnTo>
                  <a:pt x="358178" y="359111"/>
                </a:lnTo>
                <a:lnTo>
                  <a:pt x="0" y="348761"/>
                </a:lnTo>
                <a:lnTo>
                  <a:pt x="329792" y="490141"/>
                </a:lnTo>
                <a:lnTo>
                  <a:pt x="141674" y="798289"/>
                </a:lnTo>
                <a:lnTo>
                  <a:pt x="427811" y="580361"/>
                </a:lnTo>
                <a:lnTo>
                  <a:pt x="597871" y="898852"/>
                </a:lnTo>
                <a:lnTo>
                  <a:pt x="554406" y="539742"/>
                </a:lnTo>
                <a:lnTo>
                  <a:pt x="912393" y="550288"/>
                </a:lnTo>
                <a:close/>
              </a:path>
            </a:pathLst>
          </a:custGeom>
          <a:solidFill>
            <a:schemeClr val="accent1">
              <a:alpha val="75000"/>
            </a:schemeClr>
          </a:solidFill>
          <a:ln w="6334" cap="flat">
            <a:noFill/>
            <a:prstDash val="solid"/>
            <a:miter/>
          </a:ln>
        </p:spPr>
        <p:txBody>
          <a:bodyPr rtlCol="0" anchor="ctr"/>
          <a:lstStyle/>
          <a:p>
            <a:endParaRPr lang="en-US"/>
          </a:p>
        </p:txBody>
      </p:sp>
      <p:sp>
        <p:nvSpPr>
          <p:cNvPr id="20" name="Freeform 18">
            <a:extLst>
              <a:ext uri="{FF2B5EF4-FFF2-40B4-BE49-F238E27FC236}">
                <a16:creationId xmlns:a16="http://schemas.microsoft.com/office/drawing/2014/main" id="{8E16870B-03F1-A530-65FC-443A2FE978EF}"/>
              </a:ext>
            </a:extLst>
          </p:cNvPr>
          <p:cNvSpPr/>
          <p:nvPr userDrawn="1"/>
        </p:nvSpPr>
        <p:spPr>
          <a:xfrm>
            <a:off x="11098720" y="94916"/>
            <a:ext cx="278786" cy="259527"/>
          </a:xfrm>
          <a:custGeom>
            <a:avLst/>
            <a:gdLst>
              <a:gd name="connsiteX0" fmla="*/ 171359 w 278786"/>
              <a:gd name="connsiteY0" fmla="*/ 105801 h 259527"/>
              <a:gd name="connsiteX1" fmla="*/ 194980 w 278786"/>
              <a:gd name="connsiteY1" fmla="*/ 0 h 259527"/>
              <a:gd name="connsiteX2" fmla="*/ 134787 w 278786"/>
              <a:gd name="connsiteY2" fmla="*/ 89859 h 259527"/>
              <a:gd name="connsiteX3" fmla="*/ 55491 w 278786"/>
              <a:gd name="connsiteY3" fmla="*/ 16522 h 259527"/>
              <a:gd name="connsiteX4" fmla="*/ 102815 w 278786"/>
              <a:gd name="connsiteY4" fmla="*/ 113918 h 259527"/>
              <a:gd name="connsiteX5" fmla="*/ 0 w 278786"/>
              <a:gd name="connsiteY5" fmla="*/ 146286 h 259527"/>
              <a:gd name="connsiteX6" fmla="*/ 107428 w 278786"/>
              <a:gd name="connsiteY6" fmla="*/ 153727 h 259527"/>
              <a:gd name="connsiteX7" fmla="*/ 83902 w 278786"/>
              <a:gd name="connsiteY7" fmla="*/ 259528 h 259527"/>
              <a:gd name="connsiteX8" fmla="*/ 144095 w 278786"/>
              <a:gd name="connsiteY8" fmla="*/ 169669 h 259527"/>
              <a:gd name="connsiteX9" fmla="*/ 223296 w 278786"/>
              <a:gd name="connsiteY9" fmla="*/ 243007 h 259527"/>
              <a:gd name="connsiteX10" fmla="*/ 176067 w 278786"/>
              <a:gd name="connsiteY10" fmla="*/ 145610 h 259527"/>
              <a:gd name="connsiteX11" fmla="*/ 278787 w 278786"/>
              <a:gd name="connsiteY11" fmla="*/ 113241 h 259527"/>
              <a:gd name="connsiteX12" fmla="*/ 171359 w 278786"/>
              <a:gd name="connsiteY12" fmla="*/ 105801 h 25952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278786" h="259527">
                <a:moveTo>
                  <a:pt x="171359" y="105801"/>
                </a:moveTo>
                <a:lnTo>
                  <a:pt x="194980" y="0"/>
                </a:lnTo>
                <a:lnTo>
                  <a:pt x="134787" y="89859"/>
                </a:lnTo>
                <a:lnTo>
                  <a:pt x="55491" y="16522"/>
                </a:lnTo>
                <a:lnTo>
                  <a:pt x="102815" y="113918"/>
                </a:lnTo>
                <a:lnTo>
                  <a:pt x="0" y="146286"/>
                </a:lnTo>
                <a:lnTo>
                  <a:pt x="107428" y="153727"/>
                </a:lnTo>
                <a:lnTo>
                  <a:pt x="83902" y="259528"/>
                </a:lnTo>
                <a:lnTo>
                  <a:pt x="144095" y="169669"/>
                </a:lnTo>
                <a:lnTo>
                  <a:pt x="223296" y="243007"/>
                </a:lnTo>
                <a:lnTo>
                  <a:pt x="176067" y="145610"/>
                </a:lnTo>
                <a:lnTo>
                  <a:pt x="278787" y="113241"/>
                </a:lnTo>
                <a:lnTo>
                  <a:pt x="171359" y="105801"/>
                </a:lnTo>
                <a:close/>
              </a:path>
            </a:pathLst>
          </a:custGeom>
          <a:solidFill>
            <a:schemeClr val="accent1">
              <a:alpha val="85000"/>
            </a:schemeClr>
          </a:solidFill>
          <a:ln w="6334" cap="flat">
            <a:noFill/>
            <a:prstDash val="solid"/>
            <a:miter/>
          </a:ln>
        </p:spPr>
        <p:txBody>
          <a:bodyPr rtlCol="0" anchor="ctr"/>
          <a:lstStyle/>
          <a:p>
            <a:endParaRPr lang="en-US"/>
          </a:p>
        </p:txBody>
      </p:sp>
      <p:sp>
        <p:nvSpPr>
          <p:cNvPr id="21" name="Freeform 19">
            <a:extLst>
              <a:ext uri="{FF2B5EF4-FFF2-40B4-BE49-F238E27FC236}">
                <a16:creationId xmlns:a16="http://schemas.microsoft.com/office/drawing/2014/main" id="{679E00C2-01F4-D45D-977A-FBD12D585895}"/>
              </a:ext>
            </a:extLst>
          </p:cNvPr>
          <p:cNvSpPr/>
          <p:nvPr userDrawn="1"/>
        </p:nvSpPr>
        <p:spPr>
          <a:xfrm>
            <a:off x="310564" y="1750773"/>
            <a:ext cx="261477" cy="241385"/>
          </a:xfrm>
          <a:custGeom>
            <a:avLst/>
            <a:gdLst>
              <a:gd name="connsiteX0" fmla="*/ 307673 w 500548"/>
              <a:gd name="connsiteY0" fmla="*/ 188379 h 462086"/>
              <a:gd name="connsiteX1" fmla="*/ 350074 w 500548"/>
              <a:gd name="connsiteY1" fmla="*/ 0 h 462086"/>
              <a:gd name="connsiteX2" fmla="*/ 242000 w 500548"/>
              <a:gd name="connsiteY2" fmla="*/ 159989 h 462086"/>
              <a:gd name="connsiteX3" fmla="*/ 99628 w 500548"/>
              <a:gd name="connsiteY3" fmla="*/ 29415 h 462086"/>
              <a:gd name="connsiteX4" fmla="*/ 184601 w 500548"/>
              <a:gd name="connsiteY4" fmla="*/ 202830 h 462086"/>
              <a:gd name="connsiteX5" fmla="*/ 0 w 500548"/>
              <a:gd name="connsiteY5" fmla="*/ 260458 h 462086"/>
              <a:gd name="connsiteX6" fmla="*/ 192876 w 500548"/>
              <a:gd name="connsiteY6" fmla="*/ 273707 h 462086"/>
              <a:gd name="connsiteX7" fmla="*/ 150646 w 500548"/>
              <a:gd name="connsiteY7" fmla="*/ 462086 h 462086"/>
              <a:gd name="connsiteX8" fmla="*/ 258720 w 500548"/>
              <a:gd name="connsiteY8" fmla="*/ 302090 h 462086"/>
              <a:gd name="connsiteX9" fmla="*/ 400921 w 500548"/>
              <a:gd name="connsiteY9" fmla="*/ 432671 h 462086"/>
              <a:gd name="connsiteX10" fmla="*/ 316119 w 500548"/>
              <a:gd name="connsiteY10" fmla="*/ 259256 h 462086"/>
              <a:gd name="connsiteX11" fmla="*/ 500549 w 500548"/>
              <a:gd name="connsiteY11" fmla="*/ 201628 h 462086"/>
              <a:gd name="connsiteX12" fmla="*/ 307673 w 500548"/>
              <a:gd name="connsiteY12" fmla="*/ 188379 h 46208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500548" h="462086">
                <a:moveTo>
                  <a:pt x="307673" y="188379"/>
                </a:moveTo>
                <a:lnTo>
                  <a:pt x="350074" y="0"/>
                </a:lnTo>
                <a:lnTo>
                  <a:pt x="242000" y="159989"/>
                </a:lnTo>
                <a:lnTo>
                  <a:pt x="99628" y="29415"/>
                </a:lnTo>
                <a:lnTo>
                  <a:pt x="184601" y="202830"/>
                </a:lnTo>
                <a:lnTo>
                  <a:pt x="0" y="260458"/>
                </a:lnTo>
                <a:lnTo>
                  <a:pt x="192876" y="273707"/>
                </a:lnTo>
                <a:lnTo>
                  <a:pt x="150646" y="462086"/>
                </a:lnTo>
                <a:lnTo>
                  <a:pt x="258720" y="302090"/>
                </a:lnTo>
                <a:lnTo>
                  <a:pt x="400921" y="432671"/>
                </a:lnTo>
                <a:lnTo>
                  <a:pt x="316119" y="259256"/>
                </a:lnTo>
                <a:lnTo>
                  <a:pt x="500549" y="201628"/>
                </a:lnTo>
                <a:lnTo>
                  <a:pt x="307673" y="188379"/>
                </a:lnTo>
                <a:close/>
              </a:path>
            </a:pathLst>
          </a:custGeom>
          <a:solidFill>
            <a:schemeClr val="accent1">
              <a:alpha val="85000"/>
            </a:schemeClr>
          </a:solidFill>
          <a:ln w="6334" cap="flat">
            <a:noFill/>
            <a:prstDash val="solid"/>
            <a:miter/>
          </a:ln>
        </p:spPr>
        <p:txBody>
          <a:bodyPr rtlCol="0" anchor="ctr"/>
          <a:lstStyle/>
          <a:p>
            <a:endParaRPr lang="en-US"/>
          </a:p>
        </p:txBody>
      </p:sp>
      <p:sp>
        <p:nvSpPr>
          <p:cNvPr id="23" name="Freeform 27">
            <a:extLst>
              <a:ext uri="{FF2B5EF4-FFF2-40B4-BE49-F238E27FC236}">
                <a16:creationId xmlns:a16="http://schemas.microsoft.com/office/drawing/2014/main" id="{9583E0D1-023B-39F3-B124-287969DDC550}"/>
              </a:ext>
            </a:extLst>
          </p:cNvPr>
          <p:cNvSpPr/>
          <p:nvPr userDrawn="1"/>
        </p:nvSpPr>
        <p:spPr>
          <a:xfrm>
            <a:off x="11816509" y="6358965"/>
            <a:ext cx="179007" cy="349050"/>
          </a:xfrm>
          <a:custGeom>
            <a:avLst/>
            <a:gdLst>
              <a:gd name="connsiteX0" fmla="*/ 452458 w 730205"/>
              <a:gd name="connsiteY0" fmla="*/ 727841 h 1423844"/>
              <a:gd name="connsiteX1" fmla="*/ 730206 w 730205"/>
              <a:gd name="connsiteY1" fmla="*/ 479923 h 1423844"/>
              <a:gd name="connsiteX2" fmla="*/ 410494 w 730205"/>
              <a:gd name="connsiteY2" fmla="*/ 627303 h 1423844"/>
              <a:gd name="connsiteX3" fmla="*/ 365103 w 730205"/>
              <a:gd name="connsiteY3" fmla="*/ 0 h 1423844"/>
              <a:gd name="connsiteX4" fmla="*/ 319711 w 730205"/>
              <a:gd name="connsiteY4" fmla="*/ 627303 h 1423844"/>
              <a:gd name="connsiteX5" fmla="*/ 0 w 730205"/>
              <a:gd name="connsiteY5" fmla="*/ 479923 h 1423844"/>
              <a:gd name="connsiteX6" fmla="*/ 277741 w 730205"/>
              <a:gd name="connsiteY6" fmla="*/ 727841 h 1423844"/>
              <a:gd name="connsiteX7" fmla="*/ 0 w 730205"/>
              <a:gd name="connsiteY7" fmla="*/ 975766 h 1423844"/>
              <a:gd name="connsiteX8" fmla="*/ 321935 w 730205"/>
              <a:gd name="connsiteY8" fmla="*/ 827348 h 1423844"/>
              <a:gd name="connsiteX9" fmla="*/ 365103 w 730205"/>
              <a:gd name="connsiteY9" fmla="*/ 1423844 h 1423844"/>
              <a:gd name="connsiteX10" fmla="*/ 408264 w 730205"/>
              <a:gd name="connsiteY10" fmla="*/ 827348 h 1423844"/>
              <a:gd name="connsiteX11" fmla="*/ 730206 w 730205"/>
              <a:gd name="connsiteY11" fmla="*/ 975766 h 1423844"/>
              <a:gd name="connsiteX12" fmla="*/ 452458 w 730205"/>
              <a:gd name="connsiteY12" fmla="*/ 727841 h 1423844"/>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730205" h="1423844">
                <a:moveTo>
                  <a:pt x="452458" y="727841"/>
                </a:moveTo>
                <a:lnTo>
                  <a:pt x="730206" y="479923"/>
                </a:lnTo>
                <a:lnTo>
                  <a:pt x="410494" y="627303"/>
                </a:lnTo>
                <a:lnTo>
                  <a:pt x="365103" y="0"/>
                </a:lnTo>
                <a:lnTo>
                  <a:pt x="319711" y="627303"/>
                </a:lnTo>
                <a:lnTo>
                  <a:pt x="0" y="479923"/>
                </a:lnTo>
                <a:lnTo>
                  <a:pt x="277741" y="727841"/>
                </a:lnTo>
                <a:lnTo>
                  <a:pt x="0" y="975766"/>
                </a:lnTo>
                <a:lnTo>
                  <a:pt x="321935" y="827348"/>
                </a:lnTo>
                <a:lnTo>
                  <a:pt x="365103" y="1423844"/>
                </a:lnTo>
                <a:lnTo>
                  <a:pt x="408264" y="827348"/>
                </a:lnTo>
                <a:lnTo>
                  <a:pt x="730206" y="975766"/>
                </a:lnTo>
                <a:lnTo>
                  <a:pt x="452458" y="727841"/>
                </a:lnTo>
                <a:close/>
              </a:path>
            </a:pathLst>
          </a:custGeom>
          <a:solidFill>
            <a:schemeClr val="accent1">
              <a:alpha val="60000"/>
            </a:schemeClr>
          </a:solidFill>
          <a:ln w="6334" cap="flat">
            <a:noFill/>
            <a:prstDash val="solid"/>
            <a:miter/>
          </a:ln>
        </p:spPr>
        <p:txBody>
          <a:bodyPr rtlCol="0" anchor="ctr"/>
          <a:lstStyle/>
          <a:p>
            <a:endParaRPr lang="en-US"/>
          </a:p>
        </p:txBody>
      </p:sp>
      <p:sp>
        <p:nvSpPr>
          <p:cNvPr id="24" name="Freeform 6">
            <a:extLst>
              <a:ext uri="{FF2B5EF4-FFF2-40B4-BE49-F238E27FC236}">
                <a16:creationId xmlns:a16="http://schemas.microsoft.com/office/drawing/2014/main" id="{90EA8969-DFE1-D18C-5372-653405CDCEE7}"/>
              </a:ext>
            </a:extLst>
          </p:cNvPr>
          <p:cNvSpPr/>
          <p:nvPr userDrawn="1"/>
        </p:nvSpPr>
        <p:spPr>
          <a:xfrm>
            <a:off x="237880" y="995307"/>
            <a:ext cx="258167" cy="257918"/>
          </a:xfrm>
          <a:custGeom>
            <a:avLst/>
            <a:gdLst>
              <a:gd name="connsiteX0" fmla="*/ 287848 w 494212"/>
              <a:gd name="connsiteY0" fmla="*/ 159205 h 493735"/>
              <a:gd name="connsiteX1" fmla="*/ 249134 w 494212"/>
              <a:gd name="connsiteY1" fmla="*/ 0 h 493735"/>
              <a:gd name="connsiteX2" fmla="*/ 207823 w 494212"/>
              <a:gd name="connsiteY2" fmla="*/ 158527 h 493735"/>
              <a:gd name="connsiteX3" fmla="*/ 159352 w 494212"/>
              <a:gd name="connsiteY3" fmla="*/ 206192 h 493735"/>
              <a:gd name="connsiteX4" fmla="*/ 0 w 494212"/>
              <a:gd name="connsiteY4" fmla="*/ 244830 h 493735"/>
              <a:gd name="connsiteX5" fmla="*/ 158655 w 494212"/>
              <a:gd name="connsiteY5" fmla="*/ 286088 h 493735"/>
              <a:gd name="connsiteX6" fmla="*/ 206365 w 494212"/>
              <a:gd name="connsiteY6" fmla="*/ 334531 h 493735"/>
              <a:gd name="connsiteX7" fmla="*/ 245079 w 494212"/>
              <a:gd name="connsiteY7" fmla="*/ 493736 h 493735"/>
              <a:gd name="connsiteX8" fmla="*/ 286390 w 494212"/>
              <a:gd name="connsiteY8" fmla="*/ 335209 h 493735"/>
              <a:gd name="connsiteX9" fmla="*/ 334861 w 494212"/>
              <a:gd name="connsiteY9" fmla="*/ 287544 h 493735"/>
              <a:gd name="connsiteX10" fmla="*/ 494213 w 494212"/>
              <a:gd name="connsiteY10" fmla="*/ 248906 h 493735"/>
              <a:gd name="connsiteX11" fmla="*/ 335558 w 494212"/>
              <a:gd name="connsiteY11" fmla="*/ 207648 h 493735"/>
              <a:gd name="connsiteX12" fmla="*/ 287848 w 494212"/>
              <a:gd name="connsiteY12" fmla="*/ 159205 h 49373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494212" h="493735">
                <a:moveTo>
                  <a:pt x="287848" y="159205"/>
                </a:moveTo>
                <a:lnTo>
                  <a:pt x="249134" y="0"/>
                </a:lnTo>
                <a:lnTo>
                  <a:pt x="207823" y="158527"/>
                </a:lnTo>
                <a:cubicBezTo>
                  <a:pt x="201740" y="182119"/>
                  <a:pt x="183049" y="200368"/>
                  <a:pt x="159352" y="206192"/>
                </a:cubicBezTo>
                <a:lnTo>
                  <a:pt x="0" y="244830"/>
                </a:lnTo>
                <a:lnTo>
                  <a:pt x="158655" y="286088"/>
                </a:lnTo>
                <a:cubicBezTo>
                  <a:pt x="182289" y="292203"/>
                  <a:pt x="200537" y="310845"/>
                  <a:pt x="206365" y="334531"/>
                </a:cubicBezTo>
                <a:lnTo>
                  <a:pt x="245079" y="493736"/>
                </a:lnTo>
                <a:lnTo>
                  <a:pt x="286390" y="335209"/>
                </a:lnTo>
                <a:cubicBezTo>
                  <a:pt x="292473" y="311617"/>
                  <a:pt x="311164" y="293368"/>
                  <a:pt x="334861" y="287544"/>
                </a:cubicBezTo>
                <a:lnTo>
                  <a:pt x="494213" y="248906"/>
                </a:lnTo>
                <a:lnTo>
                  <a:pt x="335558" y="207648"/>
                </a:lnTo>
                <a:cubicBezTo>
                  <a:pt x="311797" y="201533"/>
                  <a:pt x="293550" y="182891"/>
                  <a:pt x="287848" y="159205"/>
                </a:cubicBezTo>
                <a:close/>
              </a:path>
            </a:pathLst>
          </a:custGeom>
          <a:solidFill>
            <a:schemeClr val="accent1">
              <a:alpha val="60000"/>
            </a:schemeClr>
          </a:solidFill>
          <a:ln w="6334" cap="flat">
            <a:noFill/>
            <a:prstDash val="solid"/>
            <a:miter/>
          </a:ln>
        </p:spPr>
        <p:txBody>
          <a:bodyPr rtlCol="0" anchor="ctr"/>
          <a:lstStyle/>
          <a:p>
            <a:endParaRPr lang="en-US"/>
          </a:p>
        </p:txBody>
      </p:sp>
      <p:sp>
        <p:nvSpPr>
          <p:cNvPr id="25" name="Freeform 4">
            <a:extLst>
              <a:ext uri="{FF2B5EF4-FFF2-40B4-BE49-F238E27FC236}">
                <a16:creationId xmlns:a16="http://schemas.microsoft.com/office/drawing/2014/main" id="{0A5CB5E5-615C-34C8-3C87-778BAB0AD0EA}"/>
              </a:ext>
            </a:extLst>
          </p:cNvPr>
          <p:cNvSpPr>
            <a:spLocks noChangeAspect="1"/>
          </p:cNvSpPr>
          <p:nvPr userDrawn="1"/>
        </p:nvSpPr>
        <p:spPr>
          <a:xfrm>
            <a:off x="115221" y="2363724"/>
            <a:ext cx="389201" cy="752230"/>
          </a:xfrm>
          <a:custGeom>
            <a:avLst/>
            <a:gdLst>
              <a:gd name="connsiteX0" fmla="*/ 514654 w 830579"/>
              <a:gd name="connsiteY0" fmla="*/ 820603 h 1605305"/>
              <a:gd name="connsiteX1" fmla="*/ 830579 w 830579"/>
              <a:gd name="connsiteY1" fmla="*/ 541091 h 1605305"/>
              <a:gd name="connsiteX2" fmla="*/ 466922 w 830579"/>
              <a:gd name="connsiteY2" fmla="*/ 707251 h 1605305"/>
              <a:gd name="connsiteX3" fmla="*/ 415290 w 830579"/>
              <a:gd name="connsiteY3" fmla="*/ 0 h 1605305"/>
              <a:gd name="connsiteX4" fmla="*/ 363657 w 830579"/>
              <a:gd name="connsiteY4" fmla="*/ 707251 h 1605305"/>
              <a:gd name="connsiteX5" fmla="*/ 0 w 830579"/>
              <a:gd name="connsiteY5" fmla="*/ 541091 h 1605305"/>
              <a:gd name="connsiteX6" fmla="*/ 315925 w 830579"/>
              <a:gd name="connsiteY6" fmla="*/ 820603 h 1605305"/>
              <a:gd name="connsiteX7" fmla="*/ 0 w 830579"/>
              <a:gd name="connsiteY7" fmla="*/ 1100126 h 1605305"/>
              <a:gd name="connsiteX8" fmla="*/ 366194 w 830579"/>
              <a:gd name="connsiteY8" fmla="*/ 932793 h 1605305"/>
              <a:gd name="connsiteX9" fmla="*/ 415290 w 830579"/>
              <a:gd name="connsiteY9" fmla="*/ 1605306 h 1605305"/>
              <a:gd name="connsiteX10" fmla="*/ 464391 w 830579"/>
              <a:gd name="connsiteY10" fmla="*/ 932793 h 1605305"/>
              <a:gd name="connsiteX11" fmla="*/ 830579 w 830579"/>
              <a:gd name="connsiteY11" fmla="*/ 1100126 h 1605305"/>
              <a:gd name="connsiteX12" fmla="*/ 514654 w 830579"/>
              <a:gd name="connsiteY12" fmla="*/ 820603 h 160530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Lst>
            <a:rect l="l" t="t" r="r" b="b"/>
            <a:pathLst>
              <a:path w="830579" h="1605305">
                <a:moveTo>
                  <a:pt x="514654" y="820603"/>
                </a:moveTo>
                <a:lnTo>
                  <a:pt x="830579" y="541091"/>
                </a:lnTo>
                <a:lnTo>
                  <a:pt x="466922" y="707251"/>
                </a:lnTo>
                <a:lnTo>
                  <a:pt x="415290" y="0"/>
                </a:lnTo>
                <a:lnTo>
                  <a:pt x="363657" y="707251"/>
                </a:lnTo>
                <a:lnTo>
                  <a:pt x="0" y="541091"/>
                </a:lnTo>
                <a:lnTo>
                  <a:pt x="315925" y="820603"/>
                </a:lnTo>
                <a:lnTo>
                  <a:pt x="0" y="1100126"/>
                </a:lnTo>
                <a:lnTo>
                  <a:pt x="366194" y="932793"/>
                </a:lnTo>
                <a:lnTo>
                  <a:pt x="415290" y="1605306"/>
                </a:lnTo>
                <a:lnTo>
                  <a:pt x="464391" y="932793"/>
                </a:lnTo>
                <a:lnTo>
                  <a:pt x="830579" y="1100126"/>
                </a:lnTo>
                <a:lnTo>
                  <a:pt x="514654" y="820603"/>
                </a:lnTo>
                <a:close/>
              </a:path>
            </a:pathLst>
          </a:custGeom>
          <a:solidFill>
            <a:schemeClr val="accent1">
              <a:alpha val="85000"/>
            </a:schemeClr>
          </a:solidFill>
          <a:ln w="6310" cap="flat">
            <a:noFill/>
            <a:prstDash val="solid"/>
            <a:miter/>
          </a:ln>
        </p:spPr>
        <p:txBody>
          <a:bodyPr rtlCol="0" anchor="ctr"/>
          <a:lstStyle/>
          <a:p>
            <a:endParaRPr lang="en-US"/>
          </a:p>
        </p:txBody>
      </p:sp>
    </p:spTree>
    <p:extLst>
      <p:ext uri="{BB962C8B-B14F-4D97-AF65-F5344CB8AC3E}">
        <p14:creationId xmlns:p14="http://schemas.microsoft.com/office/powerpoint/2010/main" val="3494881890"/>
      </p:ext>
    </p:extLst>
  </p:cSld>
  <p:clrMapOvr>
    <a:masterClrMapping/>
  </p:clrMapOvr>
</p:sldLayout>
</file>

<file path=ppt/slideLayouts/slideLayout90.xml><?xml version="1.0" encoding="utf-8"?>
<p:sldLayout xmlns:a="http://schemas.openxmlformats.org/drawingml/2006/main" xmlns:r="http://schemas.openxmlformats.org/officeDocument/2006/relationships" xmlns:p="http://schemas.openxmlformats.org/presentationml/2006/main" preserve="1">
  <p:cSld name="Team Slide 1">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7A753517-0CF4-2145-AABB-8F14C26A09AD}"/>
              </a:ext>
            </a:extLst>
          </p:cNvPr>
          <p:cNvSpPr/>
          <p:nvPr/>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62DDA6FD-CC5D-0345-82C4-633849427A60}"/>
              </a:ext>
            </a:extLst>
          </p:cNvPr>
          <p:cNvSpPr>
            <a:spLocks noGrp="1"/>
          </p:cNvSpPr>
          <p:nvPr>
            <p:ph type="title" hasCustomPrompt="1"/>
          </p:nvPr>
        </p:nvSpPr>
        <p:spPr>
          <a:xfrm>
            <a:off x="588264" y="585788"/>
            <a:ext cx="2824862" cy="850900"/>
          </a:xfrm>
        </p:spPr>
        <p:txBody>
          <a:bodyPr anchor="t">
            <a:noAutofit/>
          </a:bodyPr>
          <a:lstStyle>
            <a:lvl1pPr>
              <a:defRPr>
                <a:solidFill>
                  <a:schemeClr val="accent3"/>
                </a:solidFill>
              </a:defRPr>
            </a:lvl1pPr>
          </a:lstStyle>
          <a:p>
            <a:r>
              <a:rPr lang="en-US"/>
              <a:t>Hello</a:t>
            </a:r>
          </a:p>
        </p:txBody>
      </p:sp>
      <p:sp>
        <p:nvSpPr>
          <p:cNvPr id="25" name="Text Placeholder 24">
            <a:extLst>
              <a:ext uri="{FF2B5EF4-FFF2-40B4-BE49-F238E27FC236}">
                <a16:creationId xmlns:a16="http://schemas.microsoft.com/office/drawing/2014/main" id="{687B7084-FB17-304C-A2D7-1145E7FE9D5A}"/>
              </a:ext>
            </a:extLst>
          </p:cNvPr>
          <p:cNvSpPr>
            <a:spLocks noGrp="1"/>
          </p:cNvSpPr>
          <p:nvPr>
            <p:ph type="body" sz="quarter" idx="11" hasCustomPrompt="1"/>
          </p:nvPr>
        </p:nvSpPr>
        <p:spPr>
          <a:xfrm>
            <a:off x="7192963" y="1437685"/>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27" name="Text Placeholder 26">
            <a:extLst>
              <a:ext uri="{FF2B5EF4-FFF2-40B4-BE49-F238E27FC236}">
                <a16:creationId xmlns:a16="http://schemas.microsoft.com/office/drawing/2014/main" id="{0B58D5F9-9ECC-AE4D-AEE6-08C911DE2503}"/>
              </a:ext>
            </a:extLst>
          </p:cNvPr>
          <p:cNvSpPr>
            <a:spLocks noGrp="1"/>
          </p:cNvSpPr>
          <p:nvPr>
            <p:ph type="body" sz="quarter" idx="12" hasCustomPrompt="1"/>
          </p:nvPr>
        </p:nvSpPr>
        <p:spPr>
          <a:xfrm>
            <a:off x="7192963" y="1802269"/>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29" name="Text Placeholder 28">
            <a:extLst>
              <a:ext uri="{FF2B5EF4-FFF2-40B4-BE49-F238E27FC236}">
                <a16:creationId xmlns:a16="http://schemas.microsoft.com/office/drawing/2014/main" id="{688E32A6-35BF-E143-8E34-3EF1E3F217EA}"/>
              </a:ext>
            </a:extLst>
          </p:cNvPr>
          <p:cNvSpPr>
            <a:spLocks noGrp="1"/>
          </p:cNvSpPr>
          <p:nvPr>
            <p:ph type="body" sz="quarter" idx="13" hasCustomPrompt="1"/>
          </p:nvPr>
        </p:nvSpPr>
        <p:spPr>
          <a:xfrm>
            <a:off x="7192963" y="2200939"/>
            <a:ext cx="3835399" cy="1150185"/>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30" name="Text Placeholder 24">
            <a:extLst>
              <a:ext uri="{FF2B5EF4-FFF2-40B4-BE49-F238E27FC236}">
                <a16:creationId xmlns:a16="http://schemas.microsoft.com/office/drawing/2014/main" id="{0B57611E-E7C7-324D-8BF8-320980FF4F27}"/>
              </a:ext>
            </a:extLst>
          </p:cNvPr>
          <p:cNvSpPr>
            <a:spLocks noGrp="1"/>
          </p:cNvSpPr>
          <p:nvPr>
            <p:ph type="body" sz="quarter" idx="14" hasCustomPrompt="1"/>
          </p:nvPr>
        </p:nvSpPr>
        <p:spPr>
          <a:xfrm>
            <a:off x="7192963" y="4292600"/>
            <a:ext cx="383540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31" name="Text Placeholder 26">
            <a:extLst>
              <a:ext uri="{FF2B5EF4-FFF2-40B4-BE49-F238E27FC236}">
                <a16:creationId xmlns:a16="http://schemas.microsoft.com/office/drawing/2014/main" id="{3340D410-0B5B-4B4B-AEA6-2655A1EB04FD}"/>
              </a:ext>
            </a:extLst>
          </p:cNvPr>
          <p:cNvSpPr>
            <a:spLocks noGrp="1"/>
          </p:cNvSpPr>
          <p:nvPr>
            <p:ph type="body" sz="quarter" idx="15" hasCustomPrompt="1"/>
          </p:nvPr>
        </p:nvSpPr>
        <p:spPr>
          <a:xfrm>
            <a:off x="7192963" y="4657184"/>
            <a:ext cx="383540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32" name="Text Placeholder 28">
            <a:extLst>
              <a:ext uri="{FF2B5EF4-FFF2-40B4-BE49-F238E27FC236}">
                <a16:creationId xmlns:a16="http://schemas.microsoft.com/office/drawing/2014/main" id="{BD35ACAE-2494-4842-AAF6-13BCA3369290}"/>
              </a:ext>
            </a:extLst>
          </p:cNvPr>
          <p:cNvSpPr>
            <a:spLocks noGrp="1"/>
          </p:cNvSpPr>
          <p:nvPr>
            <p:ph type="body" sz="quarter" idx="16" hasCustomPrompt="1"/>
          </p:nvPr>
        </p:nvSpPr>
        <p:spPr>
          <a:xfrm>
            <a:off x="7192963" y="5055854"/>
            <a:ext cx="3835400" cy="1213183"/>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quis</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nostrud</a:t>
            </a:r>
            <a:r>
              <a:rPr lang="en-US" sz="1200" b="0">
                <a:solidFill>
                  <a:srgbClr val="505050"/>
                </a:solidFill>
                <a:latin typeface="Segoe UI" panose="020B0502040204020203" pitchFamily="34" charset="0"/>
                <a:cs typeface="Segoe UI" panose="020B0502040204020203" pitchFamily="34" charset="0"/>
              </a:rPr>
              <a:t> exercitation </a:t>
            </a:r>
            <a:r>
              <a:rPr lang="en-US" sz="1200" b="0" err="1">
                <a:solidFill>
                  <a:srgbClr val="505050"/>
                </a:solidFill>
                <a:latin typeface="Segoe UI" panose="020B0502040204020203" pitchFamily="34" charset="0"/>
                <a:cs typeface="Segoe UI" panose="020B0502040204020203" pitchFamily="34" charset="0"/>
              </a:rPr>
              <a:t>ullamco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laboris</a:t>
            </a:r>
            <a:r>
              <a:rPr lang="en-US" sz="1200" b="0">
                <a:solidFill>
                  <a:srgbClr val="505050"/>
                </a:solidFill>
                <a:latin typeface="Segoe UI" panose="020B0502040204020203" pitchFamily="34" charset="0"/>
                <a:cs typeface="Segoe UI" panose="020B0502040204020203" pitchFamily="34" charset="0"/>
              </a:rPr>
              <a:t> nisi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aliquip</a:t>
            </a:r>
            <a:r>
              <a:rPr lang="en-US" sz="1200" b="0">
                <a:solidFill>
                  <a:srgbClr val="505050"/>
                </a:solidFill>
                <a:latin typeface="Segoe UI" panose="020B0502040204020203" pitchFamily="34" charset="0"/>
                <a:cs typeface="Segoe UI" panose="020B0502040204020203" pitchFamily="34" charset="0"/>
              </a:rPr>
              <a:t> ex </a:t>
            </a:r>
            <a:r>
              <a:rPr lang="en-US" sz="1200" b="0" err="1">
                <a:solidFill>
                  <a:srgbClr val="505050"/>
                </a:solidFill>
                <a:latin typeface="Segoe UI" panose="020B0502040204020203" pitchFamily="34" charset="0"/>
                <a:cs typeface="Segoe UI" panose="020B0502040204020203" pitchFamily="34" charset="0"/>
              </a:rPr>
              <a:t>ea</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commodo</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consequat</a:t>
            </a:r>
            <a:r>
              <a:rPr lang="en-US" sz="1200" b="0">
                <a:solidFill>
                  <a:srgbClr val="505050"/>
                </a:solidFill>
                <a:latin typeface="Segoe UI" panose="020B0502040204020203" pitchFamily="34" charset="0"/>
                <a:cs typeface="Segoe UI" panose="020B0502040204020203" pitchFamily="34" charset="0"/>
              </a:rPr>
              <a:t>. </a:t>
            </a:r>
          </a:p>
        </p:txBody>
      </p:sp>
      <p:sp>
        <p:nvSpPr>
          <p:cNvPr id="40" name="Picture Placeholder 39">
            <a:extLst>
              <a:ext uri="{FF2B5EF4-FFF2-40B4-BE49-F238E27FC236}">
                <a16:creationId xmlns:a16="http://schemas.microsoft.com/office/drawing/2014/main" id="{BA73218E-471B-984D-AF23-10EDB19E9A7F}"/>
              </a:ext>
            </a:extLst>
          </p:cNvPr>
          <p:cNvSpPr>
            <a:spLocks noGrp="1"/>
          </p:cNvSpPr>
          <p:nvPr>
            <p:ph type="pic" sz="quarter" idx="17"/>
          </p:nvPr>
        </p:nvSpPr>
        <p:spPr>
          <a:xfrm>
            <a:off x="5314950" y="1436687"/>
            <a:ext cx="1576800" cy="1576800"/>
          </a:xfrm>
          <a:prstGeom prst="ellipse">
            <a:avLst/>
          </a:prstGeom>
        </p:spPr>
        <p:txBody>
          <a:bodyPr/>
          <a:lstStyle>
            <a:lvl1pPr>
              <a:defRPr sz="1000"/>
            </a:lvl1pPr>
          </a:lstStyle>
          <a:p>
            <a:r>
              <a:rPr lang="en-US"/>
              <a:t>Click icon to add picture</a:t>
            </a:r>
          </a:p>
        </p:txBody>
      </p:sp>
      <p:sp>
        <p:nvSpPr>
          <p:cNvPr id="41" name="Picture Placeholder 39">
            <a:extLst>
              <a:ext uri="{FF2B5EF4-FFF2-40B4-BE49-F238E27FC236}">
                <a16:creationId xmlns:a16="http://schemas.microsoft.com/office/drawing/2014/main" id="{0DF309B0-7379-4C44-A541-B4343B549DC2}"/>
              </a:ext>
            </a:extLst>
          </p:cNvPr>
          <p:cNvSpPr>
            <a:spLocks noGrp="1"/>
          </p:cNvSpPr>
          <p:nvPr>
            <p:ph type="pic" sz="quarter" idx="18"/>
          </p:nvPr>
        </p:nvSpPr>
        <p:spPr>
          <a:xfrm>
            <a:off x="5314950" y="4293096"/>
            <a:ext cx="1576800" cy="1576800"/>
          </a:xfrm>
          <a:prstGeom prst="ellipse">
            <a:avLst/>
          </a:prstGeom>
        </p:spPr>
        <p:txBody>
          <a:bodyPr/>
          <a:lstStyle>
            <a:lvl1pPr>
              <a:defRPr sz="1000"/>
            </a:lvl1pPr>
          </a:lstStyle>
          <a:p>
            <a:r>
              <a:rPr lang="en-US"/>
              <a:t>Click icon to add picture</a:t>
            </a:r>
          </a:p>
        </p:txBody>
      </p:sp>
      <p:sp>
        <p:nvSpPr>
          <p:cNvPr id="12" name="Rectangle 11">
            <a:extLst>
              <a:ext uri="{FF2B5EF4-FFF2-40B4-BE49-F238E27FC236}">
                <a16:creationId xmlns:a16="http://schemas.microsoft.com/office/drawing/2014/main" id="{5C348F6D-4097-411A-B243-812B90075026}"/>
              </a:ext>
            </a:extLst>
          </p:cNvPr>
          <p:cNvSpPr/>
          <p:nvPr userDrawn="1"/>
        </p:nvSpPr>
        <p:spPr bwMode="auto">
          <a:xfrm>
            <a:off x="-1" y="0"/>
            <a:ext cx="4065589" cy="6858000"/>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50085080"/>
      </p:ext>
    </p:extLst>
  </p:cSld>
  <p:clrMapOvr>
    <a:masterClrMapping/>
  </p:clrMapOvr>
  <p:transition>
    <p:fade/>
  </p:transition>
  <p:extLst>
    <p:ext uri="{DCECCB84-F9BA-43D5-87BE-67443E8EF086}">
      <p15:sldGuideLst xmlns:p15="http://schemas.microsoft.com/office/powerpoint/2012/main">
        <p15:guide id="11" pos="2150">
          <p15:clr>
            <a:srgbClr val="A4A3A4"/>
          </p15:clr>
        </p15:guide>
        <p15:guide id="12" pos="2561">
          <p15:clr>
            <a:srgbClr val="A4A3A4"/>
          </p15:clr>
        </p15:guide>
        <p15:guide id="13" pos="2744">
          <p15:clr>
            <a:srgbClr val="A4A3A4"/>
          </p15:clr>
        </p15:guide>
        <p15:guide id="28" orient="horz" pos="905">
          <p15:clr>
            <a:srgbClr val="5ACBF0"/>
          </p15:clr>
        </p15:guide>
        <p15:guide id="30" orient="horz" pos="288">
          <p15:clr>
            <a:srgbClr val="5ACBF0"/>
          </p15:clr>
        </p15:guide>
        <p15:guide id="33" pos="3161">
          <p15:clr>
            <a:srgbClr val="A4A3A4"/>
          </p15:clr>
        </p15:guide>
        <p15:guide id="34" pos="3348">
          <p15:clr>
            <a:srgbClr val="A4A3A4"/>
          </p15:clr>
        </p15:guide>
        <p15:guide id="35" pos="4342">
          <p15:clr>
            <a:srgbClr val="A4A3A4"/>
          </p15:clr>
        </p15:guide>
        <p15:guide id="36" pos="4531">
          <p15:clr>
            <a:srgbClr val="A4A3A4"/>
          </p15:clr>
        </p15:guide>
        <p15:guide id="37" orient="horz" pos="2704">
          <p15:clr>
            <a:srgbClr val="5ACBF0"/>
          </p15:clr>
        </p15:guide>
        <p15:guide id="38" pos="6947">
          <p15:clr>
            <a:srgbClr val="FBAE40"/>
          </p15:clr>
        </p15:guide>
      </p15:sldGuideLst>
    </p:ext>
  </p:extLst>
</p:sldLayout>
</file>

<file path=ppt/slideLayouts/slideLayout91.xml><?xml version="1.0" encoding="utf-8"?>
<p:sldLayout xmlns:a="http://schemas.openxmlformats.org/drawingml/2006/main" xmlns:r="http://schemas.openxmlformats.org/officeDocument/2006/relationships" xmlns:p="http://schemas.openxmlformats.org/presentationml/2006/main" preserve="1">
  <p:cSld name="3_4-column">
    <p:spTree>
      <p:nvGrpSpPr>
        <p:cNvPr id="1" name=""/>
        <p:cNvGrpSpPr/>
        <p:nvPr/>
      </p:nvGrpSpPr>
      <p:grpSpPr>
        <a:xfrm>
          <a:off x="0" y="0"/>
          <a:ext cx="0" cy="0"/>
          <a:chOff x="0" y="0"/>
          <a:chExt cx="0" cy="0"/>
        </a:xfrm>
      </p:grpSpPr>
      <p:sp>
        <p:nvSpPr>
          <p:cNvPr id="2" name="Rectangle 1">
            <a:extLst>
              <a:ext uri="{FF2B5EF4-FFF2-40B4-BE49-F238E27FC236}">
                <a16:creationId xmlns:a16="http://schemas.microsoft.com/office/drawing/2014/main" id="{CEC7F020-426C-5E40-B5A3-0630A950B075}"/>
              </a:ext>
            </a:extLst>
          </p:cNvPr>
          <p:cNvSpPr/>
          <p:nvPr/>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
        <p:nvSpPr>
          <p:cNvPr id="3" name="Title 1">
            <a:extLst>
              <a:ext uri="{FF2B5EF4-FFF2-40B4-BE49-F238E27FC236}">
                <a16:creationId xmlns:a16="http://schemas.microsoft.com/office/drawing/2014/main" id="{EFA85E99-F542-B24A-B446-DFECA22023E3}"/>
              </a:ext>
            </a:extLst>
          </p:cNvPr>
          <p:cNvSpPr>
            <a:spLocks noGrp="1"/>
          </p:cNvSpPr>
          <p:nvPr>
            <p:ph type="title" hasCustomPrompt="1"/>
          </p:nvPr>
        </p:nvSpPr>
        <p:spPr>
          <a:xfrm>
            <a:off x="588263" y="457200"/>
            <a:ext cx="11018520" cy="553998"/>
          </a:xfrm>
        </p:spPr>
        <p:txBody>
          <a:bodyPr>
            <a:spAutoFit/>
          </a:bodyPr>
          <a:lstStyle>
            <a:lvl1pPr>
              <a:defRPr>
                <a:solidFill>
                  <a:schemeClr val="accent3"/>
                </a:solidFill>
              </a:defRPr>
            </a:lvl1pPr>
          </a:lstStyle>
          <a:p>
            <a:r>
              <a:rPr lang="en-US"/>
              <a:t>The Team</a:t>
            </a:r>
          </a:p>
        </p:txBody>
      </p:sp>
      <p:sp>
        <p:nvSpPr>
          <p:cNvPr id="4" name="Text Placeholder 24">
            <a:extLst>
              <a:ext uri="{FF2B5EF4-FFF2-40B4-BE49-F238E27FC236}">
                <a16:creationId xmlns:a16="http://schemas.microsoft.com/office/drawing/2014/main" id="{DAB7DD0E-9CE8-8B49-86A4-00493B0A2C63}"/>
              </a:ext>
            </a:extLst>
          </p:cNvPr>
          <p:cNvSpPr>
            <a:spLocks noGrp="1"/>
          </p:cNvSpPr>
          <p:nvPr>
            <p:ph type="body" sz="quarter" idx="11" hasCustomPrompt="1"/>
          </p:nvPr>
        </p:nvSpPr>
        <p:spPr>
          <a:xfrm>
            <a:off x="601664" y="4408341"/>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5" name="Text Placeholder 26">
            <a:extLst>
              <a:ext uri="{FF2B5EF4-FFF2-40B4-BE49-F238E27FC236}">
                <a16:creationId xmlns:a16="http://schemas.microsoft.com/office/drawing/2014/main" id="{5B9FC220-0063-D14C-BAC7-29C374D5E3B9}"/>
              </a:ext>
            </a:extLst>
          </p:cNvPr>
          <p:cNvSpPr>
            <a:spLocks noGrp="1"/>
          </p:cNvSpPr>
          <p:nvPr>
            <p:ph type="body" sz="quarter" idx="12" hasCustomPrompt="1"/>
          </p:nvPr>
        </p:nvSpPr>
        <p:spPr>
          <a:xfrm>
            <a:off x="601664" y="4772925"/>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6" name="Text Placeholder 28">
            <a:extLst>
              <a:ext uri="{FF2B5EF4-FFF2-40B4-BE49-F238E27FC236}">
                <a16:creationId xmlns:a16="http://schemas.microsoft.com/office/drawing/2014/main" id="{F06C21F1-452A-864F-9F3D-BF7065232F59}"/>
              </a:ext>
            </a:extLst>
          </p:cNvPr>
          <p:cNvSpPr>
            <a:spLocks noGrp="1"/>
          </p:cNvSpPr>
          <p:nvPr>
            <p:ph type="body" sz="quarter" idx="13" hasCustomPrompt="1"/>
          </p:nvPr>
        </p:nvSpPr>
        <p:spPr>
          <a:xfrm>
            <a:off x="601664" y="5171595"/>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7" name="Text Placeholder 24">
            <a:extLst>
              <a:ext uri="{FF2B5EF4-FFF2-40B4-BE49-F238E27FC236}">
                <a16:creationId xmlns:a16="http://schemas.microsoft.com/office/drawing/2014/main" id="{CBF991A4-66F2-0E4F-8612-F380FB5985B0}"/>
              </a:ext>
            </a:extLst>
          </p:cNvPr>
          <p:cNvSpPr>
            <a:spLocks noGrp="1"/>
          </p:cNvSpPr>
          <p:nvPr>
            <p:ph type="body" sz="quarter" idx="14" hasCustomPrompt="1"/>
          </p:nvPr>
        </p:nvSpPr>
        <p:spPr>
          <a:xfrm>
            <a:off x="341312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8" name="Text Placeholder 26">
            <a:extLst>
              <a:ext uri="{FF2B5EF4-FFF2-40B4-BE49-F238E27FC236}">
                <a16:creationId xmlns:a16="http://schemas.microsoft.com/office/drawing/2014/main" id="{B204FDE1-FBCB-1E43-8DBA-A33A86502D94}"/>
              </a:ext>
            </a:extLst>
          </p:cNvPr>
          <p:cNvSpPr>
            <a:spLocks noGrp="1"/>
          </p:cNvSpPr>
          <p:nvPr>
            <p:ph type="body" sz="quarter" idx="15" hasCustomPrompt="1"/>
          </p:nvPr>
        </p:nvSpPr>
        <p:spPr>
          <a:xfrm>
            <a:off x="341312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9" name="Text Placeholder 28">
            <a:extLst>
              <a:ext uri="{FF2B5EF4-FFF2-40B4-BE49-F238E27FC236}">
                <a16:creationId xmlns:a16="http://schemas.microsoft.com/office/drawing/2014/main" id="{48D95D5C-AD2C-964E-B8BB-ECD883345B16}"/>
              </a:ext>
            </a:extLst>
          </p:cNvPr>
          <p:cNvSpPr>
            <a:spLocks noGrp="1"/>
          </p:cNvSpPr>
          <p:nvPr>
            <p:ph type="body" sz="quarter" idx="16" hasCustomPrompt="1"/>
          </p:nvPr>
        </p:nvSpPr>
        <p:spPr>
          <a:xfrm>
            <a:off x="341312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0" name="Text Placeholder 24">
            <a:extLst>
              <a:ext uri="{FF2B5EF4-FFF2-40B4-BE49-F238E27FC236}">
                <a16:creationId xmlns:a16="http://schemas.microsoft.com/office/drawing/2014/main" id="{B7C50AAD-D67F-C045-84A8-3B74373D32E9}"/>
              </a:ext>
            </a:extLst>
          </p:cNvPr>
          <p:cNvSpPr>
            <a:spLocks noGrp="1"/>
          </p:cNvSpPr>
          <p:nvPr>
            <p:ph type="body" sz="quarter" idx="17" hasCustomPrompt="1"/>
          </p:nvPr>
        </p:nvSpPr>
        <p:spPr>
          <a:xfrm>
            <a:off x="6256338"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1" name="Text Placeholder 26">
            <a:extLst>
              <a:ext uri="{FF2B5EF4-FFF2-40B4-BE49-F238E27FC236}">
                <a16:creationId xmlns:a16="http://schemas.microsoft.com/office/drawing/2014/main" id="{7B3F54B5-7211-D041-822C-DDBBC93FDE34}"/>
              </a:ext>
            </a:extLst>
          </p:cNvPr>
          <p:cNvSpPr>
            <a:spLocks noGrp="1"/>
          </p:cNvSpPr>
          <p:nvPr>
            <p:ph type="body" sz="quarter" idx="18" hasCustomPrompt="1"/>
          </p:nvPr>
        </p:nvSpPr>
        <p:spPr>
          <a:xfrm>
            <a:off x="6256338"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2" name="Text Placeholder 28">
            <a:extLst>
              <a:ext uri="{FF2B5EF4-FFF2-40B4-BE49-F238E27FC236}">
                <a16:creationId xmlns:a16="http://schemas.microsoft.com/office/drawing/2014/main" id="{A80F42EC-DE4B-5144-99F7-4F92622AAE27}"/>
              </a:ext>
            </a:extLst>
          </p:cNvPr>
          <p:cNvSpPr>
            <a:spLocks noGrp="1"/>
          </p:cNvSpPr>
          <p:nvPr>
            <p:ph type="body" sz="quarter" idx="19" hasCustomPrompt="1"/>
          </p:nvPr>
        </p:nvSpPr>
        <p:spPr>
          <a:xfrm>
            <a:off x="6256338"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13" name="Text Placeholder 24">
            <a:extLst>
              <a:ext uri="{FF2B5EF4-FFF2-40B4-BE49-F238E27FC236}">
                <a16:creationId xmlns:a16="http://schemas.microsoft.com/office/drawing/2014/main" id="{96B9F418-E7FC-8B4D-B6DF-D05F59C88194}"/>
              </a:ext>
            </a:extLst>
          </p:cNvPr>
          <p:cNvSpPr>
            <a:spLocks noGrp="1"/>
          </p:cNvSpPr>
          <p:nvPr>
            <p:ph type="body" sz="quarter" idx="20" hasCustomPrompt="1"/>
          </p:nvPr>
        </p:nvSpPr>
        <p:spPr>
          <a:xfrm>
            <a:off x="9070975" y="4400550"/>
            <a:ext cx="2520950" cy="276999"/>
          </a:xfrm>
        </p:spPr>
        <p:txBody>
          <a:bodyPr/>
          <a:lstStyle>
            <a:lvl1pPr marL="0" indent="0">
              <a:buNone/>
              <a:defRPr sz="1800">
                <a:latin typeface="+mj-lt"/>
              </a:defRPr>
            </a:lvl1pPr>
            <a:lvl2pPr marL="228600" indent="0">
              <a:buNone/>
              <a:defRPr sz="1800">
                <a:latin typeface="+mj-lt"/>
              </a:defRPr>
            </a:lvl2pPr>
            <a:lvl3pPr marL="457200" indent="0">
              <a:buNone/>
              <a:defRPr sz="1800">
                <a:latin typeface="+mj-lt"/>
              </a:defRPr>
            </a:lvl3pPr>
            <a:lvl4pPr marL="661988" indent="0">
              <a:buNone/>
              <a:defRPr sz="1800">
                <a:latin typeface="+mj-lt"/>
              </a:defRPr>
            </a:lvl4pPr>
            <a:lvl5pPr marL="855663" indent="0">
              <a:buNone/>
              <a:defRPr sz="1800">
                <a:latin typeface="+mj-lt"/>
              </a:defRPr>
            </a:lvl5pPr>
          </a:lstStyle>
          <a:p>
            <a:pPr lvl="0"/>
            <a:r>
              <a:rPr lang="en-US" err="1"/>
              <a:t>Firstname</a:t>
            </a:r>
            <a:r>
              <a:rPr lang="en-US"/>
              <a:t> </a:t>
            </a:r>
            <a:r>
              <a:rPr lang="en-US" err="1"/>
              <a:t>Lastname</a:t>
            </a:r>
            <a:endParaRPr lang="en-US"/>
          </a:p>
        </p:txBody>
      </p:sp>
      <p:sp>
        <p:nvSpPr>
          <p:cNvPr id="14" name="Text Placeholder 26">
            <a:extLst>
              <a:ext uri="{FF2B5EF4-FFF2-40B4-BE49-F238E27FC236}">
                <a16:creationId xmlns:a16="http://schemas.microsoft.com/office/drawing/2014/main" id="{3C77D641-147C-1940-8BCB-2C5F61CDAA9A}"/>
              </a:ext>
            </a:extLst>
          </p:cNvPr>
          <p:cNvSpPr>
            <a:spLocks noGrp="1"/>
          </p:cNvSpPr>
          <p:nvPr>
            <p:ph type="body" sz="quarter" idx="21" hasCustomPrompt="1"/>
          </p:nvPr>
        </p:nvSpPr>
        <p:spPr>
          <a:xfrm>
            <a:off x="9070975" y="4765134"/>
            <a:ext cx="2520950" cy="215444"/>
          </a:xfrm>
        </p:spPr>
        <p:txBody>
          <a:bodyPr/>
          <a:lstStyle>
            <a:lvl1pPr marL="0" indent="0">
              <a:buNone/>
              <a:defRPr sz="1400"/>
            </a:lvl1pPr>
            <a:lvl2pPr marL="228600" indent="0">
              <a:buNone/>
              <a:defRPr sz="1400"/>
            </a:lvl2pPr>
            <a:lvl3pPr marL="457200" indent="0">
              <a:buNone/>
              <a:defRPr sz="1400"/>
            </a:lvl3pPr>
            <a:lvl4pPr marL="661988" indent="0">
              <a:buNone/>
              <a:defRPr sz="1400"/>
            </a:lvl4pPr>
            <a:lvl5pPr marL="855663" indent="0">
              <a:buNone/>
              <a:defRPr sz="1400"/>
            </a:lvl5pPr>
          </a:lstStyle>
          <a:p>
            <a:pPr lvl="0"/>
            <a:r>
              <a:rPr lang="en-US"/>
              <a:t>Title</a:t>
            </a:r>
          </a:p>
        </p:txBody>
      </p:sp>
      <p:sp>
        <p:nvSpPr>
          <p:cNvPr id="15" name="Text Placeholder 28">
            <a:extLst>
              <a:ext uri="{FF2B5EF4-FFF2-40B4-BE49-F238E27FC236}">
                <a16:creationId xmlns:a16="http://schemas.microsoft.com/office/drawing/2014/main" id="{68B31C8F-F786-E643-88DC-4AE14C437072}"/>
              </a:ext>
            </a:extLst>
          </p:cNvPr>
          <p:cNvSpPr>
            <a:spLocks noGrp="1"/>
          </p:cNvSpPr>
          <p:nvPr>
            <p:ph type="body" sz="quarter" idx="22" hasCustomPrompt="1"/>
          </p:nvPr>
        </p:nvSpPr>
        <p:spPr>
          <a:xfrm>
            <a:off x="9070975" y="5163804"/>
            <a:ext cx="2520950" cy="923330"/>
          </a:xfrm>
        </p:spPr>
        <p:txBody>
          <a:bodyPr/>
          <a:lstStyle>
            <a:lvl1pPr marL="0" marR="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sz="1200">
                <a:solidFill>
                  <a:schemeClr val="accent6"/>
                </a:solidFill>
              </a:defRPr>
            </a:lvl1pPr>
            <a:lvl2pPr marL="228600" indent="0">
              <a:buNone/>
              <a:defRPr/>
            </a:lvl2pPr>
            <a:lvl3pPr marL="457200" indent="0">
              <a:buNone/>
              <a:defRPr/>
            </a:lvl3pPr>
            <a:lvl4pPr marL="661988" indent="0">
              <a:buNone/>
              <a:defRPr/>
            </a:lvl4pPr>
            <a:lvl5pPr marL="855663" indent="0">
              <a:buNone/>
              <a:defRPr/>
            </a:lvl5pPr>
          </a:lstStyle>
          <a:p>
            <a:pPr marL="0" marR="0" lvl="0" indent="0" algn="l" defTabSz="932742" rtl="0" eaLnBrk="1" fontAlgn="auto" latinLnBrk="0" hangingPunct="1">
              <a:lnSpc>
                <a:spcPct val="100000"/>
              </a:lnSpc>
              <a:spcBef>
                <a:spcPct val="20000"/>
              </a:spcBef>
              <a:spcAft>
                <a:spcPts val="0"/>
              </a:spcAft>
              <a:buClrTx/>
              <a:buSzPct val="90000"/>
              <a:buFont typeface="Wingdings" panose="05000000000000000000" pitchFamily="2" charset="2"/>
              <a:buNone/>
              <a:tabLst/>
              <a:defRPr/>
            </a:pPr>
            <a:r>
              <a:rPr lang="en-US" sz="1200" b="0">
                <a:solidFill>
                  <a:srgbClr val="505050"/>
                </a:solidFill>
                <a:latin typeface="Segoe UI" panose="020B0502040204020203" pitchFamily="34" charset="0"/>
                <a:cs typeface="Segoe UI" panose="020B0502040204020203" pitchFamily="34" charset="0"/>
              </a:rPr>
              <a:t>About: Lorem ipsum dolor sit </a:t>
            </a:r>
            <a:r>
              <a:rPr lang="en-US" sz="1200" b="0" err="1">
                <a:solidFill>
                  <a:srgbClr val="505050"/>
                </a:solidFill>
                <a:latin typeface="Segoe UI" panose="020B0502040204020203" pitchFamily="34" charset="0"/>
                <a:cs typeface="Segoe UI" panose="020B0502040204020203" pitchFamily="34" charset="0"/>
              </a:rPr>
              <a:t>amet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consectetur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adipiscing</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elit</a:t>
            </a:r>
            <a:r>
              <a:rPr lang="en-US" sz="1200" b="0">
                <a:solidFill>
                  <a:srgbClr val="505050"/>
                </a:solidFill>
                <a:latin typeface="Segoe UI" panose="020B0502040204020203" pitchFamily="34" charset="0"/>
                <a:cs typeface="Segoe UI" panose="020B0502040204020203" pitchFamily="34" charset="0"/>
              </a:rPr>
              <a:t>, sed do </a:t>
            </a:r>
            <a:r>
              <a:rPr lang="en-US" sz="1200" b="0" err="1">
                <a:solidFill>
                  <a:srgbClr val="505050"/>
                </a:solidFill>
                <a:latin typeface="Segoe UI" panose="020B0502040204020203" pitchFamily="34" charset="0"/>
                <a:cs typeface="Segoe UI" panose="020B0502040204020203" pitchFamily="34" charset="0"/>
              </a:rPr>
              <a:t>eiusmod</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tempor</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incididunt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ut</a:t>
            </a:r>
            <a:r>
              <a:rPr lang="en-US" sz="1200" b="0">
                <a:solidFill>
                  <a:srgbClr val="505050"/>
                </a:solidFill>
                <a:latin typeface="Segoe UI" panose="020B0502040204020203" pitchFamily="34" charset="0"/>
                <a:cs typeface="Segoe UI" panose="020B0502040204020203" pitchFamily="34" charset="0"/>
              </a:rPr>
              <a:t> </a:t>
            </a:r>
            <a:r>
              <a:rPr lang="en-US" sz="1200" b="0" err="1">
                <a:solidFill>
                  <a:srgbClr val="505050"/>
                </a:solidFill>
                <a:latin typeface="Segoe UI" panose="020B0502040204020203" pitchFamily="34" charset="0"/>
                <a:cs typeface="Segoe UI" panose="020B0502040204020203" pitchFamily="34" charset="0"/>
              </a:rPr>
              <a:t>labore</a:t>
            </a:r>
            <a:r>
              <a:rPr lang="en-US" sz="1200" b="0">
                <a:solidFill>
                  <a:srgbClr val="505050"/>
                </a:solidFill>
                <a:latin typeface="Segoe UI" panose="020B0502040204020203" pitchFamily="34" charset="0"/>
                <a:cs typeface="Segoe UI" panose="020B0502040204020203" pitchFamily="34" charset="0"/>
              </a:rPr>
              <a:t> et dolore magna </a:t>
            </a:r>
            <a:r>
              <a:rPr lang="en-US" sz="1200" b="0" err="1">
                <a:solidFill>
                  <a:srgbClr val="505050"/>
                </a:solidFill>
                <a:latin typeface="Segoe UI" panose="020B0502040204020203" pitchFamily="34" charset="0"/>
                <a:cs typeface="Segoe UI" panose="020B0502040204020203" pitchFamily="34" charset="0"/>
              </a:rPr>
              <a:t>aliqua</a:t>
            </a:r>
            <a:r>
              <a:rPr lang="en-US" sz="1200" b="0">
                <a:solidFill>
                  <a:srgbClr val="505050"/>
                </a:solidFill>
                <a:latin typeface="Segoe UI" panose="020B0502040204020203" pitchFamily="34" charset="0"/>
                <a:cs typeface="Segoe UI" panose="020B0502040204020203" pitchFamily="34" charset="0"/>
              </a:rPr>
              <a:t>. Ut </a:t>
            </a:r>
            <a:r>
              <a:rPr lang="en-US" sz="1200" b="0" err="1">
                <a:solidFill>
                  <a:srgbClr val="505050"/>
                </a:solidFill>
                <a:latin typeface="Segoe UI" panose="020B0502040204020203" pitchFamily="34" charset="0"/>
                <a:cs typeface="Segoe UI" panose="020B0502040204020203" pitchFamily="34" charset="0"/>
              </a:rPr>
              <a:t>enim</a:t>
            </a:r>
            <a:r>
              <a:rPr lang="en-US" sz="1200" b="0">
                <a:solidFill>
                  <a:srgbClr val="505050"/>
                </a:solidFill>
                <a:latin typeface="Segoe UI" panose="020B0502040204020203" pitchFamily="34" charset="0"/>
                <a:cs typeface="Segoe UI" panose="020B0502040204020203" pitchFamily="34" charset="0"/>
              </a:rPr>
              <a:t> ad minim </a:t>
            </a:r>
            <a:r>
              <a:rPr lang="en-US" sz="1200" b="0" err="1">
                <a:solidFill>
                  <a:srgbClr val="505050"/>
                </a:solidFill>
                <a:latin typeface="Segoe UI" panose="020B0502040204020203" pitchFamily="34" charset="0"/>
                <a:cs typeface="Segoe UI" panose="020B0502040204020203" pitchFamily="34" charset="0"/>
              </a:rPr>
              <a:t>veniam</a:t>
            </a:r>
            <a:r>
              <a:rPr lang="en-US" sz="1200" b="0">
                <a:solidFill>
                  <a:srgbClr val="505050"/>
                </a:solidFill>
                <a:latin typeface="Segoe UI" panose="020B0502040204020203" pitchFamily="34" charset="0"/>
                <a:cs typeface="Segoe UI" panose="020B0502040204020203" pitchFamily="34" charset="0"/>
              </a:rPr>
              <a:t>.</a:t>
            </a:r>
          </a:p>
        </p:txBody>
      </p:sp>
      <p:sp>
        <p:nvSpPr>
          <p:cNvPr id="24" name="Picture Placeholder 16">
            <a:extLst>
              <a:ext uri="{FF2B5EF4-FFF2-40B4-BE49-F238E27FC236}">
                <a16:creationId xmlns:a16="http://schemas.microsoft.com/office/drawing/2014/main" id="{8644B5A4-4C62-164B-9FCA-E1A62ECDC6A0}"/>
              </a:ext>
            </a:extLst>
          </p:cNvPr>
          <p:cNvSpPr>
            <a:spLocks noGrp="1"/>
          </p:cNvSpPr>
          <p:nvPr>
            <p:ph type="pic" sz="quarter" idx="23"/>
          </p:nvPr>
        </p:nvSpPr>
        <p:spPr>
          <a:xfrm>
            <a:off x="774200" y="1785409"/>
            <a:ext cx="2160000" cy="2160000"/>
          </a:xfrm>
          <a:prstGeom prst="ellipse">
            <a:avLst/>
          </a:prstGeom>
          <a:ln>
            <a:noFill/>
          </a:ln>
        </p:spPr>
        <p:txBody>
          <a:bodyPr/>
          <a:lstStyle/>
          <a:p>
            <a:r>
              <a:rPr lang="en-US"/>
              <a:t>Click icon to add picture</a:t>
            </a:r>
          </a:p>
        </p:txBody>
      </p:sp>
      <p:sp>
        <p:nvSpPr>
          <p:cNvPr id="26" name="Picture Placeholder 16">
            <a:extLst>
              <a:ext uri="{FF2B5EF4-FFF2-40B4-BE49-F238E27FC236}">
                <a16:creationId xmlns:a16="http://schemas.microsoft.com/office/drawing/2014/main" id="{7216C99D-59E0-D148-8FD5-A06B5D098A96}"/>
              </a:ext>
            </a:extLst>
          </p:cNvPr>
          <p:cNvSpPr>
            <a:spLocks noGrp="1"/>
          </p:cNvSpPr>
          <p:nvPr>
            <p:ph type="pic" sz="quarter" idx="24"/>
          </p:nvPr>
        </p:nvSpPr>
        <p:spPr>
          <a:xfrm>
            <a:off x="3603125" y="1785409"/>
            <a:ext cx="2160000" cy="2160000"/>
          </a:xfrm>
          <a:prstGeom prst="ellipse">
            <a:avLst/>
          </a:prstGeom>
          <a:ln>
            <a:noFill/>
          </a:ln>
        </p:spPr>
        <p:txBody>
          <a:bodyPr/>
          <a:lstStyle/>
          <a:p>
            <a:r>
              <a:rPr lang="en-US"/>
              <a:t>Click icon to add picture</a:t>
            </a:r>
          </a:p>
        </p:txBody>
      </p:sp>
      <p:sp>
        <p:nvSpPr>
          <p:cNvPr id="28" name="Picture Placeholder 16">
            <a:extLst>
              <a:ext uri="{FF2B5EF4-FFF2-40B4-BE49-F238E27FC236}">
                <a16:creationId xmlns:a16="http://schemas.microsoft.com/office/drawing/2014/main" id="{D4B99A33-76D9-4843-8919-AD5FEF9A31F2}"/>
              </a:ext>
            </a:extLst>
          </p:cNvPr>
          <p:cNvSpPr>
            <a:spLocks noGrp="1"/>
          </p:cNvSpPr>
          <p:nvPr>
            <p:ph type="pic" sz="quarter" idx="25"/>
          </p:nvPr>
        </p:nvSpPr>
        <p:spPr>
          <a:xfrm>
            <a:off x="6428875" y="1785409"/>
            <a:ext cx="2160000" cy="2160000"/>
          </a:xfrm>
          <a:prstGeom prst="ellipse">
            <a:avLst/>
          </a:prstGeom>
          <a:ln>
            <a:noFill/>
          </a:ln>
        </p:spPr>
        <p:txBody>
          <a:bodyPr/>
          <a:lstStyle/>
          <a:p>
            <a:r>
              <a:rPr lang="en-US"/>
              <a:t>Click icon to add picture</a:t>
            </a:r>
          </a:p>
        </p:txBody>
      </p:sp>
      <p:sp>
        <p:nvSpPr>
          <p:cNvPr id="30" name="Picture Placeholder 16">
            <a:extLst>
              <a:ext uri="{FF2B5EF4-FFF2-40B4-BE49-F238E27FC236}">
                <a16:creationId xmlns:a16="http://schemas.microsoft.com/office/drawing/2014/main" id="{961589AC-2E68-5C4F-BF84-D883C8663119}"/>
              </a:ext>
            </a:extLst>
          </p:cNvPr>
          <p:cNvSpPr>
            <a:spLocks noGrp="1"/>
          </p:cNvSpPr>
          <p:nvPr>
            <p:ph type="pic" sz="quarter" idx="26"/>
          </p:nvPr>
        </p:nvSpPr>
        <p:spPr>
          <a:xfrm>
            <a:off x="9260975" y="1785409"/>
            <a:ext cx="2160000" cy="2160000"/>
          </a:xfrm>
          <a:prstGeom prst="ellipse">
            <a:avLst/>
          </a:prstGeom>
          <a:ln>
            <a:noFill/>
          </a:ln>
        </p:spPr>
        <p:txBody>
          <a:bodyPr/>
          <a:lstStyle/>
          <a:p>
            <a:r>
              <a:rPr lang="en-US"/>
              <a:t>Click icon to add picture</a:t>
            </a:r>
          </a:p>
        </p:txBody>
      </p:sp>
      <p:sp>
        <p:nvSpPr>
          <p:cNvPr id="20" name="Rectangle 19">
            <a:extLst>
              <a:ext uri="{FF2B5EF4-FFF2-40B4-BE49-F238E27FC236}">
                <a16:creationId xmlns:a16="http://schemas.microsoft.com/office/drawing/2014/main" id="{7AF7E89E-58AC-4EB2-8EAA-9393ABA217FC}"/>
              </a:ext>
            </a:extLst>
          </p:cNvPr>
          <p:cNvSpPr/>
          <p:nvPr userDrawn="1"/>
        </p:nvSpPr>
        <p:spPr bwMode="auto">
          <a:xfrm>
            <a:off x="1" y="0"/>
            <a:ext cx="12192000" cy="1439693"/>
          </a:xfrm>
          <a:prstGeom prst="rect">
            <a:avLst/>
          </a:prstGeom>
          <a:solidFill>
            <a:schemeClr val="tx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solidFill>
                <a:srgbClr val="FFFFFF"/>
              </a:solidFill>
              <a:ea typeface="Segoe UI" pitchFamily="34" charset="0"/>
              <a:cs typeface="Segoe UI" pitchFamily="34" charset="0"/>
            </a:endParaRPr>
          </a:p>
        </p:txBody>
      </p:sp>
    </p:spTree>
    <p:extLst>
      <p:ext uri="{BB962C8B-B14F-4D97-AF65-F5344CB8AC3E}">
        <p14:creationId xmlns:p14="http://schemas.microsoft.com/office/powerpoint/2010/main" val="1095176721"/>
      </p:ext>
    </p:extLst>
  </p:cSld>
  <p:clrMapOvr>
    <a:masterClrMapping/>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0" pos="1967">
          <p15:clr>
            <a:srgbClr val="A4A3A4"/>
          </p15:clr>
        </p15:guide>
        <p15:guide id="11" pos="2150">
          <p15:clr>
            <a:srgbClr val="A4A3A4"/>
          </p15:clr>
        </p15:guide>
        <p15:guide id="16" pos="3749">
          <p15:clr>
            <a:srgbClr val="A4A3A4"/>
          </p15:clr>
        </p15:guide>
        <p15:guide id="17" pos="3932">
          <p15:clr>
            <a:srgbClr val="A4A3A4"/>
          </p15:clr>
        </p15:guide>
        <p15:guide id="22" pos="5529">
          <p15:clr>
            <a:srgbClr val="A4A3A4"/>
          </p15:clr>
        </p15:guide>
        <p15:guide id="23" pos="5714">
          <p15:clr>
            <a:srgbClr val="A4A3A4"/>
          </p15:clr>
        </p15:guide>
        <p15:guide id="28" pos="3840">
          <p15:clr>
            <a:srgbClr val="F26B43"/>
          </p15:clr>
        </p15:guide>
        <p15:guide id="29" pos="5576">
          <p15:clr>
            <a:srgbClr val="F26B43"/>
          </p15:clr>
        </p15:guide>
        <p15:guide id="30" pos="2105">
          <p15:clr>
            <a:srgbClr val="F26B43"/>
          </p15:clr>
        </p15:guide>
        <p15:guide id="31" orient="horz" pos="2772">
          <p15:clr>
            <a:srgbClr val="FBAE40"/>
          </p15:clr>
        </p15:guide>
      </p15:sldGuideLst>
    </p:ext>
  </p:extLst>
</p:sldLayout>
</file>

<file path=ppt/slideLayouts/slideLayout92.xml><?xml version="1.0" encoding="utf-8"?>
<p:sldLayout xmlns:a="http://schemas.openxmlformats.org/drawingml/2006/main" xmlns:r="http://schemas.openxmlformats.org/officeDocument/2006/relationships" xmlns:p="http://schemas.openxmlformats.org/presentationml/2006/main" preserve="1">
  <p:cSld name="Profile Slide">
    <p:bg>
      <p:bgRef idx="1001">
        <a:schemeClr val="bg2"/>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accent3"/>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tx1"/>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tx1"/>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tx1"/>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tx1"/>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tx1"/>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tx1"/>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tx1"/>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358974599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3.xml><?xml version="1.0" encoding="utf-8"?>
<p:sldLayout xmlns:a="http://schemas.openxmlformats.org/drawingml/2006/main" xmlns:r="http://schemas.openxmlformats.org/officeDocument/2006/relationships" xmlns:p="http://schemas.openxmlformats.org/presentationml/2006/main" preserve="1">
  <p:cSld name="Profile Slide 2">
    <p:bg>
      <p:bgRef idx="1001">
        <a:schemeClr val="bg1"/>
      </p:bgRef>
    </p:bg>
    <p:spTree>
      <p:nvGrpSpPr>
        <p:cNvPr id="1" name=""/>
        <p:cNvGrpSpPr/>
        <p:nvPr/>
      </p:nvGrpSpPr>
      <p:grpSpPr>
        <a:xfrm>
          <a:off x="0" y="0"/>
          <a:ext cx="0" cy="0"/>
          <a:chOff x="0" y="0"/>
          <a:chExt cx="0" cy="0"/>
        </a:xfrm>
      </p:grpSpPr>
      <p:sp>
        <p:nvSpPr>
          <p:cNvPr id="3" name="Picture Placeholder 2">
            <a:extLst>
              <a:ext uri="{FF2B5EF4-FFF2-40B4-BE49-F238E27FC236}">
                <a16:creationId xmlns:a16="http://schemas.microsoft.com/office/drawing/2014/main" id="{71B46280-63FA-B14C-B387-DA6973CC6798}"/>
              </a:ext>
            </a:extLst>
          </p:cNvPr>
          <p:cNvSpPr>
            <a:spLocks noGrp="1"/>
          </p:cNvSpPr>
          <p:nvPr>
            <p:ph type="pic" sz="quarter" idx="10"/>
          </p:nvPr>
        </p:nvSpPr>
        <p:spPr>
          <a:xfrm>
            <a:off x="0" y="0"/>
            <a:ext cx="4065588" cy="6858000"/>
          </a:xfrm>
        </p:spPr>
        <p:txBody>
          <a:bodyPr/>
          <a:lstStyle/>
          <a:p>
            <a:r>
              <a:rPr lang="en-US"/>
              <a:t>Click icon to add picture</a:t>
            </a:r>
          </a:p>
        </p:txBody>
      </p:sp>
      <p:sp>
        <p:nvSpPr>
          <p:cNvPr id="11" name="Text Placeholder 10">
            <a:extLst>
              <a:ext uri="{FF2B5EF4-FFF2-40B4-BE49-F238E27FC236}">
                <a16:creationId xmlns:a16="http://schemas.microsoft.com/office/drawing/2014/main" id="{DF839B9F-7DF1-054D-850B-194BE124935E}"/>
              </a:ext>
            </a:extLst>
          </p:cNvPr>
          <p:cNvSpPr>
            <a:spLocks noGrp="1"/>
          </p:cNvSpPr>
          <p:nvPr>
            <p:ph type="body" sz="quarter" idx="11" hasCustomPrompt="1"/>
          </p:nvPr>
        </p:nvSpPr>
        <p:spPr>
          <a:xfrm>
            <a:off x="5016500" y="1125538"/>
            <a:ext cx="5832475" cy="371513"/>
          </a:xfrm>
        </p:spPr>
        <p:txBody>
          <a:bodyPr lIns="90000" tIns="46800" rIns="90000" bIns="46800"/>
          <a:lstStyle>
            <a:lvl1pPr marL="0" indent="0">
              <a:buNone/>
              <a:defRPr sz="1800">
                <a:solidFill>
                  <a:schemeClr val="tx1"/>
                </a:solidFill>
                <a:latin typeface="+mj-lt"/>
              </a:defRPr>
            </a:lvl1pPr>
            <a:lvl2pPr marL="228600" indent="0">
              <a:buNone/>
              <a:defRPr/>
            </a:lvl2pPr>
            <a:lvl3pPr marL="457200" indent="0">
              <a:buNone/>
              <a:defRPr/>
            </a:lvl3pPr>
            <a:lvl4pPr marL="661988" indent="0">
              <a:buNone/>
              <a:defRPr/>
            </a:lvl4pPr>
            <a:lvl5pPr marL="855663" indent="0">
              <a:buNone/>
              <a:defRPr/>
            </a:lvl5pPr>
          </a:lstStyle>
          <a:p>
            <a:pPr lvl="0"/>
            <a:r>
              <a:rPr lang="en-US" err="1"/>
              <a:t>Firstname</a:t>
            </a:r>
            <a:r>
              <a:rPr lang="en-US"/>
              <a:t> </a:t>
            </a:r>
            <a:r>
              <a:rPr lang="en-US" err="1"/>
              <a:t>Lastname</a:t>
            </a:r>
            <a:endParaRPr lang="en-US"/>
          </a:p>
        </p:txBody>
      </p:sp>
      <p:sp>
        <p:nvSpPr>
          <p:cNvPr id="13" name="Text Placeholder 12">
            <a:extLst>
              <a:ext uri="{FF2B5EF4-FFF2-40B4-BE49-F238E27FC236}">
                <a16:creationId xmlns:a16="http://schemas.microsoft.com/office/drawing/2014/main" id="{FEA3FFE7-512C-2E4D-8815-991035A0DA83}"/>
              </a:ext>
            </a:extLst>
          </p:cNvPr>
          <p:cNvSpPr>
            <a:spLocks noGrp="1"/>
          </p:cNvSpPr>
          <p:nvPr>
            <p:ph type="body" sz="quarter" idx="12" hasCustomPrompt="1"/>
          </p:nvPr>
        </p:nvSpPr>
        <p:spPr>
          <a:xfrm>
            <a:off x="5016500" y="1518666"/>
            <a:ext cx="5832475" cy="309958"/>
          </a:xfrm>
        </p:spPr>
        <p:txBody>
          <a:bodyPr lIns="90000" tIns="46800" rIns="90000" bIns="46800"/>
          <a:lstStyle>
            <a:lvl1pPr marL="0" indent="0">
              <a:buNone/>
              <a:defRPr sz="1400">
                <a:solidFill>
                  <a:schemeClr val="accent6"/>
                </a:solidFill>
              </a:defRPr>
            </a:lvl1pPr>
          </a:lstStyle>
          <a:p>
            <a:pPr lvl="0"/>
            <a:r>
              <a:rPr lang="en-US"/>
              <a:t>Title</a:t>
            </a:r>
          </a:p>
        </p:txBody>
      </p:sp>
      <p:sp>
        <p:nvSpPr>
          <p:cNvPr id="17" name="Text Placeholder 16">
            <a:extLst>
              <a:ext uri="{FF2B5EF4-FFF2-40B4-BE49-F238E27FC236}">
                <a16:creationId xmlns:a16="http://schemas.microsoft.com/office/drawing/2014/main" id="{CD00EE18-3969-7542-AF14-B6EF530C496B}"/>
              </a:ext>
            </a:extLst>
          </p:cNvPr>
          <p:cNvSpPr>
            <a:spLocks noGrp="1"/>
          </p:cNvSpPr>
          <p:nvPr>
            <p:ph type="body" sz="quarter" idx="13" hasCustomPrompt="1"/>
          </p:nvPr>
        </p:nvSpPr>
        <p:spPr>
          <a:xfrm>
            <a:off x="5016500" y="2614613"/>
            <a:ext cx="5832475" cy="956288"/>
          </a:xfrm>
        </p:spPr>
        <p:txBody>
          <a:bodyPr lIns="90000" tIns="46800" rIns="90000" bIns="46800"/>
          <a:lstStyle>
            <a:lvl1pPr marL="0" indent="0">
              <a:buNone/>
              <a:defRPr sz="1400">
                <a:solidFill>
                  <a:schemeClr val="accent6"/>
                </a:solidFill>
              </a:defRPr>
            </a:lvl1pPr>
          </a:lstStyle>
          <a:p>
            <a:pPr lvl="0"/>
            <a:r>
              <a:rPr lang="en-US"/>
              <a:t>Lorem ipsum dolor sit </a:t>
            </a:r>
            <a:r>
              <a:rPr lang="en-US" err="1"/>
              <a:t>amet</a:t>
            </a:r>
            <a:r>
              <a:rPr lang="en-US"/>
              <a:t>, </a:t>
            </a:r>
            <a:r>
              <a:rPr lang="en-US" err="1"/>
              <a:t>consectetur</a:t>
            </a:r>
            <a:r>
              <a:rPr lang="en-US"/>
              <a:t> </a:t>
            </a:r>
            <a:r>
              <a:rPr lang="en-US" err="1"/>
              <a:t>adipiscing</a:t>
            </a:r>
            <a:r>
              <a:rPr lang="en-US"/>
              <a:t> </a:t>
            </a:r>
            <a:r>
              <a:rPr lang="en-US" err="1"/>
              <a:t>elit</a:t>
            </a:r>
            <a:r>
              <a:rPr lang="en-US"/>
              <a:t>, sed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Ut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a:t>
            </a:r>
          </a:p>
        </p:txBody>
      </p:sp>
      <p:sp>
        <p:nvSpPr>
          <p:cNvPr id="19" name="Text Placeholder 18">
            <a:extLst>
              <a:ext uri="{FF2B5EF4-FFF2-40B4-BE49-F238E27FC236}">
                <a16:creationId xmlns:a16="http://schemas.microsoft.com/office/drawing/2014/main" id="{D28C378F-3F66-354E-B8F9-1B9FC26E68A9}"/>
              </a:ext>
            </a:extLst>
          </p:cNvPr>
          <p:cNvSpPr>
            <a:spLocks noGrp="1"/>
          </p:cNvSpPr>
          <p:nvPr>
            <p:ph type="body" sz="quarter" idx="14" hasCustomPrompt="1"/>
          </p:nvPr>
        </p:nvSpPr>
        <p:spPr>
          <a:xfrm>
            <a:off x="5018087" y="2093722"/>
            <a:ext cx="5832475" cy="371513"/>
          </a:xfrm>
        </p:spPr>
        <p:txBody>
          <a:bodyPr lIns="90000" tIns="46800" rIns="90000" bIns="46800"/>
          <a:lstStyle>
            <a:lvl1pPr marL="0" indent="0">
              <a:buNone/>
              <a:defRPr sz="1800">
                <a:solidFill>
                  <a:schemeClr val="accent6"/>
                </a:solidFill>
                <a:latin typeface="+mj-lt"/>
              </a:defRPr>
            </a:lvl1pPr>
          </a:lstStyle>
          <a:p>
            <a:pPr lvl="0"/>
            <a:r>
              <a:rPr lang="en-US"/>
              <a:t>Experience</a:t>
            </a:r>
          </a:p>
        </p:txBody>
      </p:sp>
      <p:sp>
        <p:nvSpPr>
          <p:cNvPr id="20" name="Text Placeholder 18">
            <a:extLst>
              <a:ext uri="{FF2B5EF4-FFF2-40B4-BE49-F238E27FC236}">
                <a16:creationId xmlns:a16="http://schemas.microsoft.com/office/drawing/2014/main" id="{47E7A509-84C5-4843-8CD9-B01570BA7BA0}"/>
              </a:ext>
            </a:extLst>
          </p:cNvPr>
          <p:cNvSpPr>
            <a:spLocks noGrp="1"/>
          </p:cNvSpPr>
          <p:nvPr>
            <p:ph type="body" sz="quarter" idx="15" hasCustomPrompt="1"/>
          </p:nvPr>
        </p:nvSpPr>
        <p:spPr>
          <a:xfrm>
            <a:off x="5018087" y="4426832"/>
            <a:ext cx="5832475" cy="371513"/>
          </a:xfrm>
        </p:spPr>
        <p:txBody>
          <a:bodyPr lIns="90000" tIns="46800" rIns="90000" bIns="46800"/>
          <a:lstStyle>
            <a:lvl1pPr marL="0" indent="0">
              <a:buNone/>
              <a:defRPr sz="1800">
                <a:solidFill>
                  <a:schemeClr val="accent6"/>
                </a:solidFill>
                <a:latin typeface="+mj-lt"/>
              </a:defRPr>
            </a:lvl1pPr>
          </a:lstStyle>
          <a:p>
            <a:pPr lvl="0"/>
            <a:r>
              <a:rPr lang="en-US"/>
              <a:t>Expertise</a:t>
            </a:r>
          </a:p>
        </p:txBody>
      </p:sp>
      <p:sp>
        <p:nvSpPr>
          <p:cNvPr id="22" name="Text Placeholder 21">
            <a:extLst>
              <a:ext uri="{FF2B5EF4-FFF2-40B4-BE49-F238E27FC236}">
                <a16:creationId xmlns:a16="http://schemas.microsoft.com/office/drawing/2014/main" id="{39F526AE-17B2-DD4A-BE59-23D0E4A3D04F}"/>
              </a:ext>
            </a:extLst>
          </p:cNvPr>
          <p:cNvSpPr>
            <a:spLocks noGrp="1"/>
          </p:cNvSpPr>
          <p:nvPr>
            <p:ph type="body" sz="quarter" idx="16" hasCustomPrompt="1"/>
          </p:nvPr>
        </p:nvSpPr>
        <p:spPr>
          <a:xfrm>
            <a:off x="5016500" y="4864164"/>
            <a:ext cx="1649476" cy="827022"/>
          </a:xfrm>
        </p:spPr>
        <p:txBody>
          <a:bodyPr lIns="90000" tIns="46800" rIns="90000" bIns="46800"/>
          <a:lstStyle>
            <a:lvl1pPr>
              <a:buSzPct val="100000"/>
              <a:defRPr sz="1400">
                <a:solidFill>
                  <a:schemeClr val="accent6"/>
                </a:solidFill>
              </a:defRPr>
            </a:lvl1pPr>
          </a:lstStyle>
          <a:p>
            <a:pPr lvl="0"/>
            <a:r>
              <a:rPr lang="en-US"/>
              <a:t>One</a:t>
            </a:r>
          </a:p>
          <a:p>
            <a:pPr lvl="0"/>
            <a:r>
              <a:rPr lang="en-US"/>
              <a:t>Two</a:t>
            </a:r>
          </a:p>
          <a:p>
            <a:pPr lvl="0"/>
            <a:r>
              <a:rPr lang="en-US"/>
              <a:t>Three</a:t>
            </a:r>
          </a:p>
        </p:txBody>
      </p:sp>
      <p:sp>
        <p:nvSpPr>
          <p:cNvPr id="23" name="Text Placeholder 21">
            <a:extLst>
              <a:ext uri="{FF2B5EF4-FFF2-40B4-BE49-F238E27FC236}">
                <a16:creationId xmlns:a16="http://schemas.microsoft.com/office/drawing/2014/main" id="{D4BF07C4-9406-4146-BE9F-4987294757D1}"/>
              </a:ext>
            </a:extLst>
          </p:cNvPr>
          <p:cNvSpPr>
            <a:spLocks noGrp="1"/>
          </p:cNvSpPr>
          <p:nvPr>
            <p:ph type="body" sz="quarter" idx="17" hasCustomPrompt="1"/>
          </p:nvPr>
        </p:nvSpPr>
        <p:spPr>
          <a:xfrm>
            <a:off x="7104994" y="4864164"/>
            <a:ext cx="1649476" cy="827022"/>
          </a:xfrm>
        </p:spPr>
        <p:txBody>
          <a:bodyPr lIns="90000" tIns="46800" rIns="90000" bIns="46800"/>
          <a:lstStyle>
            <a:lvl1pPr>
              <a:buSzPct val="100000"/>
              <a:defRPr sz="1400">
                <a:solidFill>
                  <a:schemeClr val="accent6"/>
                </a:solidFill>
              </a:defRPr>
            </a:lvl1pPr>
          </a:lstStyle>
          <a:p>
            <a:pPr lvl="0"/>
            <a:r>
              <a:rPr lang="en-US"/>
              <a:t>Four</a:t>
            </a:r>
          </a:p>
          <a:p>
            <a:pPr lvl="0"/>
            <a:r>
              <a:rPr lang="en-US"/>
              <a:t>Five</a:t>
            </a:r>
          </a:p>
          <a:p>
            <a:pPr lvl="0"/>
            <a:r>
              <a:rPr lang="en-US"/>
              <a:t>Six</a:t>
            </a:r>
          </a:p>
        </p:txBody>
      </p:sp>
      <p:sp>
        <p:nvSpPr>
          <p:cNvPr id="24" name="Text Placeholder 21">
            <a:extLst>
              <a:ext uri="{FF2B5EF4-FFF2-40B4-BE49-F238E27FC236}">
                <a16:creationId xmlns:a16="http://schemas.microsoft.com/office/drawing/2014/main" id="{AD8CD734-0F6D-C94D-8A16-9F36D2D3D601}"/>
              </a:ext>
            </a:extLst>
          </p:cNvPr>
          <p:cNvSpPr>
            <a:spLocks noGrp="1"/>
          </p:cNvSpPr>
          <p:nvPr>
            <p:ph type="body" sz="quarter" idx="18" hasCustomPrompt="1"/>
          </p:nvPr>
        </p:nvSpPr>
        <p:spPr>
          <a:xfrm>
            <a:off x="9193488" y="4864164"/>
            <a:ext cx="1649476" cy="827022"/>
          </a:xfrm>
        </p:spPr>
        <p:txBody>
          <a:bodyPr lIns="90000" tIns="46800" rIns="90000" bIns="46800"/>
          <a:lstStyle>
            <a:lvl1pPr>
              <a:buSzPct val="100000"/>
              <a:defRPr sz="1400">
                <a:solidFill>
                  <a:schemeClr val="accent6"/>
                </a:solidFill>
              </a:defRPr>
            </a:lvl1pPr>
          </a:lstStyle>
          <a:p>
            <a:pPr lvl="0"/>
            <a:r>
              <a:rPr lang="en-US"/>
              <a:t>Seven</a:t>
            </a:r>
          </a:p>
          <a:p>
            <a:pPr lvl="0"/>
            <a:r>
              <a:rPr lang="en-US"/>
              <a:t>Eight</a:t>
            </a:r>
          </a:p>
          <a:p>
            <a:pPr lvl="0"/>
            <a:r>
              <a:rPr lang="en-US"/>
              <a:t>Nine</a:t>
            </a:r>
          </a:p>
        </p:txBody>
      </p:sp>
    </p:spTree>
    <p:extLst>
      <p:ext uri="{BB962C8B-B14F-4D97-AF65-F5344CB8AC3E}">
        <p14:creationId xmlns:p14="http://schemas.microsoft.com/office/powerpoint/2010/main" val="768015079"/>
      </p:ext>
    </p:extLst>
  </p:cSld>
  <p:clrMapOvr>
    <a:overrideClrMapping bg1="lt1" tx1="dk1" bg2="lt2" tx2="dk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2" pos="369">
          <p15:clr>
            <a:srgbClr val="F26B43"/>
          </p15:clr>
        </p15:guide>
        <p15:guide id="3" orient="horz" pos="366">
          <p15:clr>
            <a:srgbClr val="F26B43"/>
          </p15:clr>
        </p15:guide>
        <p15:guide id="4" pos="7311">
          <p15:clr>
            <a:srgbClr val="F26B43"/>
          </p15:clr>
        </p15:guide>
        <p15:guide id="5" orient="horz" pos="3951">
          <p15:clr>
            <a:srgbClr val="F26B43"/>
          </p15:clr>
        </p15:guide>
        <p15:guide id="12" pos="2561">
          <p15:clr>
            <a:srgbClr val="A4A3A4"/>
          </p15:clr>
        </p15:guide>
        <p15:guide id="13" pos="2744">
          <p15:clr>
            <a:srgbClr val="A4A3A4"/>
          </p15:clr>
        </p15:guide>
        <p15:guide id="20" pos="4937">
          <p15:clr>
            <a:srgbClr val="A4A3A4"/>
          </p15:clr>
        </p15:guide>
        <p15:guide id="21" pos="5120">
          <p15:clr>
            <a:srgbClr val="A4A3A4"/>
          </p15:clr>
        </p15:guide>
        <p15:guide id="22" pos="2682">
          <p15:clr>
            <a:srgbClr val="F26B43"/>
          </p15:clr>
        </p15:guide>
        <p15:guide id="23" pos="4998">
          <p15:clr>
            <a:srgbClr val="F26B43"/>
          </p15:clr>
        </p15:guide>
        <p15:guide id="27" pos="3160">
          <p15:clr>
            <a:srgbClr val="FBAE40"/>
          </p15:clr>
        </p15:guide>
        <p15:guide id="28" orient="horz" pos="709">
          <p15:clr>
            <a:srgbClr val="FBAE40"/>
          </p15:clr>
        </p15:guide>
        <p15:guide id="29" pos="6834">
          <p15:clr>
            <a:srgbClr val="FBAE40"/>
          </p15:clr>
        </p15:guide>
      </p15:sldGuideLst>
    </p:ext>
  </p:extLst>
</p:sldLayout>
</file>

<file path=ppt/slideLayouts/slideLayout94.xml><?xml version="1.0" encoding="utf-8"?>
<p:sldLayout xmlns:a="http://schemas.openxmlformats.org/drawingml/2006/main" xmlns:r="http://schemas.openxmlformats.org/officeDocument/2006/relationships" xmlns:p="http://schemas.openxmlformats.org/presentationml/2006/main" preserve="1">
  <p:cSld name="Large Number Divider 1">
    <p:bg>
      <p:bgRef idx="1001">
        <a:schemeClr val="bg2"/>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4015781-2431-48C9-AEF1-52FBD41AF3FC}"/>
              </a:ext>
            </a:extLst>
          </p:cNvPr>
          <p:cNvSpPr>
            <a:spLocks noGrp="1"/>
          </p:cNvSpPr>
          <p:nvPr>
            <p:ph type="body" sz="quarter" idx="11" hasCustomPrompt="1"/>
          </p:nvPr>
        </p:nvSpPr>
        <p:spPr>
          <a:xfrm>
            <a:off x="4941888" y="585788"/>
            <a:ext cx="6667500" cy="690119"/>
          </a:xfrm>
        </p:spPr>
        <p:txBody>
          <a:bodyPr anchor="t">
            <a:noAutofit/>
          </a:bodyPr>
          <a:lstStyle>
            <a:lvl1pPr marL="0" indent="0">
              <a:spcAft>
                <a:spcPts val="600"/>
              </a:spcAft>
              <a:buFont typeface="Wingdings" panose="05000000000000000000" pitchFamily="2" charset="2"/>
              <a:buNone/>
              <a:defRPr sz="3600">
                <a:solidFill>
                  <a:schemeClr val="tx1"/>
                </a:solidFill>
                <a:latin typeface="+mj-lt"/>
              </a:defRPr>
            </a:lvl1pPr>
          </a:lstStyle>
          <a:p>
            <a:pPr lvl="0"/>
            <a:r>
              <a:rPr lang="en-US"/>
              <a:t>Section title</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extBox 7">
            <a:extLst>
              <a:ext uri="{FF2B5EF4-FFF2-40B4-BE49-F238E27FC236}">
                <a16:creationId xmlns:a16="http://schemas.microsoft.com/office/drawing/2014/main" id="{3E213865-8CE7-4DD3-B0C1-B69F5C4FBC4D}"/>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9" name="TextBox 8">
            <a:extLst>
              <a:ext uri="{FF2B5EF4-FFF2-40B4-BE49-F238E27FC236}">
                <a16:creationId xmlns:a16="http://schemas.microsoft.com/office/drawing/2014/main" id="{72F5E27E-9087-4AA1-967C-0BDE36409A8A}"/>
              </a:ext>
            </a:extLst>
          </p:cNvPr>
          <p:cNvSpPr txBox="1"/>
          <p:nvPr userDrawn="1"/>
        </p:nvSpPr>
        <p:spPr>
          <a:xfrm>
            <a:off x="0" y="680485"/>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Tree>
    <p:extLst>
      <p:ext uri="{BB962C8B-B14F-4D97-AF65-F5344CB8AC3E}">
        <p14:creationId xmlns:p14="http://schemas.microsoft.com/office/powerpoint/2010/main" val="3243282486"/>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5.xml><?xml version="1.0" encoding="utf-8"?>
<p:sldLayout xmlns:a="http://schemas.openxmlformats.org/drawingml/2006/main" xmlns:r="http://schemas.openxmlformats.org/officeDocument/2006/relationships" xmlns:p="http://schemas.openxmlformats.org/presentationml/2006/main" preserve="1">
  <p:cSld name="1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E8663993-2CF4-0843-9834-2078442DBA71}"/>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0FB1E94D-0AB6-442B-A8B8-893F68A4DBBB}"/>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A2AB7E9-C612-41F4-BD0C-C4018474FF7F}"/>
              </a:ext>
            </a:extLst>
          </p:cNvPr>
          <p:cNvSpPr txBox="1"/>
          <p:nvPr userDrawn="1"/>
        </p:nvSpPr>
        <p:spPr>
          <a:xfrm>
            <a:off x="0" y="680483"/>
            <a:ext cx="4356100" cy="6177517"/>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2</a:t>
            </a:r>
          </a:p>
        </p:txBody>
      </p:sp>
    </p:spTree>
    <p:extLst>
      <p:ext uri="{BB962C8B-B14F-4D97-AF65-F5344CB8AC3E}">
        <p14:creationId xmlns:p14="http://schemas.microsoft.com/office/powerpoint/2010/main" val="2247032745"/>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6.xml><?xml version="1.0" encoding="utf-8"?>
<p:sldLayout xmlns:a="http://schemas.openxmlformats.org/drawingml/2006/main" xmlns:r="http://schemas.openxmlformats.org/officeDocument/2006/relationships" xmlns:p="http://schemas.openxmlformats.org/presentationml/2006/main" preserve="1">
  <p:cSld name="2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25F75097-07A2-DA4F-AFC5-71B04739FCB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22342FC5-AF83-43AF-B9CF-E35870FC396C}"/>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C880683E-2387-4803-8063-B2960AFCEF24}"/>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3</a:t>
            </a:r>
          </a:p>
        </p:txBody>
      </p:sp>
    </p:spTree>
    <p:extLst>
      <p:ext uri="{BB962C8B-B14F-4D97-AF65-F5344CB8AC3E}">
        <p14:creationId xmlns:p14="http://schemas.microsoft.com/office/powerpoint/2010/main" val="229924288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7.xml><?xml version="1.0" encoding="utf-8"?>
<p:sldLayout xmlns:a="http://schemas.openxmlformats.org/drawingml/2006/main" xmlns:r="http://schemas.openxmlformats.org/officeDocument/2006/relationships" xmlns:p="http://schemas.openxmlformats.org/presentationml/2006/main" preserve="1">
  <p:cSld name="3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96CEF9B0-0F7A-414C-9382-56532822A960}"/>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36CC71B2-6C6D-4440-94A1-403082936A51}"/>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0BF48F59-B2E3-4601-8D6D-DDAB2DD06147}"/>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4</a:t>
            </a:r>
          </a:p>
        </p:txBody>
      </p:sp>
    </p:spTree>
    <p:extLst>
      <p:ext uri="{BB962C8B-B14F-4D97-AF65-F5344CB8AC3E}">
        <p14:creationId xmlns:p14="http://schemas.microsoft.com/office/powerpoint/2010/main" val="1457622403"/>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8.xml><?xml version="1.0" encoding="utf-8"?>
<p:sldLayout xmlns:a="http://schemas.openxmlformats.org/drawingml/2006/main" xmlns:r="http://schemas.openxmlformats.org/officeDocument/2006/relationships" xmlns:p="http://schemas.openxmlformats.org/presentationml/2006/main" preserve="1">
  <p:cSld name="4_Large Number Divider 1">
    <p:bg>
      <p:bgRef idx="1001">
        <a:schemeClr val="bg2"/>
      </p:bgRef>
    </p:bg>
    <p:spTree>
      <p:nvGrpSpPr>
        <p:cNvPr id="1" name=""/>
        <p:cNvGrpSpPr/>
        <p:nvPr/>
      </p:nvGrpSpPr>
      <p:grpSpPr>
        <a:xfrm>
          <a:off x="0" y="0"/>
          <a:ext cx="0" cy="0"/>
          <a:chOff x="0" y="0"/>
          <a:chExt cx="0" cy="0"/>
        </a:xfrm>
      </p:grpSpPr>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4" name="TextBox 3">
            <a:extLst>
              <a:ext uri="{FF2B5EF4-FFF2-40B4-BE49-F238E27FC236}">
                <a16:creationId xmlns:a16="http://schemas.microsoft.com/office/drawing/2014/main" id="{3D287FF5-DA2B-6549-A430-2AB0462370E7}"/>
              </a:ext>
            </a:extLst>
          </p:cNvPr>
          <p:cNvSpPr txBox="1"/>
          <p:nvPr/>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8" name="Title 1">
            <a:extLst>
              <a:ext uri="{FF2B5EF4-FFF2-40B4-BE49-F238E27FC236}">
                <a16:creationId xmlns:a16="http://schemas.microsoft.com/office/drawing/2014/main" id="{0B03ADF2-CBA0-AB48-AC2A-77EAF2C81AA2}"/>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9" name="TextBox 8">
            <a:extLst>
              <a:ext uri="{FF2B5EF4-FFF2-40B4-BE49-F238E27FC236}">
                <a16:creationId xmlns:a16="http://schemas.microsoft.com/office/drawing/2014/main" id="{8C43D11D-A5D8-4BC4-B2C1-152FF5B3FF66}"/>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10" name="TextBox 9">
            <a:extLst>
              <a:ext uri="{FF2B5EF4-FFF2-40B4-BE49-F238E27FC236}">
                <a16:creationId xmlns:a16="http://schemas.microsoft.com/office/drawing/2014/main" id="{672C3361-92A0-461D-BD40-B444A5E29ED1}"/>
              </a:ext>
            </a:extLst>
          </p:cNvPr>
          <p:cNvSpPr txBox="1"/>
          <p:nvPr userDrawn="1"/>
        </p:nvSpPr>
        <p:spPr>
          <a:xfrm>
            <a:off x="0" y="680484"/>
            <a:ext cx="4356100" cy="6177516"/>
          </a:xfrm>
          <a:prstGeom prst="rect">
            <a:avLst/>
          </a:prstGeom>
          <a:noFill/>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5</a:t>
            </a:r>
          </a:p>
        </p:txBody>
      </p:sp>
    </p:spTree>
    <p:extLst>
      <p:ext uri="{BB962C8B-B14F-4D97-AF65-F5344CB8AC3E}">
        <p14:creationId xmlns:p14="http://schemas.microsoft.com/office/powerpoint/2010/main" val="28632841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Layouts/slideLayout99.xml><?xml version="1.0" encoding="utf-8"?>
<p:sldLayout xmlns:a="http://schemas.openxmlformats.org/drawingml/2006/main" xmlns:r="http://schemas.openxmlformats.org/officeDocument/2006/relationships" xmlns:p="http://schemas.openxmlformats.org/presentationml/2006/main" preserve="1">
  <p:cSld name="5_Large Number Divider 1">
    <p:bg>
      <p:bgRef idx="1001">
        <a:schemeClr val="bg2"/>
      </p:bgRef>
    </p:bg>
    <p:spTree>
      <p:nvGrpSpPr>
        <p:cNvPr id="1" name=""/>
        <p:cNvGrpSpPr/>
        <p:nvPr/>
      </p:nvGrpSpPr>
      <p:grpSpPr>
        <a:xfrm>
          <a:off x="0" y="0"/>
          <a:ext cx="0" cy="0"/>
          <a:chOff x="0" y="0"/>
          <a:chExt cx="0" cy="0"/>
        </a:xfrm>
      </p:grpSpPr>
      <p:sp>
        <p:nvSpPr>
          <p:cNvPr id="4" name="TextBox 3">
            <a:extLst>
              <a:ext uri="{FF2B5EF4-FFF2-40B4-BE49-F238E27FC236}">
                <a16:creationId xmlns:a16="http://schemas.microsoft.com/office/drawing/2014/main" id="{3D287FF5-DA2B-6549-A430-2AB0462370E7}"/>
              </a:ext>
            </a:extLst>
          </p:cNvPr>
          <p:cNvSpPr txBox="1"/>
          <p:nvPr/>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6" name="TextBox 5">
            <a:extLst>
              <a:ext uri="{FF2B5EF4-FFF2-40B4-BE49-F238E27FC236}">
                <a16:creationId xmlns:a16="http://schemas.microsoft.com/office/drawing/2014/main" id="{A1DC2181-37AB-40A3-B61C-1DE7DBB57D63}"/>
              </a:ext>
            </a:extLst>
          </p:cNvPr>
          <p:cNvSpPr txBox="1"/>
          <p:nvPr/>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
        <p:nvSpPr>
          <p:cNvPr id="7" name="Text Placeholder 2">
            <a:extLst>
              <a:ext uri="{FF2B5EF4-FFF2-40B4-BE49-F238E27FC236}">
                <a16:creationId xmlns:a16="http://schemas.microsoft.com/office/drawing/2014/main" id="{160E18D5-0E84-C64E-9599-465CAF60302E}"/>
              </a:ext>
            </a:extLst>
          </p:cNvPr>
          <p:cNvSpPr>
            <a:spLocks noGrp="1"/>
          </p:cNvSpPr>
          <p:nvPr>
            <p:ph type="body" sz="quarter" idx="12" hasCustomPrompt="1"/>
          </p:nvPr>
        </p:nvSpPr>
        <p:spPr>
          <a:xfrm>
            <a:off x="4941888" y="1307806"/>
            <a:ext cx="6667500" cy="2121194"/>
          </a:xfrm>
        </p:spPr>
        <p:txBody>
          <a:bodyPr anchor="t">
            <a:noAutofit/>
          </a:bodyPr>
          <a:lstStyle>
            <a:lvl1pPr marL="0" indent="0">
              <a:spcAft>
                <a:spcPts val="600"/>
              </a:spcAft>
              <a:buFont typeface="Wingdings" panose="05000000000000000000" pitchFamily="2" charset="2"/>
              <a:buNone/>
              <a:defRPr sz="2400">
                <a:solidFill>
                  <a:schemeClr val="tx1"/>
                </a:solidFill>
              </a:defRPr>
            </a:lvl1pPr>
          </a:lstStyle>
          <a:p>
            <a:pPr lvl="0"/>
            <a:r>
              <a:rPr lang="en-US"/>
              <a:t>Section Details</a:t>
            </a:r>
          </a:p>
        </p:txBody>
      </p:sp>
      <p:sp>
        <p:nvSpPr>
          <p:cNvPr id="9" name="Title 1">
            <a:extLst>
              <a:ext uri="{FF2B5EF4-FFF2-40B4-BE49-F238E27FC236}">
                <a16:creationId xmlns:a16="http://schemas.microsoft.com/office/drawing/2014/main" id="{939C9626-6AB7-9442-8C32-698E08BC85A7}"/>
              </a:ext>
            </a:extLst>
          </p:cNvPr>
          <p:cNvSpPr>
            <a:spLocks noGrp="1"/>
          </p:cNvSpPr>
          <p:nvPr>
            <p:ph type="title" hasCustomPrompt="1"/>
          </p:nvPr>
        </p:nvSpPr>
        <p:spPr>
          <a:xfrm>
            <a:off x="4941888" y="585788"/>
            <a:ext cx="6667230" cy="714094"/>
          </a:xfrm>
          <a:noFill/>
        </p:spPr>
        <p:txBody>
          <a:bodyPr wrap="square" lIns="0" tIns="0" rIns="0" bIns="0" anchor="t" anchorCtr="0">
            <a:noAutofit/>
          </a:bodyPr>
          <a:lstStyle>
            <a:lvl1pPr algn="l" defTabSz="932742" rtl="0" eaLnBrk="1" latinLnBrk="0" hangingPunct="1">
              <a:lnSpc>
                <a:spcPct val="90000"/>
              </a:lnSpc>
              <a:spcBef>
                <a:spcPct val="0"/>
              </a:spcBef>
              <a:buNone/>
              <a:defRPr lang="en-US" sz="3600" b="0" kern="1200" cap="none" spc="-50" baseline="0" dirty="0">
                <a:ln w="3175">
                  <a:noFill/>
                </a:ln>
                <a:solidFill>
                  <a:schemeClr val="tx1"/>
                </a:solidFill>
                <a:effectLst/>
                <a:latin typeface="+mj-lt"/>
                <a:ea typeface="+mn-ea"/>
                <a:cs typeface="Segoe UI" pitchFamily="34" charset="0"/>
              </a:defRPr>
            </a:lvl1pPr>
          </a:lstStyle>
          <a:p>
            <a:r>
              <a:rPr lang="en-US"/>
              <a:t>Section title</a:t>
            </a:r>
          </a:p>
        </p:txBody>
      </p:sp>
      <p:sp>
        <p:nvSpPr>
          <p:cNvPr id="8" name="TextBox 7">
            <a:extLst>
              <a:ext uri="{FF2B5EF4-FFF2-40B4-BE49-F238E27FC236}">
                <a16:creationId xmlns:a16="http://schemas.microsoft.com/office/drawing/2014/main" id="{7EEF5D56-5C98-4FE0-8D8F-40B6A9C9EE9D}"/>
              </a:ext>
            </a:extLst>
          </p:cNvPr>
          <p:cNvSpPr txBox="1"/>
          <p:nvPr userDrawn="1"/>
        </p:nvSpPr>
        <p:spPr>
          <a:xfrm>
            <a:off x="0" y="680485"/>
            <a:ext cx="4356100" cy="6177516"/>
          </a:xfrm>
          <a:prstGeom prst="rect">
            <a:avLst/>
          </a:prstGeom>
          <a:noFill/>
          <a:effectLst>
            <a:outerShdw blurRad="76200" dist="76200" dir="2700000" algn="tl" rotWithShape="0">
              <a:prstClr val="black">
                <a:alpha val="20000"/>
              </a:prstClr>
            </a:outerShdw>
          </a:effectLst>
        </p:spPr>
        <p:txBody>
          <a:bodyPr wrap="square" lIns="0" tIns="0" rIns="0" bIns="0" rtlCol="0" anchor="t">
            <a:noAutofit/>
          </a:bodyPr>
          <a:lstStyle/>
          <a:p>
            <a:pPr algn="l"/>
            <a:r>
              <a:rPr lang="en-US" sz="50000" b="1" i="0">
                <a:solidFill>
                  <a:schemeClr val="accent1"/>
                </a:solidFill>
                <a:latin typeface="Segoe UI" panose="020B0502040204020203" pitchFamily="34" charset="0"/>
                <a:cs typeface="Segoe UI" panose="020B0502040204020203" pitchFamily="34" charset="0"/>
              </a:rPr>
              <a:t>1</a:t>
            </a:r>
          </a:p>
        </p:txBody>
      </p:sp>
      <p:sp>
        <p:nvSpPr>
          <p:cNvPr id="10" name="TextBox 9">
            <a:extLst>
              <a:ext uri="{FF2B5EF4-FFF2-40B4-BE49-F238E27FC236}">
                <a16:creationId xmlns:a16="http://schemas.microsoft.com/office/drawing/2014/main" id="{B82EB3D2-DCAE-4DFD-9B6A-02382A0A1B04}"/>
              </a:ext>
            </a:extLst>
          </p:cNvPr>
          <p:cNvSpPr txBox="1"/>
          <p:nvPr userDrawn="1"/>
        </p:nvSpPr>
        <p:spPr>
          <a:xfrm>
            <a:off x="12355721" y="-203944"/>
            <a:ext cx="577081" cy="153888"/>
          </a:xfrm>
          <a:prstGeom prst="rect">
            <a:avLst/>
          </a:prstGeom>
          <a:noFill/>
        </p:spPr>
        <p:txBody>
          <a:bodyPr wrap="none" lIns="0" tIns="0" rIns="0" bIns="0" rtlCol="0">
            <a:spAutoFit/>
          </a:bodyPr>
          <a:lstStyle/>
          <a:p>
            <a:pPr algn="l"/>
            <a:r>
              <a:rPr lang="en-US" sz="1000">
                <a:solidFill>
                  <a:srgbClr val="A3A3A3"/>
                </a:solidFill>
              </a:rPr>
              <a:t>ELT layout</a:t>
            </a:r>
          </a:p>
        </p:txBody>
      </p:sp>
    </p:spTree>
    <p:extLst>
      <p:ext uri="{BB962C8B-B14F-4D97-AF65-F5344CB8AC3E}">
        <p14:creationId xmlns:p14="http://schemas.microsoft.com/office/powerpoint/2010/main" val="3022065714"/>
      </p:ext>
    </p:extLst>
  </p:cSld>
  <p:clrMapOvr>
    <a:overrideClrMapping bg1="dk1" tx1="lt1" bg2="dk2" tx2="lt2" accent1="accent1" accent2="accent2" accent3="accent3" accent4="accent4" accent5="accent5" accent6="accent6" hlink="hlink" folHlink="folHlink"/>
  </p:clrMapOvr>
  <p:transition>
    <p:fade/>
  </p:transition>
  <p:extLst>
    <p:ext uri="{DCECCB84-F9BA-43D5-87BE-67443E8EF086}">
      <p15:sldGuideLst xmlns:p15="http://schemas.microsoft.com/office/powerpoint/2012/main">
        <p15:guide id="13" pos="2744">
          <p15:clr>
            <a:srgbClr val="5ACBF0"/>
          </p15:clr>
        </p15:guide>
        <p15:guide id="29" orient="horz" pos="2160">
          <p15:clr>
            <a:srgbClr val="5ACBF0"/>
          </p15:clr>
        </p15:guide>
        <p15:guide id="30" pos="2376">
          <p15:clr>
            <a:srgbClr val="5ACBF0"/>
          </p15:clr>
        </p15:guide>
        <p15:guide id="31" pos="3113">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5" Type="http://schemas.openxmlformats.org/officeDocument/2006/relationships/slideLayout" Target="../slideLayouts/slideLayout5.xml"/><Relationship Id="rId10" Type="http://schemas.openxmlformats.org/officeDocument/2006/relationships/theme" Target="../theme/theme1.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26" Type="http://schemas.openxmlformats.org/officeDocument/2006/relationships/slideLayout" Target="../slideLayouts/slideLayout35.xml"/><Relationship Id="rId21" Type="http://schemas.openxmlformats.org/officeDocument/2006/relationships/slideLayout" Target="../slideLayouts/slideLayout30.xml"/><Relationship Id="rId42" Type="http://schemas.openxmlformats.org/officeDocument/2006/relationships/slideLayout" Target="../slideLayouts/slideLayout51.xml"/><Relationship Id="rId47" Type="http://schemas.openxmlformats.org/officeDocument/2006/relationships/slideLayout" Target="../slideLayouts/slideLayout56.xml"/><Relationship Id="rId63" Type="http://schemas.openxmlformats.org/officeDocument/2006/relationships/slideLayout" Target="../slideLayouts/slideLayout72.xml"/><Relationship Id="rId68" Type="http://schemas.openxmlformats.org/officeDocument/2006/relationships/slideLayout" Target="../slideLayouts/slideLayout77.xml"/><Relationship Id="rId84" Type="http://schemas.openxmlformats.org/officeDocument/2006/relationships/slideLayout" Target="../slideLayouts/slideLayout93.xml"/><Relationship Id="rId89" Type="http://schemas.openxmlformats.org/officeDocument/2006/relationships/slideLayout" Target="../slideLayouts/slideLayout98.xml"/><Relationship Id="rId112" Type="http://schemas.openxmlformats.org/officeDocument/2006/relationships/slideLayout" Target="../slideLayouts/slideLayout121.xml"/><Relationship Id="rId16" Type="http://schemas.openxmlformats.org/officeDocument/2006/relationships/slideLayout" Target="../slideLayouts/slideLayout25.xml"/><Relationship Id="rId107" Type="http://schemas.openxmlformats.org/officeDocument/2006/relationships/slideLayout" Target="../slideLayouts/slideLayout116.xml"/><Relationship Id="rId11" Type="http://schemas.openxmlformats.org/officeDocument/2006/relationships/slideLayout" Target="../slideLayouts/slideLayout20.xml"/><Relationship Id="rId32" Type="http://schemas.openxmlformats.org/officeDocument/2006/relationships/slideLayout" Target="../slideLayouts/slideLayout41.xml"/><Relationship Id="rId37" Type="http://schemas.openxmlformats.org/officeDocument/2006/relationships/slideLayout" Target="../slideLayouts/slideLayout46.xml"/><Relationship Id="rId53" Type="http://schemas.openxmlformats.org/officeDocument/2006/relationships/slideLayout" Target="../slideLayouts/slideLayout62.xml"/><Relationship Id="rId58" Type="http://schemas.openxmlformats.org/officeDocument/2006/relationships/slideLayout" Target="../slideLayouts/slideLayout67.xml"/><Relationship Id="rId74" Type="http://schemas.openxmlformats.org/officeDocument/2006/relationships/slideLayout" Target="../slideLayouts/slideLayout83.xml"/><Relationship Id="rId79" Type="http://schemas.openxmlformats.org/officeDocument/2006/relationships/slideLayout" Target="../slideLayouts/slideLayout88.xml"/><Relationship Id="rId102" Type="http://schemas.openxmlformats.org/officeDocument/2006/relationships/slideLayout" Target="../slideLayouts/slideLayout111.xml"/><Relationship Id="rId5" Type="http://schemas.openxmlformats.org/officeDocument/2006/relationships/slideLayout" Target="../slideLayouts/slideLayout14.xml"/><Relationship Id="rId90" Type="http://schemas.openxmlformats.org/officeDocument/2006/relationships/slideLayout" Target="../slideLayouts/slideLayout99.xml"/><Relationship Id="rId95" Type="http://schemas.openxmlformats.org/officeDocument/2006/relationships/slideLayout" Target="../slideLayouts/slideLayout104.xml"/><Relationship Id="rId22" Type="http://schemas.openxmlformats.org/officeDocument/2006/relationships/slideLayout" Target="../slideLayouts/slideLayout31.xml"/><Relationship Id="rId27" Type="http://schemas.openxmlformats.org/officeDocument/2006/relationships/slideLayout" Target="../slideLayouts/slideLayout36.xml"/><Relationship Id="rId43" Type="http://schemas.openxmlformats.org/officeDocument/2006/relationships/slideLayout" Target="../slideLayouts/slideLayout52.xml"/><Relationship Id="rId48" Type="http://schemas.openxmlformats.org/officeDocument/2006/relationships/slideLayout" Target="../slideLayouts/slideLayout57.xml"/><Relationship Id="rId64" Type="http://schemas.openxmlformats.org/officeDocument/2006/relationships/slideLayout" Target="../slideLayouts/slideLayout73.xml"/><Relationship Id="rId69" Type="http://schemas.openxmlformats.org/officeDocument/2006/relationships/slideLayout" Target="../slideLayouts/slideLayout78.xml"/><Relationship Id="rId113" Type="http://schemas.openxmlformats.org/officeDocument/2006/relationships/slideLayout" Target="../slideLayouts/slideLayout122.xml"/><Relationship Id="rId80" Type="http://schemas.openxmlformats.org/officeDocument/2006/relationships/slideLayout" Target="../slideLayouts/slideLayout89.xml"/><Relationship Id="rId85" Type="http://schemas.openxmlformats.org/officeDocument/2006/relationships/slideLayout" Target="../slideLayouts/slideLayout94.xml"/><Relationship Id="rId12" Type="http://schemas.openxmlformats.org/officeDocument/2006/relationships/slideLayout" Target="../slideLayouts/slideLayout21.xml"/><Relationship Id="rId17" Type="http://schemas.openxmlformats.org/officeDocument/2006/relationships/slideLayout" Target="../slideLayouts/slideLayout26.xml"/><Relationship Id="rId33" Type="http://schemas.openxmlformats.org/officeDocument/2006/relationships/slideLayout" Target="../slideLayouts/slideLayout42.xml"/><Relationship Id="rId38" Type="http://schemas.openxmlformats.org/officeDocument/2006/relationships/slideLayout" Target="../slideLayouts/slideLayout47.xml"/><Relationship Id="rId59" Type="http://schemas.openxmlformats.org/officeDocument/2006/relationships/slideLayout" Target="../slideLayouts/slideLayout68.xml"/><Relationship Id="rId103" Type="http://schemas.openxmlformats.org/officeDocument/2006/relationships/slideLayout" Target="../slideLayouts/slideLayout112.xml"/><Relationship Id="rId108" Type="http://schemas.openxmlformats.org/officeDocument/2006/relationships/slideLayout" Target="../slideLayouts/slideLayout117.xml"/><Relationship Id="rId54" Type="http://schemas.openxmlformats.org/officeDocument/2006/relationships/slideLayout" Target="../slideLayouts/slideLayout63.xml"/><Relationship Id="rId70" Type="http://schemas.openxmlformats.org/officeDocument/2006/relationships/slideLayout" Target="../slideLayouts/slideLayout79.xml"/><Relationship Id="rId75" Type="http://schemas.openxmlformats.org/officeDocument/2006/relationships/slideLayout" Target="../slideLayouts/slideLayout84.xml"/><Relationship Id="rId91" Type="http://schemas.openxmlformats.org/officeDocument/2006/relationships/slideLayout" Target="../slideLayouts/slideLayout100.xml"/><Relationship Id="rId96" Type="http://schemas.openxmlformats.org/officeDocument/2006/relationships/slideLayout" Target="../slideLayouts/slideLayout105.xml"/><Relationship Id="rId1" Type="http://schemas.openxmlformats.org/officeDocument/2006/relationships/slideLayout" Target="../slideLayouts/slideLayout10.xml"/><Relationship Id="rId6" Type="http://schemas.openxmlformats.org/officeDocument/2006/relationships/slideLayout" Target="../slideLayouts/slideLayout15.xml"/><Relationship Id="rId15" Type="http://schemas.openxmlformats.org/officeDocument/2006/relationships/slideLayout" Target="../slideLayouts/slideLayout24.xml"/><Relationship Id="rId23" Type="http://schemas.openxmlformats.org/officeDocument/2006/relationships/slideLayout" Target="../slideLayouts/slideLayout32.xml"/><Relationship Id="rId28" Type="http://schemas.openxmlformats.org/officeDocument/2006/relationships/slideLayout" Target="../slideLayouts/slideLayout37.xml"/><Relationship Id="rId36" Type="http://schemas.openxmlformats.org/officeDocument/2006/relationships/slideLayout" Target="../slideLayouts/slideLayout45.xml"/><Relationship Id="rId49" Type="http://schemas.openxmlformats.org/officeDocument/2006/relationships/slideLayout" Target="../slideLayouts/slideLayout58.xml"/><Relationship Id="rId57" Type="http://schemas.openxmlformats.org/officeDocument/2006/relationships/slideLayout" Target="../slideLayouts/slideLayout66.xml"/><Relationship Id="rId106" Type="http://schemas.openxmlformats.org/officeDocument/2006/relationships/slideLayout" Target="../slideLayouts/slideLayout115.xml"/><Relationship Id="rId114" Type="http://schemas.openxmlformats.org/officeDocument/2006/relationships/theme" Target="../theme/theme2.xml"/><Relationship Id="rId10" Type="http://schemas.openxmlformats.org/officeDocument/2006/relationships/slideLayout" Target="../slideLayouts/slideLayout19.xml"/><Relationship Id="rId31" Type="http://schemas.openxmlformats.org/officeDocument/2006/relationships/slideLayout" Target="../slideLayouts/slideLayout40.xml"/><Relationship Id="rId44" Type="http://schemas.openxmlformats.org/officeDocument/2006/relationships/slideLayout" Target="../slideLayouts/slideLayout53.xml"/><Relationship Id="rId52" Type="http://schemas.openxmlformats.org/officeDocument/2006/relationships/slideLayout" Target="../slideLayouts/slideLayout61.xml"/><Relationship Id="rId60" Type="http://schemas.openxmlformats.org/officeDocument/2006/relationships/slideLayout" Target="../slideLayouts/slideLayout69.xml"/><Relationship Id="rId65" Type="http://schemas.openxmlformats.org/officeDocument/2006/relationships/slideLayout" Target="../slideLayouts/slideLayout74.xml"/><Relationship Id="rId73" Type="http://schemas.openxmlformats.org/officeDocument/2006/relationships/slideLayout" Target="../slideLayouts/slideLayout82.xml"/><Relationship Id="rId78" Type="http://schemas.openxmlformats.org/officeDocument/2006/relationships/slideLayout" Target="../slideLayouts/slideLayout87.xml"/><Relationship Id="rId81" Type="http://schemas.openxmlformats.org/officeDocument/2006/relationships/slideLayout" Target="../slideLayouts/slideLayout90.xml"/><Relationship Id="rId86" Type="http://schemas.openxmlformats.org/officeDocument/2006/relationships/slideLayout" Target="../slideLayouts/slideLayout95.xml"/><Relationship Id="rId94" Type="http://schemas.openxmlformats.org/officeDocument/2006/relationships/slideLayout" Target="../slideLayouts/slideLayout103.xml"/><Relationship Id="rId99" Type="http://schemas.openxmlformats.org/officeDocument/2006/relationships/slideLayout" Target="../slideLayouts/slideLayout108.xml"/><Relationship Id="rId101" Type="http://schemas.openxmlformats.org/officeDocument/2006/relationships/slideLayout" Target="../slideLayouts/slideLayout110.xml"/><Relationship Id="rId4" Type="http://schemas.openxmlformats.org/officeDocument/2006/relationships/slideLayout" Target="../slideLayouts/slideLayout13.xml"/><Relationship Id="rId9" Type="http://schemas.openxmlformats.org/officeDocument/2006/relationships/slideLayout" Target="../slideLayouts/slideLayout18.xml"/><Relationship Id="rId13" Type="http://schemas.openxmlformats.org/officeDocument/2006/relationships/slideLayout" Target="../slideLayouts/slideLayout22.xml"/><Relationship Id="rId18" Type="http://schemas.openxmlformats.org/officeDocument/2006/relationships/slideLayout" Target="../slideLayouts/slideLayout27.xml"/><Relationship Id="rId39" Type="http://schemas.openxmlformats.org/officeDocument/2006/relationships/slideLayout" Target="../slideLayouts/slideLayout48.xml"/><Relationship Id="rId109" Type="http://schemas.openxmlformats.org/officeDocument/2006/relationships/slideLayout" Target="../slideLayouts/slideLayout118.xml"/><Relationship Id="rId34" Type="http://schemas.openxmlformats.org/officeDocument/2006/relationships/slideLayout" Target="../slideLayouts/slideLayout43.xml"/><Relationship Id="rId50" Type="http://schemas.openxmlformats.org/officeDocument/2006/relationships/slideLayout" Target="../slideLayouts/slideLayout59.xml"/><Relationship Id="rId55" Type="http://schemas.openxmlformats.org/officeDocument/2006/relationships/slideLayout" Target="../slideLayouts/slideLayout64.xml"/><Relationship Id="rId76" Type="http://schemas.openxmlformats.org/officeDocument/2006/relationships/slideLayout" Target="../slideLayouts/slideLayout85.xml"/><Relationship Id="rId97" Type="http://schemas.openxmlformats.org/officeDocument/2006/relationships/slideLayout" Target="../slideLayouts/slideLayout106.xml"/><Relationship Id="rId104" Type="http://schemas.openxmlformats.org/officeDocument/2006/relationships/slideLayout" Target="../slideLayouts/slideLayout113.xml"/><Relationship Id="rId7" Type="http://schemas.openxmlformats.org/officeDocument/2006/relationships/slideLayout" Target="../slideLayouts/slideLayout16.xml"/><Relationship Id="rId71" Type="http://schemas.openxmlformats.org/officeDocument/2006/relationships/slideLayout" Target="../slideLayouts/slideLayout80.xml"/><Relationship Id="rId92" Type="http://schemas.openxmlformats.org/officeDocument/2006/relationships/slideLayout" Target="../slideLayouts/slideLayout101.xml"/><Relationship Id="rId2" Type="http://schemas.openxmlformats.org/officeDocument/2006/relationships/slideLayout" Target="../slideLayouts/slideLayout11.xml"/><Relationship Id="rId29" Type="http://schemas.openxmlformats.org/officeDocument/2006/relationships/slideLayout" Target="../slideLayouts/slideLayout38.xml"/><Relationship Id="rId24" Type="http://schemas.openxmlformats.org/officeDocument/2006/relationships/slideLayout" Target="../slideLayouts/slideLayout33.xml"/><Relationship Id="rId40" Type="http://schemas.openxmlformats.org/officeDocument/2006/relationships/slideLayout" Target="../slideLayouts/slideLayout49.xml"/><Relationship Id="rId45" Type="http://schemas.openxmlformats.org/officeDocument/2006/relationships/slideLayout" Target="../slideLayouts/slideLayout54.xml"/><Relationship Id="rId66" Type="http://schemas.openxmlformats.org/officeDocument/2006/relationships/slideLayout" Target="../slideLayouts/slideLayout75.xml"/><Relationship Id="rId87" Type="http://schemas.openxmlformats.org/officeDocument/2006/relationships/slideLayout" Target="../slideLayouts/slideLayout96.xml"/><Relationship Id="rId110" Type="http://schemas.openxmlformats.org/officeDocument/2006/relationships/slideLayout" Target="../slideLayouts/slideLayout119.xml"/><Relationship Id="rId115" Type="http://schemas.openxmlformats.org/officeDocument/2006/relationships/image" Target="../media/image27.emf"/><Relationship Id="rId61" Type="http://schemas.openxmlformats.org/officeDocument/2006/relationships/slideLayout" Target="../slideLayouts/slideLayout70.xml"/><Relationship Id="rId82" Type="http://schemas.openxmlformats.org/officeDocument/2006/relationships/slideLayout" Target="../slideLayouts/slideLayout91.xml"/><Relationship Id="rId19" Type="http://schemas.openxmlformats.org/officeDocument/2006/relationships/slideLayout" Target="../slideLayouts/slideLayout28.xml"/><Relationship Id="rId14" Type="http://schemas.openxmlformats.org/officeDocument/2006/relationships/slideLayout" Target="../slideLayouts/slideLayout23.xml"/><Relationship Id="rId30" Type="http://schemas.openxmlformats.org/officeDocument/2006/relationships/slideLayout" Target="../slideLayouts/slideLayout39.xml"/><Relationship Id="rId35" Type="http://schemas.openxmlformats.org/officeDocument/2006/relationships/slideLayout" Target="../slideLayouts/slideLayout44.xml"/><Relationship Id="rId56" Type="http://schemas.openxmlformats.org/officeDocument/2006/relationships/slideLayout" Target="../slideLayouts/slideLayout65.xml"/><Relationship Id="rId77" Type="http://schemas.openxmlformats.org/officeDocument/2006/relationships/slideLayout" Target="../slideLayouts/slideLayout86.xml"/><Relationship Id="rId100" Type="http://schemas.openxmlformats.org/officeDocument/2006/relationships/slideLayout" Target="../slideLayouts/slideLayout109.xml"/><Relationship Id="rId105" Type="http://schemas.openxmlformats.org/officeDocument/2006/relationships/slideLayout" Target="../slideLayouts/slideLayout114.xml"/><Relationship Id="rId8" Type="http://schemas.openxmlformats.org/officeDocument/2006/relationships/slideLayout" Target="../slideLayouts/slideLayout17.xml"/><Relationship Id="rId51" Type="http://schemas.openxmlformats.org/officeDocument/2006/relationships/slideLayout" Target="../slideLayouts/slideLayout60.xml"/><Relationship Id="rId72" Type="http://schemas.openxmlformats.org/officeDocument/2006/relationships/slideLayout" Target="../slideLayouts/slideLayout81.xml"/><Relationship Id="rId93" Type="http://schemas.openxmlformats.org/officeDocument/2006/relationships/slideLayout" Target="../slideLayouts/slideLayout102.xml"/><Relationship Id="rId98" Type="http://schemas.openxmlformats.org/officeDocument/2006/relationships/slideLayout" Target="../slideLayouts/slideLayout107.xml"/><Relationship Id="rId3" Type="http://schemas.openxmlformats.org/officeDocument/2006/relationships/slideLayout" Target="../slideLayouts/slideLayout12.xml"/><Relationship Id="rId25" Type="http://schemas.openxmlformats.org/officeDocument/2006/relationships/slideLayout" Target="../slideLayouts/slideLayout34.xml"/><Relationship Id="rId46" Type="http://schemas.openxmlformats.org/officeDocument/2006/relationships/slideLayout" Target="../slideLayouts/slideLayout55.xml"/><Relationship Id="rId67" Type="http://schemas.openxmlformats.org/officeDocument/2006/relationships/slideLayout" Target="../slideLayouts/slideLayout76.xml"/><Relationship Id="rId20" Type="http://schemas.openxmlformats.org/officeDocument/2006/relationships/slideLayout" Target="../slideLayouts/slideLayout29.xml"/><Relationship Id="rId41" Type="http://schemas.openxmlformats.org/officeDocument/2006/relationships/slideLayout" Target="../slideLayouts/slideLayout50.xml"/><Relationship Id="rId62" Type="http://schemas.openxmlformats.org/officeDocument/2006/relationships/slideLayout" Target="../slideLayouts/slideLayout71.xml"/><Relationship Id="rId83" Type="http://schemas.openxmlformats.org/officeDocument/2006/relationships/slideLayout" Target="../slideLayouts/slideLayout92.xml"/><Relationship Id="rId88" Type="http://schemas.openxmlformats.org/officeDocument/2006/relationships/slideLayout" Target="../slideLayouts/slideLayout97.xml"/><Relationship Id="rId111" Type="http://schemas.openxmlformats.org/officeDocument/2006/relationships/slideLayout" Target="../slideLayouts/slideLayout12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accent3"/>
        </a:solidFill>
        <a:effectLst/>
      </p:bgPr>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AE98FC63-C8D2-4CE6-A3F1-EE8ED24590C4}"/>
              </a:ext>
            </a:extLst>
          </p:cNvPr>
          <p:cNvSpPr>
            <a:spLocks noGrp="1"/>
          </p:cNvSpPr>
          <p:nvPr>
            <p:ph type="body" idx="1"/>
          </p:nvPr>
        </p:nvSpPr>
        <p:spPr>
          <a:xfrm>
            <a:off x="1163782" y="1825625"/>
            <a:ext cx="10647218" cy="4351338"/>
          </a:xfrm>
          <a:prstGeom prst="rect">
            <a:avLst/>
          </a:prstGeom>
        </p:spPr>
        <p:txBody>
          <a:bodyPr vert="horz" lIns="0" tIns="0" rIns="0" bIns="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Slide Number Placeholder 5">
            <a:extLst>
              <a:ext uri="{FF2B5EF4-FFF2-40B4-BE49-F238E27FC236}">
                <a16:creationId xmlns:a16="http://schemas.microsoft.com/office/drawing/2014/main" id="{CDC57CF0-034F-450D-937C-718D5AF1A059}"/>
              </a:ext>
            </a:extLst>
          </p:cNvPr>
          <p:cNvSpPr>
            <a:spLocks noGrp="1"/>
          </p:cNvSpPr>
          <p:nvPr>
            <p:ph type="sldNum" sz="quarter" idx="4"/>
          </p:nvPr>
        </p:nvSpPr>
        <p:spPr>
          <a:xfrm>
            <a:off x="154943" y="6296643"/>
            <a:ext cx="365760" cy="182880"/>
          </a:xfrm>
          <a:prstGeom prst="rect">
            <a:avLst/>
          </a:prstGeom>
        </p:spPr>
        <p:txBody>
          <a:bodyPr vert="horz" lIns="91440" tIns="45720" rIns="91440" bIns="45720" rtlCol="0" anchor="ctr">
            <a:noAutofit/>
          </a:bodyPr>
          <a:lstStyle>
            <a:lvl1pPr algn="ctr">
              <a:defRPr sz="1200">
                <a:solidFill>
                  <a:schemeClr val="accent1">
                    <a:lumMod val="60000"/>
                    <a:lumOff val="40000"/>
                  </a:schemeClr>
                </a:solidFill>
                <a:latin typeface="+mn-lt"/>
                <a:cs typeface="Gill Sans Nova Light" panose="020F0302020204030204" pitchFamily="34" charset="0"/>
              </a:defRPr>
            </a:lvl1pPr>
          </a:lstStyle>
          <a:p>
            <a:fld id="{294A09A9-5501-47C1-A89A-A340965A2BE2}" type="slidenum">
              <a:rPr lang="en-US" smtClean="0"/>
              <a:pPr/>
              <a:t>‹#›</a:t>
            </a:fld>
            <a:endParaRPr lang="en-US"/>
          </a:p>
        </p:txBody>
      </p:sp>
      <p:sp>
        <p:nvSpPr>
          <p:cNvPr id="4" name="Title Placeholder 3">
            <a:extLst>
              <a:ext uri="{FF2B5EF4-FFF2-40B4-BE49-F238E27FC236}">
                <a16:creationId xmlns:a16="http://schemas.microsoft.com/office/drawing/2014/main" id="{E8937C63-F38E-27BD-9286-26AFB29AE58E}"/>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Autofit/>
          </a:bodyPr>
          <a:lstStyle/>
          <a:p>
            <a:r>
              <a:rPr lang="en-US"/>
              <a:t>Click to edit Master title style</a:t>
            </a:r>
          </a:p>
        </p:txBody>
      </p:sp>
      <p:sp>
        <p:nvSpPr>
          <p:cNvPr id="19" name="Footer Placeholder 18">
            <a:extLst>
              <a:ext uri="{FF2B5EF4-FFF2-40B4-BE49-F238E27FC236}">
                <a16:creationId xmlns:a16="http://schemas.microsoft.com/office/drawing/2014/main" id="{B394E6A8-AE9D-E16B-06DD-39CD026F2929}"/>
              </a:ext>
            </a:extLst>
          </p:cNvPr>
          <p:cNvSpPr>
            <a:spLocks noGrp="1"/>
          </p:cNvSpPr>
          <p:nvPr>
            <p:ph type="ftr" sz="quarter" idx="3"/>
          </p:nvPr>
        </p:nvSpPr>
        <p:spPr>
          <a:xfrm rot="16200000">
            <a:off x="-1122888" y="3322101"/>
            <a:ext cx="2912693" cy="182880"/>
          </a:xfrm>
          <a:prstGeom prst="rect">
            <a:avLst/>
          </a:prstGeom>
        </p:spPr>
        <p:txBody>
          <a:bodyPr vert="horz" lIns="91440" tIns="45720" rIns="91440" bIns="45720" rtlCol="0" anchor="ctr">
            <a:noAutofit/>
          </a:bodyPr>
          <a:lstStyle>
            <a:lvl1pPr algn="ctr">
              <a:defRPr sz="1200" b="0" i="0" cap="all" spc="300" baseline="0">
                <a:solidFill>
                  <a:schemeClr val="accent1">
                    <a:lumMod val="60000"/>
                    <a:lumOff val="40000"/>
                  </a:schemeClr>
                </a:solidFill>
                <a:latin typeface="+mn-lt"/>
              </a:defRPr>
            </a:lvl1pPr>
          </a:lstStyle>
          <a:p>
            <a:r>
              <a:rPr lang="en-US"/>
              <a:t>CREATE YOUR OWN RPG</a:t>
            </a:r>
          </a:p>
        </p:txBody>
      </p:sp>
    </p:spTree>
    <p:extLst>
      <p:ext uri="{BB962C8B-B14F-4D97-AF65-F5344CB8AC3E}">
        <p14:creationId xmlns:p14="http://schemas.microsoft.com/office/powerpoint/2010/main" val="1788353970"/>
      </p:ext>
    </p:extLst>
  </p:cSld>
  <p:clrMap bg1="lt1" tx1="dk1" bg2="lt2" tx2="dk2" accent1="accent1" accent2="accent2" accent3="accent3" accent4="accent4" accent5="accent5" accent6="accent6" hlink="hlink" folHlink="folHlink"/>
  <p:sldLayoutIdLst>
    <p:sldLayoutId id="2147483660" r:id="rId1"/>
    <p:sldLayoutId id="2147483788" r:id="rId2"/>
    <p:sldLayoutId id="2147483789" r:id="rId3"/>
    <p:sldLayoutId id="2147483790" r:id="rId4"/>
    <p:sldLayoutId id="2147483791" r:id="rId5"/>
    <p:sldLayoutId id="2147483792" r:id="rId6"/>
    <p:sldLayoutId id="2147483786" r:id="rId7"/>
    <p:sldLayoutId id="2147483665" r:id="rId8"/>
    <p:sldLayoutId id="2147483661" r:id="rId9"/>
  </p:sldLayoutIdLst>
  <p:hf hdr="0" dt="0"/>
  <p:txStyles>
    <p:titleStyle>
      <a:lvl1pPr algn="l" defTabSz="914400" rtl="0" eaLnBrk="1" latinLnBrk="0" hangingPunct="1">
        <a:lnSpc>
          <a:spcPct val="90000"/>
        </a:lnSpc>
        <a:spcBef>
          <a:spcPct val="0"/>
        </a:spcBef>
        <a:buNone/>
        <a:defRPr sz="4800" kern="1200" cap="all" spc="300" baseline="0">
          <a:solidFill>
            <a:schemeClr val="accent6"/>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accent6"/>
          </a:solidFill>
          <a:latin typeface="+mn-lt"/>
          <a:ea typeface="+mn-ea"/>
          <a:cs typeface="Gill Sans Nova Light" panose="020F030202020403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accent6"/>
          </a:solidFill>
          <a:latin typeface="+mn-lt"/>
          <a:ea typeface="+mn-ea"/>
          <a:cs typeface="Gill Sans Nova Light" panose="020F030202020403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accent6"/>
          </a:solidFill>
          <a:latin typeface="+mn-lt"/>
          <a:ea typeface="+mn-ea"/>
          <a:cs typeface="Gill Sans Nova Light" panose="020F030202020403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accent6"/>
          </a:solidFill>
          <a:latin typeface="+mn-lt"/>
          <a:ea typeface="+mn-ea"/>
          <a:cs typeface="Gill Sans Nova Light" panose="020F030202020403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p15:clr>
            <a:srgbClr val="A4A3A4"/>
          </p15:clr>
        </p15:guide>
        <p15:guide id="2" pos="3840">
          <p15:clr>
            <a:srgbClr val="A4A3A4"/>
          </p15:clr>
        </p15:guide>
        <p15:guide id="3" pos="240">
          <p15:clr>
            <a:srgbClr val="547EBF"/>
          </p15:clr>
        </p15:guide>
        <p15:guide id="4" orient="horz" pos="240">
          <p15:clr>
            <a:srgbClr val="547EBF"/>
          </p15:clr>
        </p15:guide>
        <p15:guide id="5" pos="7440">
          <p15:clr>
            <a:srgbClr val="547EBF"/>
          </p15:clr>
        </p15:guide>
        <p15:guide id="6" orient="horz" pos="4080">
          <p15:clr>
            <a:srgbClr val="547EBF"/>
          </p15:clr>
        </p15:guide>
        <p15:guide id="7" pos="3960">
          <p15:clr>
            <a:srgbClr val="547EBF"/>
          </p15:clr>
        </p15:guide>
        <p15:guide id="8" pos="3720">
          <p15:clr>
            <a:srgbClr val="547EBF"/>
          </p15:clr>
        </p15:guide>
        <p15:guide id="9" pos="2112">
          <p15:clr>
            <a:srgbClr val="547EBF"/>
          </p15:clr>
        </p15:guide>
        <p15:guide id="10" pos="1848">
          <p15:clr>
            <a:srgbClr val="547EBF"/>
          </p15:clr>
        </p15:guide>
        <p15:guide id="11" pos="5568">
          <p15:clr>
            <a:srgbClr val="547EBF"/>
          </p15:clr>
        </p15:guide>
        <p15:guide id="12" pos="5832">
          <p15:clr>
            <a:srgbClr val="547EBF"/>
          </p15:clr>
        </p15:guide>
        <p15:guide id="13" pos="4968">
          <p15:clr>
            <a:srgbClr val="9FCC3B"/>
          </p15:clr>
        </p15:guide>
        <p15:guide id="14" pos="5208">
          <p15:clr>
            <a:srgbClr val="9FCC3B"/>
          </p15:clr>
        </p15:guide>
        <p15:guide id="15" pos="2712">
          <p15:clr>
            <a:srgbClr val="9FCC3B"/>
          </p15:clr>
        </p15:guide>
        <p15:guide id="16" pos="2472">
          <p15:clr>
            <a:srgbClr val="9FCC3B"/>
          </p15:clr>
        </p15:guide>
      </p15:sldGuideLst>
    </p:ext>
  </p:extLst>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bwMode="blackWhite">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47" name="GRID" hidden="1">
            <a:extLst>
              <a:ext uri="{FF2B5EF4-FFF2-40B4-BE49-F238E27FC236}">
                <a16:creationId xmlns:a16="http://schemas.microsoft.com/office/drawing/2014/main" id="{32B5FFBF-552A-4973-B5B3-9EE3A765185F}"/>
              </a:ext>
            </a:extLst>
          </p:cNvPr>
          <p:cNvGrpSpPr/>
          <p:nvPr/>
        </p:nvGrpSpPr>
        <p:grpSpPr>
          <a:xfrm>
            <a:off x="0"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4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64D47851-93E6-4066-B42D-42968BFB647D}"/>
              </a:ext>
              <a:ext uri="{C183D7F6-B498-43B3-948B-1728B52AA6E4}">
                <adec:decorative xmlns:adec="http://schemas.microsoft.com/office/drawing/2017/decorative" val="0"/>
              </a:ext>
            </a:extLst>
          </p:cNvPr>
          <p:cNvPicPr>
            <a:picLocks noChangeAspect="1"/>
          </p:cNvPicPr>
          <p:nvPr/>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
        <p:nvSpPr>
          <p:cNvPr id="49" name="Title Placeholder 1">
            <a:extLst>
              <a:ext uri="{FF2B5EF4-FFF2-40B4-BE49-F238E27FC236}">
                <a16:creationId xmlns:a16="http://schemas.microsoft.com/office/drawing/2014/main" id="{113AE817-2BAA-40F5-B15E-365601E3CFD7}"/>
              </a:ext>
            </a:extLst>
          </p:cNvPr>
          <p:cNvSpPr>
            <a:spLocks noGrp="1"/>
          </p:cNvSpPr>
          <p:nvPr>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50" name="Text Placeholder 3">
            <a:extLst>
              <a:ext uri="{FF2B5EF4-FFF2-40B4-BE49-F238E27FC236}">
                <a16:creationId xmlns:a16="http://schemas.microsoft.com/office/drawing/2014/main" id="{A1B3C2AD-9B11-4D3E-AAFB-096BC0FD619F}"/>
              </a:ext>
            </a:extLst>
          </p:cNvPr>
          <p:cNvSpPr>
            <a:spLocks noGrp="1"/>
          </p:cNvSpPr>
          <p:nvPr>
            <p:ph type="body" idx="1"/>
          </p:nvPr>
        </p:nvSpPr>
        <p:spPr>
          <a:xfrm>
            <a:off x="584200" y="1435503"/>
            <a:ext cx="11018520" cy="1612749"/>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grpSp>
        <p:nvGrpSpPr>
          <p:cNvPr id="51" name="GRID" hidden="1">
            <a:extLst>
              <a:ext uri="{FF2B5EF4-FFF2-40B4-BE49-F238E27FC236}">
                <a16:creationId xmlns:a16="http://schemas.microsoft.com/office/drawing/2014/main" id="{46E6D425-7B83-4909-B831-7B92E30786DC}"/>
              </a:ext>
            </a:extLst>
          </p:cNvPr>
          <p:cNvGrpSpPr/>
          <p:nvPr userDrawn="1"/>
        </p:nvGrpSpPr>
        <p:grpSpPr>
          <a:xfrm>
            <a:off x="0" y="0"/>
            <a:ext cx="12192000" cy="6858000"/>
            <a:chOff x="0" y="0"/>
            <a:chExt cx="12192000" cy="6858000"/>
          </a:xfrm>
        </p:grpSpPr>
        <p:cxnSp>
          <p:nvCxnSpPr>
            <p:cNvPr id="52" name="Straight Connector 51">
              <a:extLst>
                <a:ext uri="{FF2B5EF4-FFF2-40B4-BE49-F238E27FC236}">
                  <a16:creationId xmlns:a16="http://schemas.microsoft.com/office/drawing/2014/main" id="{79DF160B-35F3-49A1-B82A-6C8488DB1B9E}"/>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3" name="Straight Connector 52">
              <a:extLst>
                <a:ext uri="{FF2B5EF4-FFF2-40B4-BE49-F238E27FC236}">
                  <a16:creationId xmlns:a16="http://schemas.microsoft.com/office/drawing/2014/main" id="{E8AD0A89-0BDA-41E7-A0DD-96CF052B3366}"/>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4" name="Straight Connector 53">
              <a:extLst>
                <a:ext uri="{FF2B5EF4-FFF2-40B4-BE49-F238E27FC236}">
                  <a16:creationId xmlns:a16="http://schemas.microsoft.com/office/drawing/2014/main" id="{3CAA46C2-9D4B-4E4E-9128-5E5A683CFF29}"/>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5" name="Straight Connector 54">
              <a:extLst>
                <a:ext uri="{FF2B5EF4-FFF2-40B4-BE49-F238E27FC236}">
                  <a16:creationId xmlns:a16="http://schemas.microsoft.com/office/drawing/2014/main" id="{7236110F-C26F-4FC8-99C3-A41DD36CFA5F}"/>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6" name="Straight Connector 55">
              <a:extLst>
                <a:ext uri="{FF2B5EF4-FFF2-40B4-BE49-F238E27FC236}">
                  <a16:creationId xmlns:a16="http://schemas.microsoft.com/office/drawing/2014/main" id="{1EA65ACB-D308-4426-9328-8AA1514AF0FF}"/>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7" name="Straight Connector 56">
              <a:extLst>
                <a:ext uri="{FF2B5EF4-FFF2-40B4-BE49-F238E27FC236}">
                  <a16:creationId xmlns:a16="http://schemas.microsoft.com/office/drawing/2014/main" id="{AAB808D2-89AE-4A2D-8EF5-0FD361D21B7E}"/>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8" name="Straight Connector 57">
              <a:extLst>
                <a:ext uri="{FF2B5EF4-FFF2-40B4-BE49-F238E27FC236}">
                  <a16:creationId xmlns:a16="http://schemas.microsoft.com/office/drawing/2014/main" id="{5FEE431A-DEF4-4A0A-B9C2-69CDD47DF046}"/>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59" name="Straight Connector 58">
              <a:extLst>
                <a:ext uri="{FF2B5EF4-FFF2-40B4-BE49-F238E27FC236}">
                  <a16:creationId xmlns:a16="http://schemas.microsoft.com/office/drawing/2014/main" id="{E1118ECD-C523-477B-8DA2-F3385C38603B}"/>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0" name="Straight Connector 59">
              <a:extLst>
                <a:ext uri="{FF2B5EF4-FFF2-40B4-BE49-F238E27FC236}">
                  <a16:creationId xmlns:a16="http://schemas.microsoft.com/office/drawing/2014/main" id="{EC2DBD28-4F68-46ED-AEA3-41A50F7C37A8}"/>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1" name="Straight Connector 60">
              <a:extLst>
                <a:ext uri="{FF2B5EF4-FFF2-40B4-BE49-F238E27FC236}">
                  <a16:creationId xmlns:a16="http://schemas.microsoft.com/office/drawing/2014/main" id="{C54F459A-BA20-43CC-A447-7A351F33AD99}"/>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2" name="Straight Connector 61">
              <a:extLst>
                <a:ext uri="{FF2B5EF4-FFF2-40B4-BE49-F238E27FC236}">
                  <a16:creationId xmlns:a16="http://schemas.microsoft.com/office/drawing/2014/main" id="{010C7282-E651-4A54-9E03-746E7700BC71}"/>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3" name="Straight Connector 62">
              <a:extLst>
                <a:ext uri="{FF2B5EF4-FFF2-40B4-BE49-F238E27FC236}">
                  <a16:creationId xmlns:a16="http://schemas.microsoft.com/office/drawing/2014/main" id="{7CB14679-442A-435C-8F24-0666A0761C6F}"/>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4" name="Straight Connector 63">
              <a:extLst>
                <a:ext uri="{FF2B5EF4-FFF2-40B4-BE49-F238E27FC236}">
                  <a16:creationId xmlns:a16="http://schemas.microsoft.com/office/drawing/2014/main" id="{A88FDC76-F6B1-434D-8FCB-DE8001B70196}"/>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5052FD98-7422-45B1-AE6D-F1C95CC11574}"/>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6" name="Straight Connector 65">
              <a:extLst>
                <a:ext uri="{FF2B5EF4-FFF2-40B4-BE49-F238E27FC236}">
                  <a16:creationId xmlns:a16="http://schemas.microsoft.com/office/drawing/2014/main" id="{BFF4A643-4858-41E1-A06E-E41C3C75E15E}"/>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7" name="Straight Connector 66">
              <a:extLst>
                <a:ext uri="{FF2B5EF4-FFF2-40B4-BE49-F238E27FC236}">
                  <a16:creationId xmlns:a16="http://schemas.microsoft.com/office/drawing/2014/main" id="{BD1CFC53-506D-46E5-B627-A3FB399F6A4D}"/>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8" name="Straight Connector 67">
              <a:extLst>
                <a:ext uri="{FF2B5EF4-FFF2-40B4-BE49-F238E27FC236}">
                  <a16:creationId xmlns:a16="http://schemas.microsoft.com/office/drawing/2014/main" id="{788F6D26-178E-43E6-9C2A-E9CB2493F4D8}"/>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69" name="Straight Connector 68">
              <a:extLst>
                <a:ext uri="{FF2B5EF4-FFF2-40B4-BE49-F238E27FC236}">
                  <a16:creationId xmlns:a16="http://schemas.microsoft.com/office/drawing/2014/main" id="{FC9F3908-2ADD-410B-90E0-12B6BD190F31}"/>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0" name="Straight Connector 69">
              <a:extLst>
                <a:ext uri="{FF2B5EF4-FFF2-40B4-BE49-F238E27FC236}">
                  <a16:creationId xmlns:a16="http://schemas.microsoft.com/office/drawing/2014/main" id="{77A626AD-E11F-4346-B655-6154D6A54B45}"/>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1" name="Straight Connector 70">
              <a:extLst>
                <a:ext uri="{FF2B5EF4-FFF2-40B4-BE49-F238E27FC236}">
                  <a16:creationId xmlns:a16="http://schemas.microsoft.com/office/drawing/2014/main" id="{C205A1BB-A7C6-4253-98C4-692B0DFB9CF7}"/>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2" name="Straight Connector 71">
              <a:extLst>
                <a:ext uri="{FF2B5EF4-FFF2-40B4-BE49-F238E27FC236}">
                  <a16:creationId xmlns:a16="http://schemas.microsoft.com/office/drawing/2014/main" id="{7E77622F-5E77-4273-BD71-0E44B5B62AEF}"/>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3" name="Straight Connector 72">
              <a:extLst>
                <a:ext uri="{FF2B5EF4-FFF2-40B4-BE49-F238E27FC236}">
                  <a16:creationId xmlns:a16="http://schemas.microsoft.com/office/drawing/2014/main" id="{7329E6E4-C20E-4850-B93E-74CF7552ADDA}"/>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4" name="Straight Connector 73">
              <a:extLst>
                <a:ext uri="{FF2B5EF4-FFF2-40B4-BE49-F238E27FC236}">
                  <a16:creationId xmlns:a16="http://schemas.microsoft.com/office/drawing/2014/main" id="{CEF82650-2625-4C8C-892D-BEF68E97118E}"/>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5" name="Straight Connector 74">
              <a:extLst>
                <a:ext uri="{FF2B5EF4-FFF2-40B4-BE49-F238E27FC236}">
                  <a16:creationId xmlns:a16="http://schemas.microsoft.com/office/drawing/2014/main" id="{1D57B6B0-3633-4979-B509-D03F955A100F}"/>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6" name="Straight Connector 75">
              <a:extLst>
                <a:ext uri="{FF2B5EF4-FFF2-40B4-BE49-F238E27FC236}">
                  <a16:creationId xmlns:a16="http://schemas.microsoft.com/office/drawing/2014/main" id="{E9578E06-BD77-499B-B344-EBFA6C25E680}"/>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7" name="Straight Connector 76">
              <a:extLst>
                <a:ext uri="{FF2B5EF4-FFF2-40B4-BE49-F238E27FC236}">
                  <a16:creationId xmlns:a16="http://schemas.microsoft.com/office/drawing/2014/main" id="{9DCE0959-64CE-4A55-8F12-803893CF2733}"/>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8" name="Straight Connector 77">
              <a:extLst>
                <a:ext uri="{FF2B5EF4-FFF2-40B4-BE49-F238E27FC236}">
                  <a16:creationId xmlns:a16="http://schemas.microsoft.com/office/drawing/2014/main" id="{5A79A2B2-828D-4E80-B954-E5D63FD87AB8}"/>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79" name="Straight Connector 78">
              <a:extLst>
                <a:ext uri="{FF2B5EF4-FFF2-40B4-BE49-F238E27FC236}">
                  <a16:creationId xmlns:a16="http://schemas.microsoft.com/office/drawing/2014/main" id="{CB74591E-F93C-45B1-A3C9-9C4FF56B67D7}"/>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0" name="Straight Connector 79">
              <a:extLst>
                <a:ext uri="{FF2B5EF4-FFF2-40B4-BE49-F238E27FC236}">
                  <a16:creationId xmlns:a16="http://schemas.microsoft.com/office/drawing/2014/main" id="{3B024887-0D5D-41AA-9699-9D71C595FA74}"/>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40A89ED1-E681-45A1-B036-0631D6541AE1}"/>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2" name="Straight Connector 81">
              <a:extLst>
                <a:ext uri="{FF2B5EF4-FFF2-40B4-BE49-F238E27FC236}">
                  <a16:creationId xmlns:a16="http://schemas.microsoft.com/office/drawing/2014/main" id="{D38FF5E3-6372-43D1-BED1-B2432CED5903}"/>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3" name="Straight Connector 82">
              <a:extLst>
                <a:ext uri="{FF2B5EF4-FFF2-40B4-BE49-F238E27FC236}">
                  <a16:creationId xmlns:a16="http://schemas.microsoft.com/office/drawing/2014/main" id="{961DBEC9-6045-483C-A9E7-C35547B0A5EE}"/>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4" name="Straight Connector 83">
              <a:extLst>
                <a:ext uri="{FF2B5EF4-FFF2-40B4-BE49-F238E27FC236}">
                  <a16:creationId xmlns:a16="http://schemas.microsoft.com/office/drawing/2014/main" id="{B5A22F7D-CD33-40B0-8051-FABF5A9473B8}"/>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85" name="Straight Connector 84">
              <a:extLst>
                <a:ext uri="{FF2B5EF4-FFF2-40B4-BE49-F238E27FC236}">
                  <a16:creationId xmlns:a16="http://schemas.microsoft.com/office/drawing/2014/main" id="{3A463ECD-FD2E-4CA1-9ADD-BFD277AD1D6F}"/>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86" name=".64 square" hidden="1">
            <a:extLst>
              <a:ext uri="{FF2B5EF4-FFF2-40B4-BE49-F238E27FC236}">
                <a16:creationId xmlns:a16="http://schemas.microsoft.com/office/drawing/2014/main" id="{0FDCCAD8-1BAE-4933-B2E7-79125F3E5C63}"/>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sp>
        <p:nvSpPr>
          <p:cNvPr id="87" name=".32 square" hidden="1">
            <a:extLst>
              <a:ext uri="{FF2B5EF4-FFF2-40B4-BE49-F238E27FC236}">
                <a16:creationId xmlns:a16="http://schemas.microsoft.com/office/drawing/2014/main" id="{CB5CE881-1FF0-43A6-A344-3DA60B5631F2}"/>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ctr" defTabSz="932472" fontAlgn="base">
              <a:lnSpc>
                <a:spcPct val="90000"/>
              </a:lnSpc>
              <a:spcBef>
                <a:spcPct val="0"/>
              </a:spcBef>
              <a:spcAft>
                <a:spcPct val="0"/>
              </a:spcAft>
            </a:pPr>
            <a:endParaRPr lang="en-US" sz="2400">
              <a:gradFill>
                <a:gsLst>
                  <a:gs pos="0">
                    <a:srgbClr val="FFFFFF"/>
                  </a:gs>
                  <a:gs pos="100000">
                    <a:srgbClr val="FFFFFF"/>
                  </a:gs>
                </a:gsLst>
                <a:lin ang="5400000" scaled="0"/>
              </a:gradFill>
              <a:ea typeface="Segoe UI" pitchFamily="34" charset="0"/>
              <a:cs typeface="Segoe UI" pitchFamily="34" charset="0"/>
            </a:endParaRPr>
          </a:p>
        </p:txBody>
      </p:sp>
      <p:pic>
        <p:nvPicPr>
          <p:cNvPr id="88" name="MS Brand colors" descr="These are Microsoft Brand colors. The color bar is placed to the side of the Theme master so that it will be visible on all slides. Users can use the 'eye dropper' color tools under Color Fill Shape, Color Fill line etc. to easily select Brand colors. ">
            <a:extLst>
              <a:ext uri="{FF2B5EF4-FFF2-40B4-BE49-F238E27FC236}">
                <a16:creationId xmlns:a16="http://schemas.microsoft.com/office/drawing/2014/main" id="{4DC7AFA2-86B1-443C-BCD7-D0890BB59E73}"/>
              </a:ext>
              <a:ext uri="{C183D7F6-B498-43B3-948B-1728B52AA6E4}">
                <adec:decorative xmlns:adec="http://schemas.microsoft.com/office/drawing/2017/decorative" val="0"/>
              </a:ext>
            </a:extLst>
          </p:cNvPr>
          <p:cNvPicPr>
            <a:picLocks noChangeAspect="1"/>
          </p:cNvPicPr>
          <p:nvPr userDrawn="1"/>
        </p:nvPicPr>
        <p:blipFill rotWithShape="1">
          <a:blip r:embed="rId115" cstate="hqprint">
            <a:extLst>
              <a:ext uri="{28A0092B-C50C-407E-A947-70E740481C1C}">
                <a14:useLocalDpi xmlns:a14="http://schemas.microsoft.com/office/drawing/2010/main"/>
              </a:ext>
            </a:extLst>
          </a:blip>
          <a:srcRect l="762"/>
          <a:stretch/>
        </p:blipFill>
        <p:spPr>
          <a:xfrm rot="5400000">
            <a:off x="9509760" y="2843773"/>
            <a:ext cx="6858000" cy="1170455"/>
          </a:xfrm>
          <a:prstGeom prst="rect">
            <a:avLst/>
          </a:prstGeom>
        </p:spPr>
      </p:pic>
    </p:spTree>
    <p:extLst>
      <p:ext uri="{BB962C8B-B14F-4D97-AF65-F5344CB8AC3E}">
        <p14:creationId xmlns:p14="http://schemas.microsoft.com/office/powerpoint/2010/main" val="232122671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 id="2147483684" r:id="rId12"/>
    <p:sldLayoutId id="2147483685" r:id="rId13"/>
    <p:sldLayoutId id="2147483686" r:id="rId14"/>
    <p:sldLayoutId id="2147483687" r:id="rId15"/>
    <p:sldLayoutId id="2147483688" r:id="rId16"/>
    <p:sldLayoutId id="2147483689" r:id="rId17"/>
    <p:sldLayoutId id="2147483690" r:id="rId18"/>
    <p:sldLayoutId id="2147483691" r:id="rId19"/>
    <p:sldLayoutId id="2147483692" r:id="rId20"/>
    <p:sldLayoutId id="2147483693" r:id="rId21"/>
    <p:sldLayoutId id="2147483694" r:id="rId22"/>
    <p:sldLayoutId id="2147483695" r:id="rId23"/>
    <p:sldLayoutId id="2147483696" r:id="rId24"/>
    <p:sldLayoutId id="2147483697" r:id="rId25"/>
    <p:sldLayoutId id="2147483698" r:id="rId26"/>
    <p:sldLayoutId id="2147483699" r:id="rId27"/>
    <p:sldLayoutId id="2147483700" r:id="rId28"/>
    <p:sldLayoutId id="2147483701" r:id="rId29"/>
    <p:sldLayoutId id="2147483702" r:id="rId30"/>
    <p:sldLayoutId id="2147483703" r:id="rId31"/>
    <p:sldLayoutId id="2147483704" r:id="rId32"/>
    <p:sldLayoutId id="2147483705" r:id="rId33"/>
    <p:sldLayoutId id="2147483706" r:id="rId34"/>
    <p:sldLayoutId id="2147483707" r:id="rId35"/>
    <p:sldLayoutId id="2147483708" r:id="rId36"/>
    <p:sldLayoutId id="2147483709" r:id="rId37"/>
    <p:sldLayoutId id="2147483710" r:id="rId38"/>
    <p:sldLayoutId id="2147483711" r:id="rId39"/>
    <p:sldLayoutId id="2147483712" r:id="rId40"/>
    <p:sldLayoutId id="2147483713" r:id="rId41"/>
    <p:sldLayoutId id="2147483714" r:id="rId42"/>
    <p:sldLayoutId id="2147483715" r:id="rId43"/>
    <p:sldLayoutId id="2147483716" r:id="rId44"/>
    <p:sldLayoutId id="2147483717" r:id="rId45"/>
    <p:sldLayoutId id="2147483718" r:id="rId46"/>
    <p:sldLayoutId id="2147483719" r:id="rId47"/>
    <p:sldLayoutId id="2147483720" r:id="rId48"/>
    <p:sldLayoutId id="2147483721" r:id="rId49"/>
    <p:sldLayoutId id="2147483722" r:id="rId50"/>
    <p:sldLayoutId id="2147483723" r:id="rId51"/>
    <p:sldLayoutId id="2147483724" r:id="rId52"/>
    <p:sldLayoutId id="2147483725" r:id="rId53"/>
    <p:sldLayoutId id="2147483726" r:id="rId54"/>
    <p:sldLayoutId id="2147483727" r:id="rId55"/>
    <p:sldLayoutId id="2147483728" r:id="rId56"/>
    <p:sldLayoutId id="2147483729" r:id="rId57"/>
    <p:sldLayoutId id="2147483730" r:id="rId58"/>
    <p:sldLayoutId id="2147483731" r:id="rId59"/>
    <p:sldLayoutId id="2147483732" r:id="rId60"/>
    <p:sldLayoutId id="2147483733" r:id="rId61"/>
    <p:sldLayoutId id="2147483734" r:id="rId62"/>
    <p:sldLayoutId id="2147483735" r:id="rId63"/>
    <p:sldLayoutId id="2147483736" r:id="rId64"/>
    <p:sldLayoutId id="2147483737" r:id="rId65"/>
    <p:sldLayoutId id="2147483738" r:id="rId66"/>
    <p:sldLayoutId id="2147483739" r:id="rId67"/>
    <p:sldLayoutId id="2147483740" r:id="rId68"/>
    <p:sldLayoutId id="2147483741" r:id="rId69"/>
    <p:sldLayoutId id="2147483742" r:id="rId70"/>
    <p:sldLayoutId id="2147483743" r:id="rId71"/>
    <p:sldLayoutId id="2147483744" r:id="rId72"/>
    <p:sldLayoutId id="2147483745" r:id="rId73"/>
    <p:sldLayoutId id="2147483746" r:id="rId74"/>
    <p:sldLayoutId id="2147483747" r:id="rId75"/>
    <p:sldLayoutId id="2147483748" r:id="rId76"/>
    <p:sldLayoutId id="2147483749" r:id="rId77"/>
    <p:sldLayoutId id="2147483750" r:id="rId78"/>
    <p:sldLayoutId id="2147483751" r:id="rId79"/>
    <p:sldLayoutId id="2147483752" r:id="rId80"/>
    <p:sldLayoutId id="2147483753" r:id="rId81"/>
    <p:sldLayoutId id="2147483754" r:id="rId82"/>
    <p:sldLayoutId id="2147483755" r:id="rId83"/>
    <p:sldLayoutId id="2147483756" r:id="rId84"/>
    <p:sldLayoutId id="2147483757" r:id="rId85"/>
    <p:sldLayoutId id="2147483758" r:id="rId86"/>
    <p:sldLayoutId id="2147483759" r:id="rId87"/>
    <p:sldLayoutId id="2147483760" r:id="rId88"/>
    <p:sldLayoutId id="2147483761" r:id="rId89"/>
    <p:sldLayoutId id="2147483762" r:id="rId90"/>
    <p:sldLayoutId id="2147483763" r:id="rId91"/>
    <p:sldLayoutId id="2147483764" r:id="rId92"/>
    <p:sldLayoutId id="2147483765" r:id="rId93"/>
    <p:sldLayoutId id="2147483766" r:id="rId94"/>
    <p:sldLayoutId id="2147483767" r:id="rId95"/>
    <p:sldLayoutId id="2147483768" r:id="rId96"/>
    <p:sldLayoutId id="2147483769" r:id="rId97"/>
    <p:sldLayoutId id="2147483770" r:id="rId98"/>
    <p:sldLayoutId id="2147483771" r:id="rId99"/>
    <p:sldLayoutId id="2147483772" r:id="rId100"/>
    <p:sldLayoutId id="2147483773" r:id="rId101"/>
    <p:sldLayoutId id="2147483774" r:id="rId102"/>
    <p:sldLayoutId id="2147483775" r:id="rId103"/>
    <p:sldLayoutId id="2147483776" r:id="rId104"/>
    <p:sldLayoutId id="2147483777" r:id="rId105"/>
    <p:sldLayoutId id="2147483778" r:id="rId106"/>
    <p:sldLayoutId id="2147483779" r:id="rId107"/>
    <p:sldLayoutId id="2147483780" r:id="rId108"/>
    <p:sldLayoutId id="2147483781" r:id="rId109"/>
    <p:sldLayoutId id="2147483782" r:id="rId110"/>
    <p:sldLayoutId id="2147483783" r:id="rId111"/>
    <p:sldLayoutId id="2147483784" r:id="rId112"/>
    <p:sldLayoutId id="2147483785" r:id="rId113"/>
  </p:sldLayoutIdLst>
  <p:transition>
    <p:fade/>
  </p:transition>
  <p:hf hdr="0" dt="0"/>
  <p:txStyles>
    <p:titleStyle>
      <a:lvl1pPr algn="l" defTabSz="932742" rtl="0" eaLnBrk="1" latinLnBrk="0" hangingPunct="1">
        <a:lnSpc>
          <a:spcPct val="100000"/>
        </a:lnSpc>
        <a:spcBef>
          <a:spcPct val="0"/>
        </a:spcBef>
        <a:buNone/>
        <a:defRPr lang="en-US" sz="3600" b="0" kern="1200" cap="none" spc="-50" baseline="0" dirty="0" smtClean="0">
          <a:ln w="3175">
            <a:noFill/>
          </a:ln>
          <a:solidFill>
            <a:schemeClr val="tx1"/>
          </a:solidFill>
          <a:effectLst/>
          <a:latin typeface="+mj-lt"/>
          <a:ea typeface="+mn-ea"/>
          <a:cs typeface="Segoe UI" pitchFamily="34" charset="0"/>
        </a:defRPr>
      </a:lvl1pPr>
    </p:titleStyle>
    <p:bodyStyle>
      <a:lvl1pPr marL="2286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800" kern="1200" spc="0" baseline="0">
          <a:solidFill>
            <a:schemeClr val="tx1"/>
          </a:solidFill>
          <a:latin typeface="+mn-lt"/>
          <a:ea typeface="+mn-ea"/>
          <a:cs typeface="Segoe UI" panose="020B0502040204020203" pitchFamily="34" charset="0"/>
        </a:defRPr>
      </a:lvl1pPr>
      <a:lvl2pPr marL="457200" marR="0" indent="-228600"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000" kern="1200" spc="0" baseline="0">
          <a:solidFill>
            <a:schemeClr val="tx1"/>
          </a:solidFill>
          <a:latin typeface="+mn-lt"/>
          <a:ea typeface="+mn-ea"/>
          <a:cs typeface="+mn-cs"/>
        </a:defRPr>
      </a:lvl2pPr>
      <a:lvl3pPr marL="657225" marR="0" indent="-20002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600" kern="1200" spc="0" baseline="0">
          <a:solidFill>
            <a:schemeClr val="tx1"/>
          </a:solidFill>
          <a:latin typeface="+mn-lt"/>
          <a:ea typeface="+mn-ea"/>
          <a:cs typeface="+mn-cs"/>
        </a:defRPr>
      </a:lvl3pPr>
      <a:lvl4pPr marL="842963" marR="0" indent="-1809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4pPr>
      <a:lvl5pPr marL="1023938" marR="0" indent="-168275" algn="l" defTabSz="932742"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400" kern="1200" spc="0" baseline="0">
          <a:solidFill>
            <a:schemeClr val="tx1"/>
          </a:solidFill>
          <a:latin typeface="+mn-lt"/>
          <a:ea typeface="+mn-ea"/>
          <a:cs typeface="+mn-cs"/>
        </a:defRPr>
      </a:lvl5pPr>
      <a:lvl6pPr marL="2565040"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3031412"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97783"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964155" indent="-233186" algn="l" defTabSz="932742"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32742" rtl="0" eaLnBrk="1" latinLnBrk="0" hangingPunct="1">
        <a:defRPr sz="1800" kern="1200">
          <a:solidFill>
            <a:schemeClr val="tx1"/>
          </a:solidFill>
          <a:latin typeface="+mn-lt"/>
          <a:ea typeface="+mn-ea"/>
          <a:cs typeface="+mn-cs"/>
        </a:defRPr>
      </a:lvl1pPr>
      <a:lvl2pPr marL="466371" algn="l" defTabSz="932742" rtl="0" eaLnBrk="1" latinLnBrk="0" hangingPunct="1">
        <a:defRPr sz="1800" kern="1200">
          <a:solidFill>
            <a:schemeClr val="tx1"/>
          </a:solidFill>
          <a:latin typeface="+mn-lt"/>
          <a:ea typeface="+mn-ea"/>
          <a:cs typeface="+mn-cs"/>
        </a:defRPr>
      </a:lvl2pPr>
      <a:lvl3pPr marL="932742" algn="l" defTabSz="932742" rtl="0" eaLnBrk="1" latinLnBrk="0" hangingPunct="1">
        <a:defRPr sz="1800" kern="1200">
          <a:solidFill>
            <a:schemeClr val="tx1"/>
          </a:solidFill>
          <a:latin typeface="+mn-lt"/>
          <a:ea typeface="+mn-ea"/>
          <a:cs typeface="+mn-cs"/>
        </a:defRPr>
      </a:lvl3pPr>
      <a:lvl4pPr marL="1399113" algn="l" defTabSz="932742" rtl="0" eaLnBrk="1" latinLnBrk="0" hangingPunct="1">
        <a:defRPr sz="1800" kern="1200">
          <a:solidFill>
            <a:schemeClr val="tx1"/>
          </a:solidFill>
          <a:latin typeface="+mn-lt"/>
          <a:ea typeface="+mn-ea"/>
          <a:cs typeface="+mn-cs"/>
        </a:defRPr>
      </a:lvl4pPr>
      <a:lvl5pPr marL="1865484" algn="l" defTabSz="932742" rtl="0" eaLnBrk="1" latinLnBrk="0" hangingPunct="1">
        <a:defRPr sz="1800" kern="1200">
          <a:solidFill>
            <a:schemeClr val="tx1"/>
          </a:solidFill>
          <a:latin typeface="+mn-lt"/>
          <a:ea typeface="+mn-ea"/>
          <a:cs typeface="+mn-cs"/>
        </a:defRPr>
      </a:lvl5pPr>
      <a:lvl6pPr marL="2331856" algn="l" defTabSz="932742" rtl="0" eaLnBrk="1" latinLnBrk="0" hangingPunct="1">
        <a:defRPr sz="1800" kern="1200">
          <a:solidFill>
            <a:schemeClr val="tx1"/>
          </a:solidFill>
          <a:latin typeface="+mn-lt"/>
          <a:ea typeface="+mn-ea"/>
          <a:cs typeface="+mn-cs"/>
        </a:defRPr>
      </a:lvl6pPr>
      <a:lvl7pPr marL="2798226" algn="l" defTabSz="932742" rtl="0" eaLnBrk="1" latinLnBrk="0" hangingPunct="1">
        <a:defRPr sz="1800" kern="1200">
          <a:solidFill>
            <a:schemeClr val="tx1"/>
          </a:solidFill>
          <a:latin typeface="+mn-lt"/>
          <a:ea typeface="+mn-ea"/>
          <a:cs typeface="+mn-cs"/>
        </a:defRPr>
      </a:lvl7pPr>
      <a:lvl8pPr marL="3264597" algn="l" defTabSz="932742" rtl="0" eaLnBrk="1" latinLnBrk="0" hangingPunct="1">
        <a:defRPr sz="1800" kern="1200">
          <a:solidFill>
            <a:schemeClr val="tx1"/>
          </a:solidFill>
          <a:latin typeface="+mn-lt"/>
          <a:ea typeface="+mn-ea"/>
          <a:cs typeface="+mn-cs"/>
        </a:defRPr>
      </a:lvl8pPr>
      <a:lvl9pPr marL="3730969" algn="l" defTabSz="932742"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1" pos="368">
          <p15:clr>
            <a:srgbClr val="C35EA4"/>
          </p15:clr>
        </p15:guide>
        <p15:guide id="32" pos="7313">
          <p15:clr>
            <a:srgbClr val="C35EA4"/>
          </p15:clr>
        </p15:guide>
        <p15:guide id="33" orient="horz" pos="369">
          <p15:clr>
            <a:srgbClr val="C35EA4"/>
          </p15:clr>
        </p15:guide>
        <p15:guide id="34" orient="horz" pos="3949">
          <p15:clr>
            <a:srgbClr val="C35EA4"/>
          </p15:clr>
        </p15:guide>
        <p15:guide id="35" orient="horz" pos="184">
          <p15:clr>
            <a:srgbClr val="A4A3A4"/>
          </p15:clr>
        </p15:guide>
        <p15:guide id="36" pos="185">
          <p15:clr>
            <a:srgbClr val="A4A3A4"/>
          </p15:clr>
        </p15:guide>
        <p15:guide id="37" orient="horz" pos="4135">
          <p15:clr>
            <a:srgbClr val="A4A3A4"/>
          </p15:clr>
        </p15:guide>
        <p15:guide id="38" pos="7495">
          <p15:clr>
            <a:srgbClr val="A4A3A4"/>
          </p15:clr>
        </p15:guide>
      </p15:sldGuideLst>
    </p:ext>
  </p:extLst>
</p:sldMaster>
</file>

<file path=ppt/slides/_rels/slide1.xml.rels><?xml version="1.0" encoding="UTF-8" standalone="yes"?>
<Relationships xmlns="http://schemas.openxmlformats.org/package/2006/relationships"><Relationship Id="rId3" Type="http://schemas.microsoft.com/office/2018/10/relationships/comments" Target="../comments/modernComment_15B_D24042DB.xm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2.xml.rels><?xml version="1.0" encoding="UTF-8" standalone="yes"?>
<Relationships xmlns="http://schemas.openxmlformats.org/package/2006/relationships"><Relationship Id="rId3" Type="http://schemas.openxmlformats.org/officeDocument/2006/relationships/image" Target="../media/image48.png"/><Relationship Id="rId2" Type="http://schemas.openxmlformats.org/officeDocument/2006/relationships/notesSlide" Target="../notesSlides/notesSlide2.xml"/><Relationship Id="rId1" Type="http://schemas.openxmlformats.org/officeDocument/2006/relationships/slideLayout" Target="../slideLayouts/slideLayout8.xml"/><Relationship Id="rId4" Type="http://schemas.openxmlformats.org/officeDocument/2006/relationships/hyperlink" Target="http://www.wizards.com/" TargetMode="Externa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8.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49.png"/><Relationship Id="rId2" Type="http://schemas.openxmlformats.org/officeDocument/2006/relationships/notesSlide" Target="../notesSlides/notesSlide5.xml"/><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50.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hyperlink" Target="https://www.interaction-design.org/literature/article/5-stages-in-the-design-thinking-process" TargetMode="External"/><Relationship Id="rId2" Type="http://schemas.openxmlformats.org/officeDocument/2006/relationships/notesSlide" Target="../notesSlides/notesSlide7.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8" Type="http://schemas.openxmlformats.org/officeDocument/2006/relationships/hyperlink" Target="https://rtwolf.github.io/Everyone-is-John/" TargetMode="External"/><Relationship Id="rId13" Type="http://schemas.openxmlformats.org/officeDocument/2006/relationships/hyperlink" Target="https://fallout.fandom.com/wiki/Caravan_(game)" TargetMode="External"/><Relationship Id="rId3" Type="http://schemas.openxmlformats.org/officeDocument/2006/relationships/hyperlink" Target="https://www.dndbeyond.com/sources/dnd/basic-rules-2014" TargetMode="External"/><Relationship Id="rId7" Type="http://schemas.openxmlformats.org/officeDocument/2006/relationships/hyperlink" Target="https://buriedwithoutceremony.com/the-quiet-year" TargetMode="External"/><Relationship Id="rId12" Type="http://schemas.openxmlformats.org/officeDocument/2006/relationships/hyperlink" Target="https://www.tiltingatwindmills.net/games/dread/" TargetMode="External"/><Relationship Id="rId2" Type="http://schemas.openxmlformats.org/officeDocument/2006/relationships/notesSlide" Target="../notesSlides/notesSlide8.xml"/><Relationship Id="rId1" Type="http://schemas.openxmlformats.org/officeDocument/2006/relationships/slideLayout" Target="../slideLayouts/slideLayout9.xml"/><Relationship Id="rId6" Type="http://schemas.openxmlformats.org/officeDocument/2006/relationships/hyperlink" Target="https://cavalrygames.com/ten-candles-info" TargetMode="External"/><Relationship Id="rId11" Type="http://schemas.openxmlformats.org/officeDocument/2006/relationships/hyperlink" Target="https://www.huntersentertainment.com/alice-is-missing" TargetMode="External"/><Relationship Id="rId5" Type="http://schemas.openxmlformats.org/officeDocument/2006/relationships/hyperlink" Target="https://aka.ms/OnePageWorksheet/GarageExample" TargetMode="External"/><Relationship Id="rId15" Type="http://schemas.openxmlformats.org/officeDocument/2006/relationships/image" Target="../media/image51.png"/><Relationship Id="rId10" Type="http://schemas.openxmlformats.org/officeDocument/2006/relationships/hyperlink" Target="https://dumbluckinteractive.itch.io/astronomers" TargetMode="External"/><Relationship Id="rId4" Type="http://schemas.openxmlformats.org/officeDocument/2006/relationships/hyperlink" Target="https://johnharper.itch.io/lasers-feelings" TargetMode="External"/><Relationship Id="rId9" Type="http://schemas.openxmlformats.org/officeDocument/2006/relationships/hyperlink" Target="https://dumbluckinteractive.itch.io/road-trippin" TargetMode="External"/><Relationship Id="rId14" Type="http://schemas.openxmlformats.org/officeDocument/2006/relationships/hyperlink" Target="https://witcher.fandom.com/wiki/Gwent" TargetMode="Externa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ubtitle 2">
            <a:extLst>
              <a:ext uri="{FF2B5EF4-FFF2-40B4-BE49-F238E27FC236}">
                <a16:creationId xmlns:a16="http://schemas.microsoft.com/office/drawing/2014/main" id="{69A0C119-FB45-EFBF-6277-C107C026F608}"/>
              </a:ext>
            </a:extLst>
          </p:cNvPr>
          <p:cNvSpPr>
            <a:spLocks noGrp="1"/>
          </p:cNvSpPr>
          <p:nvPr>
            <p:ph type="subTitle" idx="1"/>
          </p:nvPr>
        </p:nvSpPr>
        <p:spPr>
          <a:xfrm>
            <a:off x="1072752" y="3243293"/>
            <a:ext cx="10046494" cy="1671329"/>
          </a:xfrm>
          <a:solidFill>
            <a:srgbClr val="47383A"/>
          </a:solidFill>
        </p:spPr>
        <p:txBody>
          <a:bodyPr vert="horz" lIns="0" tIns="0" rIns="0" bIns="0" rtlCol="0" anchor="t">
            <a:noAutofit/>
          </a:bodyPr>
          <a:lstStyle/>
          <a:p>
            <a:r>
              <a:rPr lang="en-US" sz="4000" i="1" dirty="0"/>
              <a:t>A DESIGN THINKING WORKSHOP</a:t>
            </a:r>
          </a:p>
          <a:p>
            <a:endParaRPr lang="en-US" sz="4000" i="1" dirty="0"/>
          </a:p>
          <a:p>
            <a:r>
              <a:rPr lang="en-US" sz="4000" i="1" dirty="0"/>
              <a:t>Aka.ms/</a:t>
            </a:r>
            <a:r>
              <a:rPr lang="en-US" sz="4000" i="1" dirty="0" err="1"/>
              <a:t>ttrpgsatwork</a:t>
            </a:r>
            <a:endParaRPr lang="en-US" sz="4000" i="1" dirty="0"/>
          </a:p>
          <a:p>
            <a:br>
              <a:rPr lang="en-US" dirty="0"/>
            </a:br>
            <a:br>
              <a:rPr lang="en-US" dirty="0"/>
            </a:br>
            <a:r>
              <a:rPr lang="en-US" dirty="0"/>
              <a:t>Nina </a:t>
            </a:r>
            <a:r>
              <a:rPr lang="en-US" dirty="0" err="1"/>
              <a:t>NAVAZIo</a:t>
            </a:r>
            <a:endParaRPr lang="en-US" dirty="0"/>
          </a:p>
        </p:txBody>
      </p:sp>
      <p:sp>
        <p:nvSpPr>
          <p:cNvPr id="2" name="Title 1">
            <a:extLst>
              <a:ext uri="{FF2B5EF4-FFF2-40B4-BE49-F238E27FC236}">
                <a16:creationId xmlns:a16="http://schemas.microsoft.com/office/drawing/2014/main" id="{B1AAAF38-83BD-F30E-AD1E-3BAB92C42E6F}"/>
              </a:ext>
            </a:extLst>
          </p:cNvPr>
          <p:cNvSpPr>
            <a:spLocks noGrp="1"/>
          </p:cNvSpPr>
          <p:nvPr>
            <p:ph type="ctrTitle"/>
          </p:nvPr>
        </p:nvSpPr>
        <p:spPr>
          <a:xfrm>
            <a:off x="0" y="0"/>
            <a:ext cx="12191999" cy="3243293"/>
          </a:xfrm>
          <a:noFill/>
        </p:spPr>
        <p:txBody>
          <a:bodyPr/>
          <a:lstStyle/>
          <a:p>
            <a:r>
              <a:rPr lang="en-US" sz="5400" dirty="0">
                <a:solidFill>
                  <a:schemeClr val="bg1"/>
                </a:solidFill>
              </a:rPr>
              <a:t>Create your own </a:t>
            </a:r>
            <a:br>
              <a:rPr lang="en-US" sz="5400" dirty="0">
                <a:solidFill>
                  <a:schemeClr val="bg1"/>
                </a:solidFill>
              </a:rPr>
            </a:br>
            <a:r>
              <a:rPr lang="en-US" sz="7500" dirty="0">
                <a:solidFill>
                  <a:schemeClr val="bg1"/>
                </a:solidFill>
              </a:rPr>
              <a:t>one-page Roleplaying game</a:t>
            </a:r>
          </a:p>
        </p:txBody>
      </p:sp>
      <p:sp>
        <p:nvSpPr>
          <p:cNvPr id="4" name="Subtitle 2">
            <a:extLst>
              <a:ext uri="{FF2B5EF4-FFF2-40B4-BE49-F238E27FC236}">
                <a16:creationId xmlns:a16="http://schemas.microsoft.com/office/drawing/2014/main" id="{2F03831E-EA23-14A2-DE1D-C0DE867FB640}"/>
              </a:ext>
            </a:extLst>
          </p:cNvPr>
          <p:cNvSpPr txBox="1">
            <a:spLocks/>
          </p:cNvSpPr>
          <p:nvPr/>
        </p:nvSpPr>
        <p:spPr>
          <a:xfrm rot="20540506">
            <a:off x="4612503" y="5528630"/>
            <a:ext cx="10046494" cy="556399"/>
          </a:xfrm>
          <a:prstGeom prst="rect">
            <a:avLst/>
          </a:prstGeom>
          <a:solidFill>
            <a:schemeClr val="accent1">
              <a:lumMod val="60000"/>
              <a:lumOff val="40000"/>
            </a:schemeClr>
          </a:solidFill>
        </p:spPr>
        <p:txBody>
          <a:bodyPr vert="horz" lIns="0" tIns="0" rIns="0" bIns="0" rtlCol="0" anchor="t">
            <a:noAutofit/>
          </a:bodyPr>
          <a:lstStyle>
            <a:lvl1pPr marL="0" indent="0" algn="ctr" defTabSz="914400" rtl="0" eaLnBrk="1" latinLnBrk="0" hangingPunct="1">
              <a:lnSpc>
                <a:spcPct val="90000"/>
              </a:lnSpc>
              <a:spcBef>
                <a:spcPts val="1000"/>
              </a:spcBef>
              <a:buFont typeface="Arial" panose="020B0604020202020204" pitchFamily="34" charset="0"/>
              <a:buNone/>
              <a:defRPr sz="2000" kern="1200" cap="all" spc="300" baseline="0">
                <a:solidFill>
                  <a:schemeClr val="accent6"/>
                </a:solidFill>
                <a:latin typeface="+mn-lt"/>
                <a:ea typeface="+mn-ea"/>
                <a:cs typeface="Gill Sans Nova Light" panose="020F0302020204030204" pitchFamily="34" charset="0"/>
              </a:defRPr>
            </a:lvl1pPr>
            <a:lvl2pPr marL="457200" indent="0" algn="ctr" defTabSz="914400" rtl="0" eaLnBrk="1" latinLnBrk="0" hangingPunct="1">
              <a:lnSpc>
                <a:spcPct val="90000"/>
              </a:lnSpc>
              <a:spcBef>
                <a:spcPts val="500"/>
              </a:spcBef>
              <a:buFont typeface="Arial" panose="020B0604020202020204" pitchFamily="34" charset="0"/>
              <a:buNone/>
              <a:defRPr sz="2000" kern="1200">
                <a:solidFill>
                  <a:schemeClr val="accent6"/>
                </a:solidFill>
                <a:latin typeface="+mn-lt"/>
                <a:ea typeface="+mn-ea"/>
                <a:cs typeface="Gill Sans Nova Light" panose="020F0302020204030204" pitchFamily="34" charset="0"/>
              </a:defRPr>
            </a:lvl2pPr>
            <a:lvl3pPr marL="914400" indent="0" algn="ctr" defTabSz="914400" rtl="0" eaLnBrk="1" latinLnBrk="0" hangingPunct="1">
              <a:lnSpc>
                <a:spcPct val="90000"/>
              </a:lnSpc>
              <a:spcBef>
                <a:spcPts val="500"/>
              </a:spcBef>
              <a:buFont typeface="Arial" panose="020B0604020202020204" pitchFamily="34" charset="0"/>
              <a:buNone/>
              <a:defRPr sz="1800" kern="1200">
                <a:solidFill>
                  <a:schemeClr val="accent6"/>
                </a:solidFill>
                <a:latin typeface="+mn-lt"/>
                <a:ea typeface="+mn-ea"/>
                <a:cs typeface="Gill Sans Nova Light" panose="020F0302020204030204" pitchFamily="34" charset="0"/>
              </a:defRPr>
            </a:lvl3pPr>
            <a:lvl4pPr marL="13716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4pPr>
            <a:lvl5pPr marL="1828800" indent="0" algn="ctr" defTabSz="914400" rtl="0" eaLnBrk="1" latinLnBrk="0" hangingPunct="1">
              <a:lnSpc>
                <a:spcPct val="90000"/>
              </a:lnSpc>
              <a:spcBef>
                <a:spcPts val="500"/>
              </a:spcBef>
              <a:buFont typeface="Arial" panose="020B0604020202020204" pitchFamily="34" charset="0"/>
              <a:buNone/>
              <a:defRPr sz="1600" kern="1200">
                <a:solidFill>
                  <a:schemeClr val="accent6"/>
                </a:solidFill>
                <a:latin typeface="+mn-lt"/>
                <a:ea typeface="+mn-ea"/>
                <a:cs typeface="Gill Sans Nova Light" panose="020F0302020204030204" pitchFamily="34" charset="0"/>
              </a:defRPr>
            </a:lvl5pPr>
            <a:lvl6pPr marL="22860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6pPr>
            <a:lvl7pPr marL="27432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7pPr>
            <a:lvl8pPr marL="32004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8pPr>
            <a:lvl9pPr marL="3657600" indent="0" algn="ctr" defTabSz="914400" rtl="0" eaLnBrk="1" latinLnBrk="0" hangingPunct="1">
              <a:lnSpc>
                <a:spcPct val="90000"/>
              </a:lnSpc>
              <a:spcBef>
                <a:spcPts val="500"/>
              </a:spcBef>
              <a:buFont typeface="Arial" panose="020B0604020202020204" pitchFamily="34" charset="0"/>
              <a:buNone/>
              <a:defRPr sz="1600" kern="1200">
                <a:solidFill>
                  <a:schemeClr val="tx1"/>
                </a:solidFill>
                <a:latin typeface="+mn-lt"/>
                <a:ea typeface="+mn-ea"/>
                <a:cs typeface="+mn-cs"/>
              </a:defRPr>
            </a:lvl9pPr>
          </a:lstStyle>
          <a:p>
            <a:r>
              <a:rPr lang="en-US" sz="4400" i="1" dirty="0">
                <a:solidFill>
                  <a:schemeClr val="tx1"/>
                </a:solidFill>
                <a:latin typeface="Poppins Black" panose="00000A00000000000000" pitchFamily="2" charset="0"/>
                <a:cs typeface="Poppins Black" panose="00000A00000000000000" pitchFamily="2" charset="0"/>
              </a:rPr>
              <a:t>AT   HYPERSPEED</a:t>
            </a:r>
            <a:endParaRPr lang="en-US" sz="4400" dirty="0">
              <a:solidFill>
                <a:schemeClr val="tx1"/>
              </a:solidFill>
              <a:latin typeface="Poppins Black" panose="00000A00000000000000" pitchFamily="2" charset="0"/>
              <a:cs typeface="Poppins Black" panose="00000A00000000000000" pitchFamily="2" charset="0"/>
            </a:endParaRPr>
          </a:p>
        </p:txBody>
      </p:sp>
    </p:spTree>
    <p:extLst>
      <p:ext uri="{BB962C8B-B14F-4D97-AF65-F5344CB8AC3E}">
        <p14:creationId xmlns:p14="http://schemas.microsoft.com/office/powerpoint/2010/main" val="3527426779"/>
      </p:ext>
    </p:extLst>
  </p:cSld>
  <p:clrMapOvr>
    <a:masterClrMapping/>
  </p:clrMapOvr>
  <p:extLst>
    <p:ext uri="{6950BFC3-D8DA-4A85-94F7-54DA5524770B}">
      <p188:commentRel xmlns:p188="http://schemas.microsoft.com/office/powerpoint/2018/8/main" r:id="rId3"/>
    </p:ext>
  </p:extLst>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322239"/>
        </a:solidFill>
        <a:effectLst/>
      </p:bgPr>
    </p:bg>
    <p:spTree>
      <p:nvGrpSpPr>
        <p:cNvPr id="1" name=""/>
        <p:cNvGrpSpPr/>
        <p:nvPr/>
      </p:nvGrpSpPr>
      <p:grpSpPr>
        <a:xfrm>
          <a:off x="0" y="0"/>
          <a:ext cx="0" cy="0"/>
          <a:chOff x="0" y="0"/>
          <a:chExt cx="0" cy="0"/>
        </a:xfrm>
      </p:grpSpPr>
      <p:pic>
        <p:nvPicPr>
          <p:cNvPr id="4" name="Picture 3" descr="A still from the Netflix series Stranger Things, showing the four young protagonists playing a tabletop role-playing game in their 1980s basement.&#10;">
            <a:extLst>
              <a:ext uri="{FF2B5EF4-FFF2-40B4-BE49-F238E27FC236}">
                <a16:creationId xmlns:a16="http://schemas.microsoft.com/office/drawing/2014/main" id="{D77DB610-0F59-4124-8D13-6CD112667476}"/>
              </a:ext>
              <a:ext uri="{C183D7F6-B498-43B3-948B-1728B52AA6E4}">
                <adec:decorative xmlns:adec="http://schemas.microsoft.com/office/drawing/2017/decorative" val="0"/>
              </a:ext>
            </a:extLst>
          </p:cNvPr>
          <p:cNvPicPr>
            <a:picLocks noChangeAspect="1"/>
          </p:cNvPicPr>
          <p:nvPr/>
        </p:nvPicPr>
        <p:blipFill>
          <a:blip r:embed="rId3"/>
          <a:stretch>
            <a:fillRect/>
          </a:stretch>
        </p:blipFill>
        <p:spPr>
          <a:xfrm>
            <a:off x="2219883" y="1576115"/>
            <a:ext cx="7752234" cy="4393507"/>
          </a:xfrm>
          <a:prstGeom prst="rect">
            <a:avLst/>
          </a:prstGeom>
        </p:spPr>
      </p:pic>
      <p:grpSp>
        <p:nvGrpSpPr>
          <p:cNvPr id="8" name="Group 7">
            <a:extLst>
              <a:ext uri="{FF2B5EF4-FFF2-40B4-BE49-F238E27FC236}">
                <a16:creationId xmlns:a16="http://schemas.microsoft.com/office/drawing/2014/main" id="{052977F8-1042-483C-80D5-4B4E8DD60028}"/>
              </a:ext>
              <a:ext uri="{C183D7F6-B498-43B3-948B-1728B52AA6E4}">
                <adec:decorative xmlns:adec="http://schemas.microsoft.com/office/drawing/2017/decorative" val="1"/>
              </a:ext>
            </a:extLst>
          </p:cNvPr>
          <p:cNvGrpSpPr/>
          <p:nvPr/>
        </p:nvGrpSpPr>
        <p:grpSpPr>
          <a:xfrm>
            <a:off x="7289535" y="2155463"/>
            <a:ext cx="1538377" cy="1731198"/>
            <a:chOff x="7165200" y="2293800"/>
            <a:chExt cx="1809600" cy="2048400"/>
          </a:xfrm>
        </p:grpSpPr>
        <p:cxnSp>
          <p:nvCxnSpPr>
            <p:cNvPr id="5" name="Straight Arrow Connector 4">
              <a:extLst>
                <a:ext uri="{FF2B5EF4-FFF2-40B4-BE49-F238E27FC236}">
                  <a16:creationId xmlns:a16="http://schemas.microsoft.com/office/drawing/2014/main" id="{16269CBC-3AFC-4A33-8E6A-0E1A6DB2F70B}"/>
                </a:ext>
              </a:extLst>
            </p:cNvPr>
            <p:cNvCxnSpPr/>
            <p:nvPr/>
          </p:nvCxnSpPr>
          <p:spPr>
            <a:xfrm flipH="1">
              <a:off x="7165200" y="2299800"/>
              <a:ext cx="1809600" cy="1424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6B70A7DB-FD57-478D-A357-119D40752A3D}"/>
                </a:ext>
              </a:extLst>
            </p:cNvPr>
            <p:cNvCxnSpPr>
              <a:cxnSpLocks/>
            </p:cNvCxnSpPr>
            <p:nvPr/>
          </p:nvCxnSpPr>
          <p:spPr>
            <a:xfrm flipH="1">
              <a:off x="8185199" y="2341800"/>
              <a:ext cx="777600" cy="1520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0AAAB3A0-85CD-4F20-90F6-9C0724F5E8EF}"/>
                </a:ext>
              </a:extLst>
            </p:cNvPr>
            <p:cNvCxnSpPr>
              <a:cxnSpLocks/>
            </p:cNvCxnSpPr>
            <p:nvPr/>
          </p:nvCxnSpPr>
          <p:spPr>
            <a:xfrm flipH="1">
              <a:off x="7351198" y="2293800"/>
              <a:ext cx="1611600" cy="2048400"/>
            </a:xfrm>
            <a:prstGeom prst="straightConnector1">
              <a:avLst/>
            </a:prstGeom>
            <a:ln w="28575">
              <a:solidFill>
                <a:srgbClr val="FFC000"/>
              </a:solidFill>
              <a:headEnd type="none" w="lg" len="med"/>
              <a:tailEnd type="triangle"/>
            </a:ln>
          </p:spPr>
          <p:style>
            <a:lnRef idx="1">
              <a:schemeClr val="accent1"/>
            </a:lnRef>
            <a:fillRef idx="0">
              <a:schemeClr val="accent1"/>
            </a:fillRef>
            <a:effectRef idx="0">
              <a:schemeClr val="accent1"/>
            </a:effectRef>
            <a:fontRef idx="minor">
              <a:schemeClr val="tx1"/>
            </a:fontRef>
          </p:style>
        </p:cxnSp>
      </p:grpSp>
      <p:cxnSp>
        <p:nvCxnSpPr>
          <p:cNvPr id="9" name="Straight Arrow Connector 8">
            <a:extLst>
              <a:ext uri="{FF2B5EF4-FFF2-40B4-BE49-F238E27FC236}">
                <a16:creationId xmlns:a16="http://schemas.microsoft.com/office/drawing/2014/main" id="{D56706C6-3B2F-4D85-A5FC-C09DFCFF877E}"/>
              </a:ext>
              <a:ext uri="{C183D7F6-B498-43B3-948B-1728B52AA6E4}">
                <adec:decorative xmlns:adec="http://schemas.microsoft.com/office/drawing/2017/decorative" val="1"/>
              </a:ext>
            </a:extLst>
          </p:cNvPr>
          <p:cNvCxnSpPr>
            <a:cxnSpLocks/>
          </p:cNvCxnSpPr>
          <p:nvPr/>
        </p:nvCxnSpPr>
        <p:spPr>
          <a:xfrm>
            <a:off x="4215818" y="1797845"/>
            <a:ext cx="1000418" cy="1496073"/>
          </a:xfrm>
          <a:prstGeom prst="straightConnector1">
            <a:avLst/>
          </a:prstGeom>
          <a:ln w="28575">
            <a:solidFill>
              <a:schemeClr val="accent2">
                <a:lumMod val="20000"/>
                <a:lumOff val="80000"/>
              </a:schemeClr>
            </a:solidFill>
            <a:headEnd type="none" w="lg" len="med"/>
            <a:tailEnd type="triangle"/>
          </a:ln>
        </p:spPr>
        <p:style>
          <a:lnRef idx="1">
            <a:schemeClr val="accent1"/>
          </a:lnRef>
          <a:fillRef idx="0">
            <a:schemeClr val="accent1"/>
          </a:fillRef>
          <a:effectRef idx="0">
            <a:schemeClr val="accent1"/>
          </a:effectRef>
          <a:fontRef idx="minor">
            <a:schemeClr val="tx1"/>
          </a:fontRef>
        </p:style>
      </p:cxnSp>
      <p:sp>
        <p:nvSpPr>
          <p:cNvPr id="10" name="Title 1">
            <a:extLst>
              <a:ext uri="{FF2B5EF4-FFF2-40B4-BE49-F238E27FC236}">
                <a16:creationId xmlns:a16="http://schemas.microsoft.com/office/drawing/2014/main" id="{0962005C-925B-4FAC-AAE1-0DE9248D47C7}"/>
              </a:ext>
            </a:extLst>
          </p:cNvPr>
          <p:cNvSpPr>
            <a:spLocks noGrp="1"/>
          </p:cNvSpPr>
          <p:nvPr>
            <p:ph type="title"/>
          </p:nvPr>
        </p:nvSpPr>
        <p:spPr>
          <a:xfrm>
            <a:off x="1069848" y="167033"/>
            <a:ext cx="10058400" cy="1371600"/>
          </a:xfrm>
        </p:spPr>
        <p:txBody>
          <a:bodyPr/>
          <a:lstStyle/>
          <a:p>
            <a:r>
              <a:rPr lang="en-US">
                <a:solidFill>
                  <a:srgbClr val="D59DFF"/>
                </a:solidFill>
              </a:rPr>
              <a:t>What is a tabletop </a:t>
            </a:r>
            <a:br>
              <a:rPr lang="en-US">
                <a:solidFill>
                  <a:srgbClr val="D59DFF"/>
                </a:solidFill>
              </a:rPr>
            </a:br>
            <a:r>
              <a:rPr lang="en-US">
                <a:solidFill>
                  <a:srgbClr val="D59DFF"/>
                </a:solidFill>
              </a:rPr>
              <a:t>role-playing game (TTRPG)?</a:t>
            </a:r>
          </a:p>
        </p:txBody>
      </p:sp>
      <p:sp>
        <p:nvSpPr>
          <p:cNvPr id="12" name="Slide Number Placeholder 3">
            <a:extLst>
              <a:ext uri="{FF2B5EF4-FFF2-40B4-BE49-F238E27FC236}">
                <a16:creationId xmlns:a16="http://schemas.microsoft.com/office/drawing/2014/main" id="{77F900E8-CB0E-E213-2631-1AC183F1290C}"/>
              </a:ext>
            </a:extLst>
          </p:cNvPr>
          <p:cNvSpPr>
            <a:spLocks noGrp="1"/>
          </p:cNvSpPr>
          <p:nvPr>
            <p:ph type="sldNum" sz="quarter" idx="11"/>
          </p:nvPr>
        </p:nvSpPr>
        <p:spPr>
          <a:xfrm>
            <a:off x="154943" y="6296643"/>
            <a:ext cx="365760" cy="182880"/>
          </a:xfrm>
        </p:spPr>
        <p:txBody>
          <a:bodyPr/>
          <a:lstStyle/>
          <a:p>
            <a:r>
              <a:rPr lang="en-US"/>
              <a:t>3</a:t>
            </a:r>
          </a:p>
        </p:txBody>
      </p:sp>
      <p:sp>
        <p:nvSpPr>
          <p:cNvPr id="3" name="TextBox 2">
            <a:extLst>
              <a:ext uri="{FF2B5EF4-FFF2-40B4-BE49-F238E27FC236}">
                <a16:creationId xmlns:a16="http://schemas.microsoft.com/office/drawing/2014/main" id="{45AF06E4-4CC5-ACD2-E726-C0EF4C19A884}"/>
              </a:ext>
            </a:extLst>
          </p:cNvPr>
          <p:cNvSpPr txBox="1"/>
          <p:nvPr/>
        </p:nvSpPr>
        <p:spPr>
          <a:xfrm>
            <a:off x="586333" y="5969622"/>
            <a:ext cx="11007139" cy="461665"/>
          </a:xfrm>
          <a:prstGeom prst="rect">
            <a:avLst/>
          </a:prstGeom>
          <a:noFill/>
        </p:spPr>
        <p:txBody>
          <a:bodyPr wrap="square" lIns="91440" tIns="45720" rIns="91440" bIns="45720" anchor="t">
            <a:spAutoFit/>
          </a:bodyPr>
          <a:lstStyle/>
          <a:p>
            <a:pPr marL="0" marR="0" lvl="0" indent="0" algn="ctr" defTabSz="914367" rtl="0" eaLnBrk="1" fontAlgn="auto" latinLnBrk="0" hangingPunct="1">
              <a:lnSpc>
                <a:spcPct val="100000"/>
              </a:lnSpc>
              <a:spcBef>
                <a:spcPts val="0"/>
              </a:spcBef>
              <a:spcAft>
                <a:spcPts val="0"/>
              </a:spcAft>
              <a:buClrTx/>
              <a:buSzTx/>
              <a:buFontTx/>
              <a:buNone/>
              <a:tabLst/>
              <a:defRPr/>
            </a:pPr>
            <a:r>
              <a:rPr kumimoji="0" lang="en-US" sz="2400" b="0" i="1" u="none" strike="noStrike" kern="1200" cap="none" spc="0" normalizeH="0" baseline="0" noProof="0">
                <a:ln>
                  <a:noFill/>
                </a:ln>
                <a:solidFill>
                  <a:srgbClr val="FFFFFF"/>
                </a:solidFill>
                <a:effectLst/>
                <a:uLnTx/>
                <a:uFillTx/>
                <a:latin typeface="Open Sans"/>
                <a:ea typeface="Open Sans"/>
                <a:cs typeface="Open Sans"/>
              </a:rPr>
              <a:t>Stranger Things </a:t>
            </a:r>
            <a:r>
              <a:rPr kumimoji="0" lang="en-US" sz="2400" b="0" i="0" u="none" strike="noStrike" kern="1200" cap="none" spc="0" normalizeH="0" baseline="0" noProof="0">
                <a:ln>
                  <a:noFill/>
                </a:ln>
                <a:solidFill>
                  <a:srgbClr val="FFFFFF"/>
                </a:solidFill>
                <a:effectLst/>
                <a:uLnTx/>
                <a:uFillTx/>
                <a:latin typeface="Open Sans"/>
                <a:ea typeface="Open Sans"/>
                <a:cs typeface="Open Sans"/>
              </a:rPr>
              <a:t>(season 1, episode 1)</a:t>
            </a:r>
            <a:endParaRPr kumimoji="0" lang="en-US" sz="2800" b="0" i="0" u="none" strike="noStrike" kern="1200" cap="none" spc="0" normalizeH="0" baseline="0" noProof="0">
              <a:ln>
                <a:noFill/>
              </a:ln>
              <a:solidFill>
                <a:srgbClr val="000000"/>
              </a:solidFill>
              <a:effectLst/>
              <a:uLnTx/>
              <a:uFillTx/>
              <a:latin typeface="Segoe UI"/>
              <a:ea typeface="+mn-ea"/>
              <a:cs typeface="+mn-cs"/>
            </a:endParaRPr>
          </a:p>
        </p:txBody>
      </p:sp>
      <p:sp>
        <p:nvSpPr>
          <p:cNvPr id="2" name="TextBox 1">
            <a:extLst>
              <a:ext uri="{FF2B5EF4-FFF2-40B4-BE49-F238E27FC236}">
                <a16:creationId xmlns:a16="http://schemas.microsoft.com/office/drawing/2014/main" id="{84C119AB-67D1-BB57-A9E3-2951CE39E75A}"/>
              </a:ext>
            </a:extLst>
          </p:cNvPr>
          <p:cNvSpPr txBox="1"/>
          <p:nvPr/>
        </p:nvSpPr>
        <p:spPr>
          <a:xfrm>
            <a:off x="538915" y="6418426"/>
            <a:ext cx="11101977" cy="400110"/>
          </a:xfrm>
          <a:prstGeom prst="rect">
            <a:avLst/>
          </a:prstGeom>
          <a:noFill/>
        </p:spPr>
        <p:txBody>
          <a:bodyPr wrap="square">
            <a:spAutoFit/>
          </a:bodyPr>
          <a:lstStyle/>
          <a:p>
            <a:pPr marL="0" marR="0" lvl="0" indent="0" algn="l" defTabSz="914367" rtl="0" eaLnBrk="1" fontAlgn="auto" latinLnBrk="0" hangingPunct="1">
              <a:lnSpc>
                <a:spcPct val="100000"/>
              </a:lnSpc>
              <a:spcBef>
                <a:spcPts val="0"/>
              </a:spcBef>
              <a:spcAft>
                <a:spcPts val="0"/>
              </a:spcAft>
              <a:buClrTx/>
              <a:buSzTx/>
              <a:buFontTx/>
              <a:buNone/>
              <a:tabLst/>
              <a:defRPr/>
            </a:pP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rPr>
              <a:t>Legal Stuff: </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This content and group is not affiliated with, endorsed, sponsored, or specifically approved by Wizards of the Coast LLC. Dungeons &amp; Dragons® is a trademark[s] of Wizards of the Coast. For more information about Wizards of the Coast or any of Wizards' trademarks or other intellectual property, please visit their website at (</a:t>
            </a:r>
            <a:r>
              <a:rPr kumimoji="0" lang="en-US" sz="1000" b="1" i="0" u="none" strike="noStrike" kern="1200" cap="none" spc="0" normalizeH="0" baseline="0" noProof="0">
                <a:ln>
                  <a:noFill/>
                </a:ln>
                <a:solidFill>
                  <a:srgbClr val="FFFFFF"/>
                </a:solidFill>
                <a:effectLst/>
                <a:uLnTx/>
                <a:uFillTx/>
                <a:latin typeface="Open Sans" panose="020B0606030504020204" pitchFamily="34" charset="0"/>
                <a:ea typeface="+mn-ea"/>
                <a:cs typeface="+mn-cs"/>
                <a:hlinkClick r:id="rId4">
                  <a:extLst>
                    <a:ext uri="{A12FA001-AC4F-418D-AE19-62706E023703}">
                      <ahyp:hlinkClr xmlns:ahyp="http://schemas.microsoft.com/office/drawing/2018/hyperlinkcolor" val="tx"/>
                    </a:ext>
                  </a:extLst>
                </a:hlinkClick>
              </a:rPr>
              <a:t>www.wizards.com</a:t>
            </a:r>
            <a:r>
              <a:rPr kumimoji="0" lang="en-US" sz="1000" b="0" i="0" u="none" strike="noStrike" kern="1200" cap="none" spc="0" normalizeH="0" baseline="0" noProof="0">
                <a:ln>
                  <a:noFill/>
                </a:ln>
                <a:solidFill>
                  <a:srgbClr val="FFFFFF"/>
                </a:solidFill>
                <a:effectLst/>
                <a:uLnTx/>
                <a:uFillTx/>
                <a:latin typeface="Open Sans" panose="020B0606030504020204" pitchFamily="34" charset="0"/>
                <a:ea typeface="+mn-ea"/>
                <a:cs typeface="+mn-cs"/>
              </a:rPr>
              <a:t>).</a:t>
            </a:r>
            <a:endParaRPr kumimoji="0" lang="en-US" sz="1000" b="0" i="0" u="none" strike="noStrike" kern="1200" cap="none" spc="0" normalizeH="0" baseline="0" noProof="0">
              <a:ln>
                <a:noFill/>
              </a:ln>
              <a:solidFill>
                <a:srgbClr val="FFFFFF"/>
              </a:solidFill>
              <a:effectLst/>
              <a:uLnTx/>
              <a:uFillTx/>
              <a:latin typeface="Segoe UI"/>
              <a:ea typeface="+mn-ea"/>
              <a:cs typeface="+mn-cs"/>
            </a:endParaRPr>
          </a:p>
        </p:txBody>
      </p:sp>
      <p:sp>
        <p:nvSpPr>
          <p:cNvPr id="14" name="Footer Placeholder 4">
            <a:extLst>
              <a:ext uri="{FF2B5EF4-FFF2-40B4-BE49-F238E27FC236}">
                <a16:creationId xmlns:a16="http://schemas.microsoft.com/office/drawing/2014/main" id="{1F0AED1C-AB40-F048-18C8-D73D85630301}"/>
              </a:ext>
            </a:extLst>
          </p:cNvPr>
          <p:cNvSpPr txBox="1">
            <a:spLocks/>
          </p:cNvSpPr>
          <p:nvPr/>
        </p:nvSpPr>
        <p:spPr>
          <a:xfrm rot="16200000">
            <a:off x="-978026" y="1495027"/>
            <a:ext cx="2631698" cy="182880"/>
          </a:xfrm>
          <a:prstGeom prst="rect">
            <a:avLst/>
          </a:prstGeom>
        </p:spPr>
        <p:txBody>
          <a:bodyPr vert="horz" lIns="91440" tIns="45720" rIns="91440" bIns="45720" rtlCol="0" anchor="ctr">
            <a:noAutofit/>
          </a:bodyPr>
          <a:lstStyle>
            <a:defPPr>
              <a:defRPr lang="en-US"/>
            </a:defPPr>
            <a:lvl1pPr marL="0" algn="ctr" defTabSz="914400" rtl="0" eaLnBrk="1" latinLnBrk="0" hangingPunct="1">
              <a:defRPr sz="1200" b="0" i="0" kern="1200" cap="all" spc="300" baseline="0">
                <a:solidFill>
                  <a:schemeClr val="accent1">
                    <a:lumMod val="60000"/>
                    <a:lumOff val="40000"/>
                  </a:schemeClr>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r>
              <a:rPr lang="en-US"/>
              <a:t>CREATE YOUR OWN RPG</a:t>
            </a:r>
          </a:p>
        </p:txBody>
      </p:sp>
    </p:spTree>
    <p:extLst>
      <p:ext uri="{BB962C8B-B14F-4D97-AF65-F5344CB8AC3E}">
        <p14:creationId xmlns:p14="http://schemas.microsoft.com/office/powerpoint/2010/main" val="328032229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33948E3-FF42-E9A2-E986-8BDE86BC804D}"/>
              </a:ext>
            </a:extLst>
          </p:cNvPr>
          <p:cNvSpPr>
            <a:spLocks noGrp="1"/>
          </p:cNvSpPr>
          <p:nvPr>
            <p:ph type="title"/>
          </p:nvPr>
        </p:nvSpPr>
        <p:spPr/>
        <p:txBody>
          <a:bodyPr/>
          <a:lstStyle/>
          <a:p>
            <a:r>
              <a:rPr lang="en-US" sz="4800" dirty="0"/>
              <a:t>WHY MAKE A </a:t>
            </a:r>
            <a:r>
              <a:rPr lang="en-US" sz="4800" b="1" u="sng" dirty="0"/>
              <a:t>One-PAGE</a:t>
            </a:r>
            <a:r>
              <a:rPr lang="en-US" sz="4800" dirty="0"/>
              <a:t> TTRPG?</a:t>
            </a:r>
          </a:p>
        </p:txBody>
      </p:sp>
      <p:sp>
        <p:nvSpPr>
          <p:cNvPr id="3" name="Content Placeholder 2">
            <a:extLst>
              <a:ext uri="{FF2B5EF4-FFF2-40B4-BE49-F238E27FC236}">
                <a16:creationId xmlns:a16="http://schemas.microsoft.com/office/drawing/2014/main" id="{77D1E3F2-1CE5-2D8C-6C65-A9C36308E353}"/>
              </a:ext>
            </a:extLst>
          </p:cNvPr>
          <p:cNvSpPr>
            <a:spLocks noGrp="1"/>
          </p:cNvSpPr>
          <p:nvPr>
            <p:ph idx="1"/>
          </p:nvPr>
        </p:nvSpPr>
        <p:spPr>
          <a:xfrm>
            <a:off x="1527047" y="2752344"/>
            <a:ext cx="9660497" cy="3429000"/>
          </a:xfrm>
        </p:spPr>
        <p:txBody>
          <a:bodyPr vert="horz" lIns="0" tIns="0" rIns="0" bIns="0" rtlCol="0" anchor="t">
            <a:noAutofit/>
          </a:bodyPr>
          <a:lstStyle/>
          <a:p>
            <a:r>
              <a:rPr lang="en-US" sz="3600" dirty="0">
                <a:ea typeface="Calibri"/>
                <a:cs typeface="Calibri"/>
              </a:rPr>
              <a:t>Core mechanic + core experience or theme or vibe. </a:t>
            </a:r>
          </a:p>
          <a:p>
            <a:r>
              <a:rPr lang="en-US" sz="3600" dirty="0"/>
              <a:t>Can share experiences, ideas, lessons, vibes</a:t>
            </a:r>
          </a:p>
          <a:p>
            <a:r>
              <a:rPr lang="en-US" sz="3600" dirty="0"/>
              <a:t>Playing them is more like improvisation</a:t>
            </a:r>
          </a:p>
          <a:p>
            <a:r>
              <a:rPr lang="en-US" sz="3600" dirty="0"/>
              <a:t>A </a:t>
            </a:r>
            <a:r>
              <a:rPr lang="en-US" sz="3600" i="1" dirty="0"/>
              <a:t>design thinking </a:t>
            </a:r>
            <a:r>
              <a:rPr lang="en-US" sz="3600" dirty="0"/>
              <a:t>exercise</a:t>
            </a:r>
          </a:p>
          <a:p>
            <a:pPr lvl="1"/>
            <a:r>
              <a:rPr lang="en-US" sz="3200" dirty="0"/>
              <a:t>Designing with empathy</a:t>
            </a:r>
            <a:endParaRPr lang="en-US" sz="3600" dirty="0"/>
          </a:p>
          <a:p>
            <a:endParaRPr lang="en-US" sz="4000" dirty="0"/>
          </a:p>
        </p:txBody>
      </p:sp>
      <p:sp>
        <p:nvSpPr>
          <p:cNvPr id="5" name="Footer Placeholder 4">
            <a:extLst>
              <a:ext uri="{FF2B5EF4-FFF2-40B4-BE49-F238E27FC236}">
                <a16:creationId xmlns:a16="http://schemas.microsoft.com/office/drawing/2014/main" id="{1319B893-39E9-098A-0CD9-664922FC39AF}"/>
              </a:ext>
            </a:extLst>
          </p:cNvPr>
          <p:cNvSpPr>
            <a:spLocks noGrp="1"/>
          </p:cNvSpPr>
          <p:nvPr>
            <p:ph type="ftr" sz="quarter" idx="12"/>
          </p:nvPr>
        </p:nvSpPr>
        <p:spPr>
          <a:xfrm rot="16200000">
            <a:off x="-978026" y="1495027"/>
            <a:ext cx="2631698" cy="182880"/>
          </a:xfrm>
        </p:spPr>
        <p:txBody>
          <a:bodyPr/>
          <a:lstStyle/>
          <a:p>
            <a:r>
              <a:rPr lang="en-US"/>
              <a:t>CREATE YOUR OWN RPG</a:t>
            </a:r>
          </a:p>
        </p:txBody>
      </p:sp>
      <p:sp>
        <p:nvSpPr>
          <p:cNvPr id="4" name="Slide Number Placeholder 3">
            <a:extLst>
              <a:ext uri="{FF2B5EF4-FFF2-40B4-BE49-F238E27FC236}">
                <a16:creationId xmlns:a16="http://schemas.microsoft.com/office/drawing/2014/main" id="{04F77CB2-6C78-2B17-D92D-7BCAFD49BA45}"/>
              </a:ext>
            </a:extLst>
          </p:cNvPr>
          <p:cNvSpPr>
            <a:spLocks noGrp="1"/>
          </p:cNvSpPr>
          <p:nvPr>
            <p:ph type="sldNum" sz="quarter" idx="11"/>
          </p:nvPr>
        </p:nvSpPr>
        <p:spPr>
          <a:xfrm>
            <a:off x="154943" y="6296643"/>
            <a:ext cx="365760" cy="182880"/>
          </a:xfrm>
        </p:spPr>
        <p:txBody>
          <a:bodyPr/>
          <a:lstStyle/>
          <a:p>
            <a:r>
              <a:rPr lang="en-US"/>
              <a:t>4</a:t>
            </a:r>
          </a:p>
        </p:txBody>
      </p:sp>
    </p:spTree>
    <p:extLst>
      <p:ext uri="{BB962C8B-B14F-4D97-AF65-F5344CB8AC3E}">
        <p14:creationId xmlns:p14="http://schemas.microsoft.com/office/powerpoint/2010/main" val="425614783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
                                            <p:txEl>
                                              <p:pRg st="3" end="3"/>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3">
                                            <p:txEl>
                                              <p:pRg st="4" end="4"/>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6</a:t>
            </a:r>
          </a:p>
        </p:txBody>
      </p:sp>
      <p:sp>
        <p:nvSpPr>
          <p:cNvPr id="2" name="Footer Placeholder 4">
            <a:extLst>
              <a:ext uri="{FF2B5EF4-FFF2-40B4-BE49-F238E27FC236}">
                <a16:creationId xmlns:a16="http://schemas.microsoft.com/office/drawing/2014/main" id="{A53D3B37-B2FD-E346-A580-41448127DAAD}"/>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Empathize + Define: Game foundations</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p:txBody>
          <a:bodyPr vert="horz" lIns="0" tIns="0" rIns="0" bIns="0" rtlCol="0" anchor="t">
            <a:noAutofit/>
          </a:bodyPr>
          <a:lstStyle/>
          <a:p>
            <a:r>
              <a:rPr lang="en-US" sz="2400" dirty="0"/>
              <a:t>Topic: Brainstorm and select one topic to make into an RPG</a:t>
            </a:r>
          </a:p>
          <a:p>
            <a:pPr lvl="1"/>
            <a:r>
              <a:rPr lang="en-US" sz="2000" dirty="0"/>
              <a:t>Genres, media/movies/TV shows, personal experiences, random Wikipedia articles…</a:t>
            </a:r>
          </a:p>
          <a:p>
            <a:r>
              <a:rPr lang="en-US" sz="2400" dirty="0">
                <a:solidFill>
                  <a:srgbClr val="ECECEC"/>
                </a:solidFill>
              </a:rPr>
              <a:t>Inspirations: What are some media/games related to this topic? Is there anything they do that you could use in your game? </a:t>
            </a:r>
          </a:p>
          <a:p>
            <a:pPr lvl="1"/>
            <a:r>
              <a:rPr lang="en-US" sz="2000" dirty="0">
                <a:solidFill>
                  <a:srgbClr val="ECECEC"/>
                </a:solidFill>
              </a:rPr>
              <a:t>What tabletop games have you played and what were their rules?</a:t>
            </a:r>
          </a:p>
          <a:p>
            <a:r>
              <a:rPr lang="en-US" sz="2400" dirty="0"/>
              <a:t>Theme: How can you build "game feel" / vibes of the game?</a:t>
            </a:r>
            <a:endParaRPr lang="en-US" sz="2400" dirty="0">
              <a:solidFill>
                <a:srgbClr val="000000"/>
              </a:solidFill>
            </a:endParaRPr>
          </a:p>
          <a:p>
            <a:pPr lvl="1"/>
            <a:r>
              <a:rPr lang="en-US" sz="2000" dirty="0"/>
              <a:t>If it's a scarier situation, what makes it scary? How do you raise the stakes?</a:t>
            </a:r>
            <a:endParaRPr lang="en-US" sz="2000" dirty="0">
              <a:solidFill>
                <a:srgbClr val="000000"/>
              </a:solidFill>
            </a:endParaRPr>
          </a:p>
          <a:p>
            <a:pPr lvl="1"/>
            <a:r>
              <a:rPr lang="en-US" sz="2000" dirty="0"/>
              <a:t>If it's a silly game, how can players get silly?</a:t>
            </a:r>
            <a:endParaRPr lang="en-US" dirty="0"/>
          </a:p>
          <a:p>
            <a:r>
              <a:rPr lang="en-US" sz="2400" dirty="0"/>
              <a:t>What are some "actions" that people do related to that topic?</a:t>
            </a:r>
            <a:endParaRPr lang="en-US" sz="2400" dirty="0">
              <a:solidFill>
                <a:srgbClr val="000000"/>
              </a:solidFill>
            </a:endParaRPr>
          </a:p>
          <a:p>
            <a:pPr lvl="1"/>
            <a:r>
              <a:rPr lang="en-US" sz="2000" dirty="0"/>
              <a:t>What do players do a lot? How does the world change the player?</a:t>
            </a:r>
          </a:p>
          <a:p>
            <a:pPr lvl="1"/>
            <a:r>
              <a:rPr lang="en-US" sz="2000" dirty="0">
                <a:solidFill>
                  <a:srgbClr val="EFE9E3"/>
                </a:solidFill>
              </a:rPr>
              <a:t>Game mechanics/rules will determine the outcome of actions</a:t>
            </a:r>
          </a:p>
        </p:txBody>
      </p:sp>
    </p:spTree>
    <p:extLst>
      <p:ext uri="{BB962C8B-B14F-4D97-AF65-F5344CB8AC3E}">
        <p14:creationId xmlns:p14="http://schemas.microsoft.com/office/powerpoint/2010/main" val="273382866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anim calcmode="lin" valueType="num">
                                      <p:cBhvr additive="base">
                                        <p:cTn id="7" dur="500" fill="hold"/>
                                        <p:tgtEl>
                                          <p:spTgt spid="15">
                                            <p:txEl>
                                              <p:pRg st="0" end="0"/>
                                            </p:txEl>
                                          </p:spTgt>
                                        </p:tgtEl>
                                        <p:attrNameLst>
                                          <p:attrName>ppt_x</p:attrName>
                                        </p:attrNameLst>
                                      </p:cBhvr>
                                      <p:tavLst>
                                        <p:tav tm="0">
                                          <p:val>
                                            <p:strVal val="#ppt_x"/>
                                          </p:val>
                                        </p:tav>
                                        <p:tav tm="100000">
                                          <p:val>
                                            <p:strVal val="#ppt_x"/>
                                          </p:val>
                                        </p:tav>
                                      </p:tavLst>
                                    </p:anim>
                                    <p:anim calcmode="lin" valueType="num">
                                      <p:cBhvr additive="base">
                                        <p:cTn id="8" dur="500" fill="hold"/>
                                        <p:tgtEl>
                                          <p:spTgt spid="15">
                                            <p:txEl>
                                              <p:pRg st="0" end="0"/>
                                            </p:txEl>
                                          </p:spTgt>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5">
                                            <p:txEl>
                                              <p:pRg st="1" end="1"/>
                                            </p:txEl>
                                          </p:spTgt>
                                        </p:tgtEl>
                                        <p:attrNameLst>
                                          <p:attrName>style.visibility</p:attrName>
                                        </p:attrNameLst>
                                      </p:cBhvr>
                                      <p:to>
                                        <p:strVal val="visible"/>
                                      </p:to>
                                    </p:set>
                                    <p:anim calcmode="lin" valueType="num">
                                      <p:cBhvr additive="base">
                                        <p:cTn id="11" dur="500" fill="hold"/>
                                        <p:tgtEl>
                                          <p:spTgt spid="15">
                                            <p:txEl>
                                              <p:pRg st="1" end="1"/>
                                            </p:txEl>
                                          </p:spTgt>
                                        </p:tgtEl>
                                        <p:attrNameLst>
                                          <p:attrName>ppt_x</p:attrName>
                                        </p:attrNameLst>
                                      </p:cBhvr>
                                      <p:tavLst>
                                        <p:tav tm="0">
                                          <p:val>
                                            <p:strVal val="#ppt_x"/>
                                          </p:val>
                                        </p:tav>
                                        <p:tav tm="100000">
                                          <p:val>
                                            <p:strVal val="#ppt_x"/>
                                          </p:val>
                                        </p:tav>
                                      </p:tavLst>
                                    </p:anim>
                                    <p:anim calcmode="lin" valueType="num">
                                      <p:cBhvr additive="base">
                                        <p:cTn id="12" dur="500" fill="hold"/>
                                        <p:tgtEl>
                                          <p:spTgt spid="15">
                                            <p:txEl>
                                              <p:pRg st="1" end="1"/>
                                            </p:txEl>
                                          </p:spTgt>
                                        </p:tgtEl>
                                        <p:attrNameLst>
                                          <p:attrName>ppt_y</p:attrName>
                                        </p:attrNameLst>
                                      </p:cBhvr>
                                      <p:tavLst>
                                        <p:tav tm="0">
                                          <p:val>
                                            <p:strVal val="1+#ppt_h/2"/>
                                          </p:val>
                                        </p:tav>
                                        <p:tav tm="100000">
                                          <p:val>
                                            <p:strVal val="#ppt_y"/>
                                          </p:val>
                                        </p:tav>
                                      </p:tavLst>
                                    </p:anim>
                                  </p:childTnLst>
                                </p:cTn>
                              </p:par>
                            </p:childTnLst>
                          </p:cTn>
                        </p:par>
                      </p:childTnLst>
                    </p:cTn>
                  </p:par>
                  <p:par>
                    <p:cTn id="13" fill="hold">
                      <p:stCondLst>
                        <p:cond delay="indefinite"/>
                      </p:stCondLst>
                      <p:childTnLst>
                        <p:par>
                          <p:cTn id="14" fill="hold">
                            <p:stCondLst>
                              <p:cond delay="0"/>
                            </p:stCondLst>
                            <p:childTnLst>
                              <p:par>
                                <p:cTn id="15" presetID="10" presetClass="entr" presetSubtype="0" fill="hold" nodeType="clickEffect">
                                  <p:stCondLst>
                                    <p:cond delay="0"/>
                                  </p:stCondLst>
                                  <p:childTnLst>
                                    <p:set>
                                      <p:cBhvr>
                                        <p:cTn id="16" dur="1" fill="hold">
                                          <p:stCondLst>
                                            <p:cond delay="0"/>
                                          </p:stCondLst>
                                        </p:cTn>
                                        <p:tgtEl>
                                          <p:spTgt spid="15">
                                            <p:txEl>
                                              <p:pRg st="2" end="2"/>
                                            </p:txEl>
                                          </p:spTgt>
                                        </p:tgtEl>
                                        <p:attrNameLst>
                                          <p:attrName>style.visibility</p:attrName>
                                        </p:attrNameLst>
                                      </p:cBhvr>
                                      <p:to>
                                        <p:strVal val="visible"/>
                                      </p:to>
                                    </p:set>
                                    <p:animEffect transition="in" filter="fade">
                                      <p:cBhvr>
                                        <p:cTn id="17" dur="500"/>
                                        <p:tgtEl>
                                          <p:spTgt spid="15">
                                            <p:txEl>
                                              <p:pRg st="2" end="2"/>
                                            </p:txEl>
                                          </p:spTgt>
                                        </p:tgtEl>
                                      </p:cBhvr>
                                    </p:animEffect>
                                  </p:childTnLst>
                                </p:cTn>
                              </p:par>
                              <p:par>
                                <p:cTn id="18" presetID="10" presetClass="entr" presetSubtype="0" fill="hold" nodeType="withEffect">
                                  <p:stCondLst>
                                    <p:cond delay="0"/>
                                  </p:stCondLst>
                                  <p:childTnLst>
                                    <p:set>
                                      <p:cBhvr>
                                        <p:cTn id="19" dur="1" fill="hold">
                                          <p:stCondLst>
                                            <p:cond delay="0"/>
                                          </p:stCondLst>
                                        </p:cTn>
                                        <p:tgtEl>
                                          <p:spTgt spid="15">
                                            <p:txEl>
                                              <p:pRg st="3" end="3"/>
                                            </p:txEl>
                                          </p:spTgt>
                                        </p:tgtEl>
                                        <p:attrNameLst>
                                          <p:attrName>style.visibility</p:attrName>
                                        </p:attrNameLst>
                                      </p:cBhvr>
                                      <p:to>
                                        <p:strVal val="visible"/>
                                      </p:to>
                                    </p:set>
                                    <p:animEffect transition="in" filter="fade">
                                      <p:cBhvr>
                                        <p:cTn id="20" dur="500"/>
                                        <p:tgtEl>
                                          <p:spTgt spid="15">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15">
                                            <p:txEl>
                                              <p:pRg st="4" end="4"/>
                                            </p:txEl>
                                          </p:spTgt>
                                        </p:tgtEl>
                                        <p:attrNameLst>
                                          <p:attrName>style.visibility</p:attrName>
                                        </p:attrNameLst>
                                      </p:cBhvr>
                                      <p:to>
                                        <p:strVal val="visible"/>
                                      </p:to>
                                    </p:set>
                                    <p:animEffect transition="in" filter="fade">
                                      <p:cBhvr>
                                        <p:cTn id="25" dur="500"/>
                                        <p:tgtEl>
                                          <p:spTgt spid="15">
                                            <p:txEl>
                                              <p:pRg st="4" end="4"/>
                                            </p:txEl>
                                          </p:spTgt>
                                        </p:tgtEl>
                                      </p:cBhvr>
                                    </p:animEffect>
                                  </p:childTnLst>
                                </p:cTn>
                              </p:par>
                              <p:par>
                                <p:cTn id="26" presetID="10" presetClass="entr" presetSubtype="0" fill="hold" nodeType="withEffect">
                                  <p:stCondLst>
                                    <p:cond delay="0"/>
                                  </p:stCondLst>
                                  <p:childTnLst>
                                    <p:set>
                                      <p:cBhvr>
                                        <p:cTn id="27" dur="1" fill="hold">
                                          <p:stCondLst>
                                            <p:cond delay="0"/>
                                          </p:stCondLst>
                                        </p:cTn>
                                        <p:tgtEl>
                                          <p:spTgt spid="15">
                                            <p:txEl>
                                              <p:pRg st="5" end="5"/>
                                            </p:txEl>
                                          </p:spTgt>
                                        </p:tgtEl>
                                        <p:attrNameLst>
                                          <p:attrName>style.visibility</p:attrName>
                                        </p:attrNameLst>
                                      </p:cBhvr>
                                      <p:to>
                                        <p:strVal val="visible"/>
                                      </p:to>
                                    </p:set>
                                    <p:animEffect transition="in" filter="fade">
                                      <p:cBhvr>
                                        <p:cTn id="28" dur="500"/>
                                        <p:tgtEl>
                                          <p:spTgt spid="15">
                                            <p:txEl>
                                              <p:pRg st="5" end="5"/>
                                            </p:txEl>
                                          </p:spTgt>
                                        </p:tgtEl>
                                      </p:cBhvr>
                                    </p:animEffect>
                                  </p:childTnLst>
                                </p:cTn>
                              </p:par>
                              <p:par>
                                <p:cTn id="29" presetID="10" presetClass="entr" presetSubtype="0" fill="hold" nodeType="withEffect">
                                  <p:stCondLst>
                                    <p:cond delay="0"/>
                                  </p:stCondLst>
                                  <p:childTnLst>
                                    <p:set>
                                      <p:cBhvr>
                                        <p:cTn id="30" dur="1" fill="hold">
                                          <p:stCondLst>
                                            <p:cond delay="0"/>
                                          </p:stCondLst>
                                        </p:cTn>
                                        <p:tgtEl>
                                          <p:spTgt spid="15">
                                            <p:txEl>
                                              <p:pRg st="6" end="6"/>
                                            </p:txEl>
                                          </p:spTgt>
                                        </p:tgtEl>
                                        <p:attrNameLst>
                                          <p:attrName>style.visibility</p:attrName>
                                        </p:attrNameLst>
                                      </p:cBhvr>
                                      <p:to>
                                        <p:strVal val="visible"/>
                                      </p:to>
                                    </p:set>
                                    <p:animEffect transition="in" filter="fade">
                                      <p:cBhvr>
                                        <p:cTn id="31" dur="500"/>
                                        <p:tgtEl>
                                          <p:spTgt spid="15">
                                            <p:txEl>
                                              <p:pRg st="6" end="6"/>
                                            </p:txEl>
                                          </p:spTgt>
                                        </p:tgtEl>
                                      </p:cBhvr>
                                    </p:animEffect>
                                  </p:childTnLst>
                                </p:cTn>
                              </p:par>
                            </p:childTnLst>
                          </p:cTn>
                        </p:par>
                      </p:childTnLst>
                    </p:cTn>
                  </p:par>
                  <p:par>
                    <p:cTn id="32" fill="hold">
                      <p:stCondLst>
                        <p:cond delay="indefinite"/>
                      </p:stCondLst>
                      <p:childTnLst>
                        <p:par>
                          <p:cTn id="33" fill="hold">
                            <p:stCondLst>
                              <p:cond delay="0"/>
                            </p:stCondLst>
                            <p:childTnLst>
                              <p:par>
                                <p:cTn id="34" presetID="10" presetClass="entr" presetSubtype="0" fill="hold" nodeType="clickEffect">
                                  <p:stCondLst>
                                    <p:cond delay="0"/>
                                  </p:stCondLst>
                                  <p:childTnLst>
                                    <p:set>
                                      <p:cBhvr>
                                        <p:cTn id="35" dur="1" fill="hold">
                                          <p:stCondLst>
                                            <p:cond delay="0"/>
                                          </p:stCondLst>
                                        </p:cTn>
                                        <p:tgtEl>
                                          <p:spTgt spid="15">
                                            <p:txEl>
                                              <p:pRg st="7" end="7"/>
                                            </p:txEl>
                                          </p:spTgt>
                                        </p:tgtEl>
                                        <p:attrNameLst>
                                          <p:attrName>style.visibility</p:attrName>
                                        </p:attrNameLst>
                                      </p:cBhvr>
                                      <p:to>
                                        <p:strVal val="visible"/>
                                      </p:to>
                                    </p:set>
                                    <p:animEffect transition="in" filter="fade">
                                      <p:cBhvr>
                                        <p:cTn id="36" dur="500"/>
                                        <p:tgtEl>
                                          <p:spTgt spid="15">
                                            <p:txEl>
                                              <p:pRg st="7" end="7"/>
                                            </p:txEl>
                                          </p:spTgt>
                                        </p:tgtEl>
                                      </p:cBhvr>
                                    </p:animEffect>
                                  </p:childTnLst>
                                </p:cTn>
                              </p:par>
                              <p:par>
                                <p:cTn id="37" presetID="10" presetClass="entr" presetSubtype="0" fill="hold" nodeType="withEffect">
                                  <p:stCondLst>
                                    <p:cond delay="0"/>
                                  </p:stCondLst>
                                  <p:childTnLst>
                                    <p:set>
                                      <p:cBhvr>
                                        <p:cTn id="38" dur="1" fill="hold">
                                          <p:stCondLst>
                                            <p:cond delay="0"/>
                                          </p:stCondLst>
                                        </p:cTn>
                                        <p:tgtEl>
                                          <p:spTgt spid="15">
                                            <p:txEl>
                                              <p:pRg st="8" end="8"/>
                                            </p:txEl>
                                          </p:spTgt>
                                        </p:tgtEl>
                                        <p:attrNameLst>
                                          <p:attrName>style.visibility</p:attrName>
                                        </p:attrNameLst>
                                      </p:cBhvr>
                                      <p:to>
                                        <p:strVal val="visible"/>
                                      </p:to>
                                    </p:set>
                                    <p:animEffect transition="in" filter="fade">
                                      <p:cBhvr>
                                        <p:cTn id="39" dur="500"/>
                                        <p:tgtEl>
                                          <p:spTgt spid="15">
                                            <p:txEl>
                                              <p:pRg st="8" end="8"/>
                                            </p:txEl>
                                          </p:spTgt>
                                        </p:tgtEl>
                                      </p:cBhvr>
                                    </p:animEffect>
                                  </p:childTnLst>
                                </p:cTn>
                              </p:par>
                              <p:par>
                                <p:cTn id="40" presetID="10" presetClass="entr" presetSubtype="0" fill="hold" nodeType="withEffect">
                                  <p:stCondLst>
                                    <p:cond delay="0"/>
                                  </p:stCondLst>
                                  <p:childTnLst>
                                    <p:set>
                                      <p:cBhvr>
                                        <p:cTn id="41" dur="1" fill="hold">
                                          <p:stCondLst>
                                            <p:cond delay="0"/>
                                          </p:stCondLst>
                                        </p:cTn>
                                        <p:tgtEl>
                                          <p:spTgt spid="15">
                                            <p:txEl>
                                              <p:pRg st="9" end="9"/>
                                            </p:txEl>
                                          </p:spTgt>
                                        </p:tgtEl>
                                        <p:attrNameLst>
                                          <p:attrName>style.visibility</p:attrName>
                                        </p:attrNameLst>
                                      </p:cBhvr>
                                      <p:to>
                                        <p:strVal val="visible"/>
                                      </p:to>
                                    </p:set>
                                    <p:animEffect transition="in" filter="fade">
                                      <p:cBhvr>
                                        <p:cTn id="42" dur="500"/>
                                        <p:tgtEl>
                                          <p:spTgt spid="15">
                                            <p:txEl>
                                              <p:pRg st="9" end="9"/>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19D70E73-28BB-B474-400B-61FE03B8217B}"/>
              </a:ext>
            </a:extLst>
          </p:cNvPr>
          <p:cNvSpPr>
            <a:spLocks noGrp="1"/>
          </p:cNvSpPr>
          <p:nvPr>
            <p:ph type="sldNum" sz="quarter" idx="11"/>
          </p:nvPr>
        </p:nvSpPr>
        <p:spPr/>
        <p:txBody>
          <a:bodyPr/>
          <a:lstStyle/>
          <a:p>
            <a:r>
              <a:rPr lang="en-US"/>
              <a:t>8</a:t>
            </a:r>
          </a:p>
        </p:txBody>
      </p:sp>
      <p:sp>
        <p:nvSpPr>
          <p:cNvPr id="2" name="Footer Placeholder 4">
            <a:extLst>
              <a:ext uri="{FF2B5EF4-FFF2-40B4-BE49-F238E27FC236}">
                <a16:creationId xmlns:a16="http://schemas.microsoft.com/office/drawing/2014/main" id="{8D6C57A8-9B32-8F5B-7AAC-0AAEECB70A2A}"/>
              </a:ext>
            </a:extLst>
          </p:cNvPr>
          <p:cNvSpPr>
            <a:spLocks noGrp="1"/>
          </p:cNvSpPr>
          <p:nvPr>
            <p:ph type="ftr" sz="quarter" idx="12"/>
          </p:nvPr>
        </p:nvSpPr>
        <p:spPr/>
        <p:txBody>
          <a:bodyPr/>
          <a:lstStyle/>
          <a:p>
            <a:r>
              <a:rPr lang="en-US"/>
              <a:t>CREATE YOUR OWN RPG</a:t>
            </a:r>
          </a:p>
        </p:txBody>
      </p:sp>
      <p:sp>
        <p:nvSpPr>
          <p:cNvPr id="13" name="Title 12">
            <a:extLst>
              <a:ext uri="{FF2B5EF4-FFF2-40B4-BE49-F238E27FC236}">
                <a16:creationId xmlns:a16="http://schemas.microsoft.com/office/drawing/2014/main" id="{38361326-6D99-9D40-013F-3B85C21AB76C}"/>
              </a:ext>
            </a:extLst>
          </p:cNvPr>
          <p:cNvSpPr>
            <a:spLocks noGrp="1"/>
          </p:cNvSpPr>
          <p:nvPr>
            <p:ph type="title"/>
          </p:nvPr>
        </p:nvSpPr>
        <p:spPr/>
        <p:txBody>
          <a:bodyPr/>
          <a:lstStyle/>
          <a:p>
            <a:r>
              <a:rPr lang="en-US"/>
              <a:t>Ideate: TURN ACTIONS INTO GAMEPLAY</a:t>
            </a:r>
          </a:p>
        </p:txBody>
      </p:sp>
      <p:sp>
        <p:nvSpPr>
          <p:cNvPr id="15" name="Content Placeholder 14">
            <a:extLst>
              <a:ext uri="{FF2B5EF4-FFF2-40B4-BE49-F238E27FC236}">
                <a16:creationId xmlns:a16="http://schemas.microsoft.com/office/drawing/2014/main" id="{10DDF6E0-BE85-CF07-6219-6B3403B36CDA}"/>
              </a:ext>
            </a:extLst>
          </p:cNvPr>
          <p:cNvSpPr>
            <a:spLocks noGrp="1"/>
          </p:cNvSpPr>
          <p:nvPr>
            <p:ph idx="1"/>
          </p:nvPr>
        </p:nvSpPr>
        <p:spPr>
          <a:xfrm>
            <a:off x="1066799" y="1673412"/>
            <a:ext cx="6616701" cy="4507932"/>
          </a:xfrm>
        </p:spPr>
        <p:txBody>
          <a:bodyPr vert="horz" lIns="0" tIns="0" rIns="0" bIns="0" rtlCol="0" anchor="t">
            <a:noAutofit/>
          </a:bodyPr>
          <a:lstStyle/>
          <a:p>
            <a:r>
              <a:rPr lang="en-US" dirty="0"/>
              <a:t>The core of an RPG, or any game, is its “mechanics”</a:t>
            </a:r>
          </a:p>
          <a:p>
            <a:pPr lvl="1"/>
            <a:r>
              <a:rPr lang="en-US" dirty="0"/>
              <a:t>According to Wikipedia: Rules and parts of a game “that govern and guide the player's actions, as well as the game's response to them.”</a:t>
            </a:r>
          </a:p>
          <a:p>
            <a:r>
              <a:rPr lang="en-US" dirty="0"/>
              <a:t>What makes players feel </a:t>
            </a:r>
            <a:r>
              <a:rPr lang="en-US" b="1" dirty="0"/>
              <a:t>special</a:t>
            </a:r>
            <a:r>
              <a:rPr lang="en-US" dirty="0"/>
              <a:t>?</a:t>
            </a:r>
          </a:p>
          <a:p>
            <a:pPr lvl="1"/>
            <a:r>
              <a:rPr lang="en-US" dirty="0"/>
              <a:t>Customization is key (within reason)</a:t>
            </a:r>
          </a:p>
          <a:p>
            <a:pPr lvl="1"/>
            <a:r>
              <a:rPr lang="en-US" dirty="0"/>
              <a:t>Focus on attributes players can pick that help build a backstory</a:t>
            </a:r>
          </a:p>
          <a:p>
            <a:r>
              <a:rPr lang="en-US" dirty="0"/>
              <a:t>Consider single or multi-player, with a Dungeon Master (DM) or DM-less</a:t>
            </a:r>
          </a:p>
          <a:p>
            <a:pPr marL="914400" lvl="1" indent="-457200">
              <a:buFont typeface="+mj-lt"/>
              <a:buAutoNum type="arabicPeriod"/>
            </a:pPr>
            <a:endParaRPr lang="en-US" dirty="0"/>
          </a:p>
        </p:txBody>
      </p:sp>
      <p:grpSp>
        <p:nvGrpSpPr>
          <p:cNvPr id="6" name="Group 5">
            <a:extLst>
              <a:ext uri="{FF2B5EF4-FFF2-40B4-BE49-F238E27FC236}">
                <a16:creationId xmlns:a16="http://schemas.microsoft.com/office/drawing/2014/main" id="{68A9321B-11A4-B1B9-7407-2EBCA842BB20}"/>
              </a:ext>
            </a:extLst>
          </p:cNvPr>
          <p:cNvGrpSpPr/>
          <p:nvPr/>
        </p:nvGrpSpPr>
        <p:grpSpPr>
          <a:xfrm>
            <a:off x="8322240" y="1306925"/>
            <a:ext cx="3143250" cy="4066580"/>
            <a:chOff x="8322240" y="1306925"/>
            <a:chExt cx="3143250" cy="4066580"/>
          </a:xfrm>
        </p:grpSpPr>
        <p:pic>
          <p:nvPicPr>
            <p:cNvPr id="4" name="Picture 3" descr="A screenshot of a game&#10;&#10;AI-generated content may be incorrect.">
              <a:extLst>
                <a:ext uri="{FF2B5EF4-FFF2-40B4-BE49-F238E27FC236}">
                  <a16:creationId xmlns:a16="http://schemas.microsoft.com/office/drawing/2014/main" id="{440E2B6C-71B1-FDE6-4E9B-FCC8733FA964}"/>
                </a:ext>
              </a:extLst>
            </p:cNvPr>
            <p:cNvPicPr>
              <a:picLocks noChangeAspect="1"/>
            </p:cNvPicPr>
            <p:nvPr/>
          </p:nvPicPr>
          <p:blipFill>
            <a:blip r:embed="rId3"/>
            <a:stretch>
              <a:fillRect/>
            </a:stretch>
          </p:blipFill>
          <p:spPr>
            <a:xfrm>
              <a:off x="8322240" y="1306925"/>
              <a:ext cx="3143250" cy="3143250"/>
            </a:xfrm>
            <a:prstGeom prst="rect">
              <a:avLst/>
            </a:prstGeom>
          </p:spPr>
        </p:pic>
        <p:sp>
          <p:nvSpPr>
            <p:cNvPr id="3" name="TextBox 2">
              <a:extLst>
                <a:ext uri="{FF2B5EF4-FFF2-40B4-BE49-F238E27FC236}">
                  <a16:creationId xmlns:a16="http://schemas.microsoft.com/office/drawing/2014/main" id="{AC4B819D-6A36-9E86-E4AE-B0AA6A7CF3DE}"/>
                </a:ext>
              </a:extLst>
            </p:cNvPr>
            <p:cNvSpPr txBox="1"/>
            <p:nvPr/>
          </p:nvSpPr>
          <p:spPr>
            <a:xfrm>
              <a:off x="8322240" y="4450175"/>
              <a:ext cx="3143250" cy="923330"/>
            </a:xfrm>
            <a:prstGeom prst="rect">
              <a:avLst/>
            </a:prstGeom>
            <a:noFill/>
          </p:spPr>
          <p:txBody>
            <a:bodyPr wrap="square" rtlCol="0">
              <a:spAutoFit/>
            </a:bodyPr>
            <a:lstStyle/>
            <a:p>
              <a:r>
                <a:rPr lang="en-US" dirty="0">
                  <a:solidFill>
                    <a:schemeClr val="bg1"/>
                  </a:solidFill>
                </a:rPr>
                <a:t>“The classic board layout” from Wikipedia: “Cluedo”</a:t>
              </a:r>
            </a:p>
            <a:p>
              <a:r>
                <a:rPr lang="en-US" dirty="0">
                  <a:solidFill>
                    <a:schemeClr val="bg1"/>
                  </a:solidFill>
                </a:rPr>
                <a:t>wikipedia.org/wiki/Cluedo</a:t>
              </a:r>
            </a:p>
          </p:txBody>
        </p:sp>
      </p:grpSp>
    </p:spTree>
    <p:extLst>
      <p:ext uri="{BB962C8B-B14F-4D97-AF65-F5344CB8AC3E}">
        <p14:creationId xmlns:p14="http://schemas.microsoft.com/office/powerpoint/2010/main" val="294103216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5">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9" name="Footer Placeholder 4">
            <a:extLst>
              <a:ext uri="{FF2B5EF4-FFF2-40B4-BE49-F238E27FC236}">
                <a16:creationId xmlns:a16="http://schemas.microsoft.com/office/drawing/2014/main" id="{64BFEE74-4F34-7AE7-506C-1F4FD76FBFA6}"/>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a:xfrm>
            <a:off x="6238068" y="1673412"/>
            <a:ext cx="4887124" cy="4507932"/>
          </a:xfrm>
          <a:solidFill>
            <a:srgbClr val="531F14"/>
          </a:solidFill>
        </p:spPr>
        <p:txBody>
          <a:bodyPr vert="horz" lIns="0" tIns="0" rIns="0" bIns="0" rtlCol="0" anchor="t">
            <a:noAutofit/>
          </a:bodyPr>
          <a:lstStyle/>
          <a:p>
            <a:pPr marL="0" indent="0">
              <a:buNone/>
            </a:pPr>
            <a:r>
              <a:rPr lang="en-US" dirty="0"/>
              <a:t>“Design Thinking is a discipline that used the designer’s sensibility and methods to match people’s needs to what is technologically possible and a viable business strategy to convert into customer value and market opportunity.” – </a:t>
            </a:r>
            <a:r>
              <a:rPr lang="en-US" sz="2400" dirty="0"/>
              <a:t>Tim Brown</a:t>
            </a:r>
          </a:p>
          <a:p>
            <a:pPr marL="0" indent="0">
              <a:buNone/>
            </a:pPr>
            <a:endParaRPr lang="en-US" sz="2600" dirty="0"/>
          </a:p>
          <a:p>
            <a:pPr marL="0" indent="0">
              <a:buNone/>
            </a:pPr>
            <a:r>
              <a:rPr lang="en-US" sz="2600" dirty="0"/>
              <a:t>Design thinking is a way to create anything, work on any project, in a way that is </a:t>
            </a:r>
            <a:r>
              <a:rPr lang="en-US" sz="2600" u="sng" dirty="0"/>
              <a:t>human-centered</a:t>
            </a:r>
            <a:r>
              <a:rPr lang="en-US" sz="2600" dirty="0"/>
              <a:t> at its core and </a:t>
            </a:r>
            <a:r>
              <a:rPr lang="en-US" sz="2600" u="sng" dirty="0"/>
              <a:t>favors progress over perfection</a:t>
            </a:r>
          </a:p>
        </p:txBody>
      </p:sp>
      <p:pic>
        <p:nvPicPr>
          <p:cNvPr id="6" name="Picture 5" descr="Five stages in the design thinking process.">
            <a:extLst>
              <a:ext uri="{FF2B5EF4-FFF2-40B4-BE49-F238E27FC236}">
                <a16:creationId xmlns:a16="http://schemas.microsoft.com/office/drawing/2014/main" id="{8DB6EA33-7D99-327F-C50D-09B34F59C950}"/>
              </a:ext>
            </a:extLst>
          </p:cNvPr>
          <p:cNvPicPr>
            <a:picLocks noChangeAspect="1"/>
          </p:cNvPicPr>
          <p:nvPr/>
        </p:nvPicPr>
        <p:blipFill rotWithShape="1">
          <a:blip r:embed="rId3"/>
          <a:srcRect t="16883" r="-232" b="1129"/>
          <a:stretch/>
        </p:blipFill>
        <p:spPr>
          <a:xfrm>
            <a:off x="697424" y="1521239"/>
            <a:ext cx="5338638" cy="4412542"/>
          </a:xfrm>
          <a:prstGeom prst="rect">
            <a:avLst/>
          </a:prstGeom>
        </p:spPr>
      </p:pic>
      <p:sp>
        <p:nvSpPr>
          <p:cNvPr id="7" name="Rectangle 6">
            <a:extLst>
              <a:ext uri="{FF2B5EF4-FFF2-40B4-BE49-F238E27FC236}">
                <a16:creationId xmlns:a16="http://schemas.microsoft.com/office/drawing/2014/main" id="{7E4AE03A-98DF-1F0F-47F1-9FC7D6C79EB0}"/>
              </a:ext>
            </a:extLst>
          </p:cNvPr>
          <p:cNvSpPr/>
          <p:nvPr/>
        </p:nvSpPr>
        <p:spPr>
          <a:xfrm>
            <a:off x="1066800" y="2983424"/>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Rectangle 7">
            <a:extLst>
              <a:ext uri="{FF2B5EF4-FFF2-40B4-BE49-F238E27FC236}">
                <a16:creationId xmlns:a16="http://schemas.microsoft.com/office/drawing/2014/main" id="{85E27057-E24C-5D32-9E62-83179FB8E59C}"/>
              </a:ext>
            </a:extLst>
          </p:cNvPr>
          <p:cNvSpPr/>
          <p:nvPr/>
        </p:nvSpPr>
        <p:spPr>
          <a:xfrm>
            <a:off x="2019946"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Rectangle 9">
            <a:extLst>
              <a:ext uri="{FF2B5EF4-FFF2-40B4-BE49-F238E27FC236}">
                <a16:creationId xmlns:a16="http://schemas.microsoft.com/office/drawing/2014/main" id="{8A2D1BB9-0901-7DB7-9BE7-AE4ED012DDCF}"/>
              </a:ext>
            </a:extLst>
          </p:cNvPr>
          <p:cNvSpPr/>
          <p:nvPr/>
        </p:nvSpPr>
        <p:spPr>
          <a:xfrm>
            <a:off x="2931499"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Rectangle 10">
            <a:extLst>
              <a:ext uri="{FF2B5EF4-FFF2-40B4-BE49-F238E27FC236}">
                <a16:creationId xmlns:a16="http://schemas.microsoft.com/office/drawing/2014/main" id="{8E46EBA3-29F1-A2A1-8FE1-6F9886BDB85C}"/>
              </a:ext>
            </a:extLst>
          </p:cNvPr>
          <p:cNvSpPr/>
          <p:nvPr/>
        </p:nvSpPr>
        <p:spPr>
          <a:xfrm>
            <a:off x="3923655" y="2983423"/>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ectangle 11">
            <a:extLst>
              <a:ext uri="{FF2B5EF4-FFF2-40B4-BE49-F238E27FC236}">
                <a16:creationId xmlns:a16="http://schemas.microsoft.com/office/drawing/2014/main" id="{B546A31D-9FA7-C6E3-6525-E8D6F0AA4746}"/>
              </a:ext>
            </a:extLst>
          </p:cNvPr>
          <p:cNvSpPr/>
          <p:nvPr/>
        </p:nvSpPr>
        <p:spPr>
          <a:xfrm>
            <a:off x="4794143" y="2983422"/>
            <a:ext cx="870488"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ectangle 12">
            <a:extLst>
              <a:ext uri="{FF2B5EF4-FFF2-40B4-BE49-F238E27FC236}">
                <a16:creationId xmlns:a16="http://schemas.microsoft.com/office/drawing/2014/main" id="{2578EE0B-F224-BD5B-218B-620D8EC0C786}"/>
              </a:ext>
            </a:extLst>
          </p:cNvPr>
          <p:cNvSpPr/>
          <p:nvPr/>
        </p:nvSpPr>
        <p:spPr>
          <a:xfrm>
            <a:off x="1066800" y="1611824"/>
            <a:ext cx="4218122" cy="1371597"/>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 name="Rectangle 13">
            <a:extLst>
              <a:ext uri="{FF2B5EF4-FFF2-40B4-BE49-F238E27FC236}">
                <a16:creationId xmlns:a16="http://schemas.microsoft.com/office/drawing/2014/main" id="{9C0A6667-26A6-9A12-A086-A826ADE4B758}"/>
              </a:ext>
            </a:extLst>
          </p:cNvPr>
          <p:cNvSpPr/>
          <p:nvPr/>
        </p:nvSpPr>
        <p:spPr>
          <a:xfrm>
            <a:off x="1491938" y="3959815"/>
            <a:ext cx="3885973" cy="976393"/>
          </a:xfrm>
          <a:prstGeom prst="rect">
            <a:avLst/>
          </a:prstGeom>
          <a:solidFill>
            <a:schemeClr val="bg1"/>
          </a:solidFill>
          <a:ln>
            <a:solidFill>
              <a:schemeClr val="bg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51463104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childTnLst>
                          </p:cTn>
                        </p:par>
                      </p:childTnLst>
                    </p:cTn>
                  </p:par>
                  <p:par>
                    <p:cTn id="8" fill="hold">
                      <p:stCondLst>
                        <p:cond delay="indefinite"/>
                      </p:stCondLst>
                      <p:childTnLst>
                        <p:par>
                          <p:cTn id="9" fill="hold">
                            <p:stCondLst>
                              <p:cond delay="0"/>
                            </p:stCondLst>
                            <p:childTnLst>
                              <p:par>
                                <p:cTn id="10" presetID="10" presetClass="entr" presetSubtype="0" fill="hold" nodeType="clickEffect">
                                  <p:stCondLst>
                                    <p:cond delay="0"/>
                                  </p:stCondLst>
                                  <p:childTnLst>
                                    <p:set>
                                      <p:cBhvr>
                                        <p:cTn id="11" dur="1" fill="hold">
                                          <p:stCondLst>
                                            <p:cond delay="0"/>
                                          </p:stCondLst>
                                        </p:cTn>
                                        <p:tgtEl>
                                          <p:spTgt spid="3">
                                            <p:txEl>
                                              <p:pRg st="2" end="2"/>
                                            </p:txEl>
                                          </p:spTgt>
                                        </p:tgtEl>
                                        <p:attrNameLst>
                                          <p:attrName>style.visibility</p:attrName>
                                        </p:attrNameLst>
                                      </p:cBhvr>
                                      <p:to>
                                        <p:strVal val="visible"/>
                                      </p:to>
                                    </p:set>
                                    <p:animEffect transition="in" filter="fade">
                                      <p:cBhvr>
                                        <p:cTn id="12" dur="500"/>
                                        <p:tgtEl>
                                          <p:spTgt spid="3">
                                            <p:txEl>
                                              <p:pRg st="2" end="2"/>
                                            </p:txEl>
                                          </p:spTgt>
                                        </p:tgtEl>
                                      </p:cBhvr>
                                    </p:animEffec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7"/>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10"/>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1"/>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12"/>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13"/>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14"/>
                                        </p:tgtEl>
                                        <p:attrNameLst>
                                          <p:attrName>style.visibility</p:attrName>
                                        </p:attrNameLst>
                                      </p:cBhvr>
                                      <p:to>
                                        <p:strVal val="visible"/>
                                      </p:to>
                                    </p:set>
                                  </p:childTnLst>
                                </p:cTn>
                              </p:par>
                              <p:par>
                                <p:cTn id="29" presetID="1" presetClass="entr" presetSubtype="0" fill="hold" nodeType="withEffect">
                                  <p:stCondLst>
                                    <p:cond delay="0"/>
                                  </p:stCondLst>
                                  <p:childTnLst>
                                    <p:set>
                                      <p:cBhvr>
                                        <p:cTn id="30" dur="1" fill="hold">
                                          <p:stCondLst>
                                            <p:cond delay="0"/>
                                          </p:stCondLst>
                                        </p:cTn>
                                        <p:tgtEl>
                                          <p:spTgt spid="6"/>
                                        </p:tgtEl>
                                        <p:attrNameLst>
                                          <p:attrName>style.visibility</p:attrName>
                                        </p:attrNameLst>
                                      </p:cBhvr>
                                      <p:to>
                                        <p:strVal val="visible"/>
                                      </p:to>
                                    </p:set>
                                  </p:childTnLst>
                                </p:cTn>
                              </p:par>
                            </p:childTnLst>
                          </p:cTn>
                        </p:par>
                      </p:childTnLst>
                    </p:cTn>
                  </p:par>
                  <p:par>
                    <p:cTn id="31" fill="hold">
                      <p:stCondLst>
                        <p:cond delay="indefinite"/>
                      </p:stCondLst>
                      <p:childTnLst>
                        <p:par>
                          <p:cTn id="32" fill="hold">
                            <p:stCondLst>
                              <p:cond delay="0"/>
                            </p:stCondLst>
                            <p:childTnLst>
                              <p:par>
                                <p:cTn id="33" presetID="10" presetClass="exit" presetSubtype="0" fill="hold" grpId="1" nodeType="clickEffect">
                                  <p:stCondLst>
                                    <p:cond delay="0"/>
                                  </p:stCondLst>
                                  <p:childTnLst>
                                    <p:animEffect transition="out" filter="fade">
                                      <p:cBhvr>
                                        <p:cTn id="34" dur="500"/>
                                        <p:tgtEl>
                                          <p:spTgt spid="7"/>
                                        </p:tgtEl>
                                      </p:cBhvr>
                                    </p:animEffect>
                                    <p:set>
                                      <p:cBhvr>
                                        <p:cTn id="35" dur="1" fill="hold">
                                          <p:stCondLst>
                                            <p:cond delay="499"/>
                                          </p:stCondLst>
                                        </p:cTn>
                                        <p:tgtEl>
                                          <p:spTgt spid="7"/>
                                        </p:tgtEl>
                                        <p:attrNameLst>
                                          <p:attrName>style.visibility</p:attrName>
                                        </p:attrNameLst>
                                      </p:cBhvr>
                                      <p:to>
                                        <p:strVal val="hidden"/>
                                      </p:to>
                                    </p:set>
                                  </p:childTnLst>
                                </p:cTn>
                              </p:par>
                            </p:childTnLst>
                          </p:cTn>
                        </p:par>
                      </p:childTnLst>
                    </p:cTn>
                  </p:par>
                  <p:par>
                    <p:cTn id="36" fill="hold">
                      <p:stCondLst>
                        <p:cond delay="indefinite"/>
                      </p:stCondLst>
                      <p:childTnLst>
                        <p:par>
                          <p:cTn id="37" fill="hold">
                            <p:stCondLst>
                              <p:cond delay="0"/>
                            </p:stCondLst>
                            <p:childTnLst>
                              <p:par>
                                <p:cTn id="38" presetID="10" presetClass="exit" presetSubtype="0" fill="hold" grpId="1" nodeType="clickEffect">
                                  <p:stCondLst>
                                    <p:cond delay="0"/>
                                  </p:stCondLst>
                                  <p:childTnLst>
                                    <p:animEffect transition="out" filter="fade">
                                      <p:cBhvr>
                                        <p:cTn id="39" dur="500"/>
                                        <p:tgtEl>
                                          <p:spTgt spid="8"/>
                                        </p:tgtEl>
                                      </p:cBhvr>
                                    </p:animEffect>
                                    <p:set>
                                      <p:cBhvr>
                                        <p:cTn id="40" dur="1" fill="hold">
                                          <p:stCondLst>
                                            <p:cond delay="499"/>
                                          </p:stCondLst>
                                        </p:cTn>
                                        <p:tgtEl>
                                          <p:spTgt spid="8"/>
                                        </p:tgtEl>
                                        <p:attrNameLst>
                                          <p:attrName>style.visibility</p:attrName>
                                        </p:attrNameLst>
                                      </p:cBhvr>
                                      <p:to>
                                        <p:strVal val="hidden"/>
                                      </p:to>
                                    </p:set>
                                  </p:childTnLst>
                                </p:cTn>
                              </p:par>
                            </p:childTnLst>
                          </p:cTn>
                        </p:par>
                      </p:childTnLst>
                    </p:cTn>
                  </p:par>
                  <p:par>
                    <p:cTn id="41" fill="hold">
                      <p:stCondLst>
                        <p:cond delay="indefinite"/>
                      </p:stCondLst>
                      <p:childTnLst>
                        <p:par>
                          <p:cTn id="42" fill="hold">
                            <p:stCondLst>
                              <p:cond delay="0"/>
                            </p:stCondLst>
                            <p:childTnLst>
                              <p:par>
                                <p:cTn id="43" presetID="10" presetClass="exit" presetSubtype="0" fill="hold" grpId="1" nodeType="clickEffect">
                                  <p:stCondLst>
                                    <p:cond delay="0"/>
                                  </p:stCondLst>
                                  <p:childTnLst>
                                    <p:animEffect transition="out" filter="fade">
                                      <p:cBhvr>
                                        <p:cTn id="44" dur="500"/>
                                        <p:tgtEl>
                                          <p:spTgt spid="10"/>
                                        </p:tgtEl>
                                      </p:cBhvr>
                                    </p:animEffect>
                                    <p:set>
                                      <p:cBhvr>
                                        <p:cTn id="45" dur="1" fill="hold">
                                          <p:stCondLst>
                                            <p:cond delay="499"/>
                                          </p:stCondLst>
                                        </p:cTn>
                                        <p:tgtEl>
                                          <p:spTgt spid="10"/>
                                        </p:tgtEl>
                                        <p:attrNameLst>
                                          <p:attrName>style.visibility</p:attrName>
                                        </p:attrNameLst>
                                      </p:cBhvr>
                                      <p:to>
                                        <p:strVal val="hidden"/>
                                      </p:to>
                                    </p:set>
                                  </p:childTnLst>
                                </p:cTn>
                              </p:par>
                            </p:childTnLst>
                          </p:cTn>
                        </p:par>
                      </p:childTnLst>
                    </p:cTn>
                  </p:par>
                  <p:par>
                    <p:cTn id="46" fill="hold">
                      <p:stCondLst>
                        <p:cond delay="indefinite"/>
                      </p:stCondLst>
                      <p:childTnLst>
                        <p:par>
                          <p:cTn id="47" fill="hold">
                            <p:stCondLst>
                              <p:cond delay="0"/>
                            </p:stCondLst>
                            <p:childTnLst>
                              <p:par>
                                <p:cTn id="48" presetID="10" presetClass="exit" presetSubtype="0" fill="hold" grpId="1" nodeType="clickEffect">
                                  <p:stCondLst>
                                    <p:cond delay="0"/>
                                  </p:stCondLst>
                                  <p:childTnLst>
                                    <p:animEffect transition="out" filter="fade">
                                      <p:cBhvr>
                                        <p:cTn id="49" dur="500"/>
                                        <p:tgtEl>
                                          <p:spTgt spid="11"/>
                                        </p:tgtEl>
                                      </p:cBhvr>
                                    </p:animEffect>
                                    <p:set>
                                      <p:cBhvr>
                                        <p:cTn id="50" dur="1" fill="hold">
                                          <p:stCondLst>
                                            <p:cond delay="499"/>
                                          </p:stCondLst>
                                        </p:cTn>
                                        <p:tgtEl>
                                          <p:spTgt spid="11"/>
                                        </p:tgtEl>
                                        <p:attrNameLst>
                                          <p:attrName>style.visibility</p:attrName>
                                        </p:attrNameLst>
                                      </p:cBhvr>
                                      <p:to>
                                        <p:strVal val="hidden"/>
                                      </p:to>
                                    </p:set>
                                  </p:childTnLst>
                                </p:cTn>
                              </p:par>
                            </p:childTnLst>
                          </p:cTn>
                        </p:par>
                      </p:childTnLst>
                    </p:cTn>
                  </p:par>
                  <p:par>
                    <p:cTn id="51" fill="hold">
                      <p:stCondLst>
                        <p:cond delay="indefinite"/>
                      </p:stCondLst>
                      <p:childTnLst>
                        <p:par>
                          <p:cTn id="52" fill="hold">
                            <p:stCondLst>
                              <p:cond delay="0"/>
                            </p:stCondLst>
                            <p:childTnLst>
                              <p:par>
                                <p:cTn id="53" presetID="10" presetClass="exit" presetSubtype="0" fill="hold" grpId="1" nodeType="clickEffect">
                                  <p:stCondLst>
                                    <p:cond delay="0"/>
                                  </p:stCondLst>
                                  <p:childTnLst>
                                    <p:animEffect transition="out" filter="fade">
                                      <p:cBhvr>
                                        <p:cTn id="54" dur="500"/>
                                        <p:tgtEl>
                                          <p:spTgt spid="12"/>
                                        </p:tgtEl>
                                      </p:cBhvr>
                                    </p:animEffect>
                                    <p:set>
                                      <p:cBhvr>
                                        <p:cTn id="55" dur="1" fill="hold">
                                          <p:stCondLst>
                                            <p:cond delay="499"/>
                                          </p:stCondLst>
                                        </p:cTn>
                                        <p:tgtEl>
                                          <p:spTgt spid="12"/>
                                        </p:tgtEl>
                                        <p:attrNameLst>
                                          <p:attrName>style.visibility</p:attrName>
                                        </p:attrNameLst>
                                      </p:cBhvr>
                                      <p:to>
                                        <p:strVal val="hidden"/>
                                      </p:to>
                                    </p:set>
                                  </p:childTnLst>
                                </p:cTn>
                              </p:par>
                            </p:childTnLst>
                          </p:cTn>
                        </p:par>
                      </p:childTnLst>
                    </p:cTn>
                  </p:par>
                  <p:par>
                    <p:cTn id="56" fill="hold">
                      <p:stCondLst>
                        <p:cond delay="indefinite"/>
                      </p:stCondLst>
                      <p:childTnLst>
                        <p:par>
                          <p:cTn id="57" fill="hold">
                            <p:stCondLst>
                              <p:cond delay="0"/>
                            </p:stCondLst>
                            <p:childTnLst>
                              <p:par>
                                <p:cTn id="58" presetID="10" presetClass="exit" presetSubtype="0" fill="hold" grpId="1" nodeType="clickEffect">
                                  <p:stCondLst>
                                    <p:cond delay="0"/>
                                  </p:stCondLst>
                                  <p:childTnLst>
                                    <p:animEffect transition="out" filter="fade">
                                      <p:cBhvr>
                                        <p:cTn id="59" dur="500"/>
                                        <p:tgtEl>
                                          <p:spTgt spid="13"/>
                                        </p:tgtEl>
                                      </p:cBhvr>
                                    </p:animEffect>
                                    <p:set>
                                      <p:cBhvr>
                                        <p:cTn id="60" dur="1" fill="hold">
                                          <p:stCondLst>
                                            <p:cond delay="499"/>
                                          </p:stCondLst>
                                        </p:cTn>
                                        <p:tgtEl>
                                          <p:spTgt spid="13"/>
                                        </p:tgtEl>
                                        <p:attrNameLst>
                                          <p:attrName>style.visibility</p:attrName>
                                        </p:attrNameLst>
                                      </p:cBhvr>
                                      <p:to>
                                        <p:strVal val="hidden"/>
                                      </p:to>
                                    </p:set>
                                  </p:childTnLst>
                                </p:cTn>
                              </p:par>
                              <p:par>
                                <p:cTn id="61" presetID="10" presetClass="exit" presetSubtype="0" fill="hold" grpId="1" nodeType="withEffect">
                                  <p:stCondLst>
                                    <p:cond delay="0"/>
                                  </p:stCondLst>
                                  <p:childTnLst>
                                    <p:animEffect transition="out" filter="fade">
                                      <p:cBhvr>
                                        <p:cTn id="62" dur="500"/>
                                        <p:tgtEl>
                                          <p:spTgt spid="14"/>
                                        </p:tgtEl>
                                      </p:cBhvr>
                                    </p:animEffect>
                                    <p:set>
                                      <p:cBhvr>
                                        <p:cTn id="63" dur="1" fill="hold">
                                          <p:stCondLst>
                                            <p:cond delay="499"/>
                                          </p:stCondLst>
                                        </p:cTn>
                                        <p:tgtEl>
                                          <p:spTgt spid="14"/>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P spid="8" grpId="0" animBg="1"/>
      <p:bldP spid="8" grpId="1" animBg="1"/>
      <p:bldP spid="10" grpId="0" animBg="1"/>
      <p:bldP spid="10" grpId="1" animBg="1"/>
      <p:bldP spid="11" grpId="0" animBg="1"/>
      <p:bldP spid="11" grpId="1" animBg="1"/>
      <p:bldP spid="12" grpId="0" animBg="1"/>
      <p:bldP spid="12" grpId="1" animBg="1"/>
      <p:bldP spid="13" grpId="0" animBg="1"/>
      <p:bldP spid="13" grpId="1" animBg="1"/>
      <p:bldP spid="14" grpId="0" animBg="1"/>
      <p:bldP spid="14" grpId="1"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Slide Number Placeholder 4">
            <a:extLst>
              <a:ext uri="{FF2B5EF4-FFF2-40B4-BE49-F238E27FC236}">
                <a16:creationId xmlns:a16="http://schemas.microsoft.com/office/drawing/2014/main" id="{B131CD64-5919-E4A7-D536-50290971F24D}"/>
              </a:ext>
            </a:extLst>
          </p:cNvPr>
          <p:cNvSpPr>
            <a:spLocks noGrp="1"/>
          </p:cNvSpPr>
          <p:nvPr>
            <p:ph type="sldNum" sz="quarter" idx="11"/>
          </p:nvPr>
        </p:nvSpPr>
        <p:spPr/>
        <p:txBody>
          <a:bodyPr/>
          <a:lstStyle/>
          <a:p>
            <a:r>
              <a:rPr lang="en-US"/>
              <a:t>14</a:t>
            </a:r>
          </a:p>
        </p:txBody>
      </p:sp>
      <p:sp>
        <p:nvSpPr>
          <p:cNvPr id="6" name="Footer Placeholder 4">
            <a:extLst>
              <a:ext uri="{FF2B5EF4-FFF2-40B4-BE49-F238E27FC236}">
                <a16:creationId xmlns:a16="http://schemas.microsoft.com/office/drawing/2014/main" id="{52491465-C0ED-6087-A591-F2C2A34876CE}"/>
              </a:ext>
            </a:extLst>
          </p:cNvPr>
          <p:cNvSpPr>
            <a:spLocks noGrp="1"/>
          </p:cNvSpPr>
          <p:nvPr>
            <p:ph type="ftr" sz="quarter" idx="12"/>
          </p:nvPr>
        </p:nvSpPr>
        <p:spPr/>
        <p:txBody>
          <a:bodyPr/>
          <a:lstStyle/>
          <a:p>
            <a:r>
              <a:rPr lang="en-US"/>
              <a:t>CREATE YOUR OWN RPG</a:t>
            </a:r>
          </a:p>
        </p:txBody>
      </p:sp>
      <p:sp>
        <p:nvSpPr>
          <p:cNvPr id="2" name="Title 1">
            <a:extLst>
              <a:ext uri="{FF2B5EF4-FFF2-40B4-BE49-F238E27FC236}">
                <a16:creationId xmlns:a16="http://schemas.microsoft.com/office/drawing/2014/main" id="{B9EA4DEF-1597-FF01-48B4-FD0714B9F638}"/>
              </a:ext>
            </a:extLst>
          </p:cNvPr>
          <p:cNvSpPr>
            <a:spLocks noGrp="1"/>
          </p:cNvSpPr>
          <p:nvPr>
            <p:ph type="title"/>
          </p:nvPr>
        </p:nvSpPr>
        <p:spPr/>
        <p:txBody>
          <a:bodyPr/>
          <a:lstStyle/>
          <a:p>
            <a:r>
              <a:rPr lang="en-US"/>
              <a:t>Design thinking</a:t>
            </a:r>
          </a:p>
        </p:txBody>
      </p:sp>
      <p:sp>
        <p:nvSpPr>
          <p:cNvPr id="3" name="Content Placeholder 2">
            <a:extLst>
              <a:ext uri="{FF2B5EF4-FFF2-40B4-BE49-F238E27FC236}">
                <a16:creationId xmlns:a16="http://schemas.microsoft.com/office/drawing/2014/main" id="{5FFC19EC-97E5-6B94-0504-65BE29D4F137}"/>
              </a:ext>
            </a:extLst>
          </p:cNvPr>
          <p:cNvSpPr>
            <a:spLocks noGrp="1"/>
          </p:cNvSpPr>
          <p:nvPr>
            <p:ph idx="1"/>
          </p:nvPr>
        </p:nvSpPr>
        <p:spPr/>
        <p:txBody>
          <a:bodyPr vert="horz" lIns="0" tIns="0" rIns="0" bIns="0" rtlCol="0" anchor="t">
            <a:noAutofit/>
          </a:bodyPr>
          <a:lstStyle/>
          <a:p>
            <a:r>
              <a:rPr lang="en-US" sz="2600" dirty="0"/>
              <a:t>What you did:</a:t>
            </a:r>
          </a:p>
          <a:p>
            <a:pPr lvl="1"/>
            <a:r>
              <a:rPr lang="en-US" sz="2200" b="1" dirty="0"/>
              <a:t>Empathize</a:t>
            </a:r>
            <a:r>
              <a:rPr lang="en-US" sz="2200" dirty="0"/>
              <a:t> – you thought about a topic, and considered your game mechanics from the player’s POV</a:t>
            </a:r>
          </a:p>
          <a:p>
            <a:pPr lvl="1"/>
            <a:r>
              <a:rPr lang="en-US" sz="2200" b="1" dirty="0"/>
              <a:t>Define and Ideate</a:t>
            </a:r>
            <a:r>
              <a:rPr lang="en-US" sz="2200" dirty="0"/>
              <a:t> – you thought about the fun in the game and defined the rules. </a:t>
            </a:r>
          </a:p>
          <a:p>
            <a:r>
              <a:rPr lang="en-US" sz="2600" dirty="0">
                <a:latin typeface="Gill Sans Nova Light_MSFontService"/>
              </a:rPr>
              <a:t>What's next:</a:t>
            </a:r>
          </a:p>
          <a:p>
            <a:pPr lvl="1"/>
            <a:r>
              <a:rPr lang="en-US" sz="2200" b="1" dirty="0"/>
              <a:t>Prototype</a:t>
            </a:r>
            <a:r>
              <a:rPr lang="en-US" sz="2200" dirty="0"/>
              <a:t> </a:t>
            </a:r>
            <a:r>
              <a:rPr lang="en-US" sz="2200" dirty="0">
                <a:latin typeface="Gill Sans Nova Light_MSFontService"/>
              </a:rPr>
              <a:t>– </a:t>
            </a:r>
            <a:r>
              <a:rPr lang="en-US" sz="2200" dirty="0"/>
              <a:t>you can write a playable draft of your game's rules</a:t>
            </a:r>
            <a:endParaRPr lang="en-US" sz="2200" dirty="0">
              <a:latin typeface="Gill Sans Nova Light_MSFontService"/>
            </a:endParaRPr>
          </a:p>
          <a:p>
            <a:pPr lvl="1"/>
            <a:r>
              <a:rPr lang="en-US" sz="2200" b="1" dirty="0"/>
              <a:t>Test</a:t>
            </a:r>
            <a:r>
              <a:rPr lang="en-US" sz="2200" dirty="0"/>
              <a:t> – you can test your prototype by having someone else play your game and give feedback on what worked and what didn't</a:t>
            </a:r>
          </a:p>
          <a:p>
            <a:pPr lvl="1"/>
            <a:r>
              <a:rPr lang="en-US" sz="2200" b="1" dirty="0"/>
              <a:t>Iterate</a:t>
            </a:r>
            <a:r>
              <a:rPr lang="en-US" sz="2200" dirty="0">
                <a:latin typeface="Gill Sans Nova Light"/>
              </a:rPr>
              <a:t> </a:t>
            </a:r>
            <a:r>
              <a:rPr lang="en-US" sz="2200" dirty="0">
                <a:latin typeface="Gill Sans Nova Light_MSFontService"/>
              </a:rPr>
              <a:t>– you can repeat this process to integrate feedback into new drafts of your game</a:t>
            </a:r>
            <a:endParaRPr lang="en-US" sz="2200" dirty="0"/>
          </a:p>
        </p:txBody>
      </p:sp>
      <p:sp>
        <p:nvSpPr>
          <p:cNvPr id="9" name="TextBox 8">
            <a:extLst>
              <a:ext uri="{FF2B5EF4-FFF2-40B4-BE49-F238E27FC236}">
                <a16:creationId xmlns:a16="http://schemas.microsoft.com/office/drawing/2014/main" id="{5813673C-1BFB-6A7F-2203-41DD55FF3377}"/>
              </a:ext>
            </a:extLst>
          </p:cNvPr>
          <p:cNvSpPr txBox="1"/>
          <p:nvPr/>
        </p:nvSpPr>
        <p:spPr>
          <a:xfrm>
            <a:off x="7261432" y="5554055"/>
            <a:ext cx="3596314" cy="646331"/>
          </a:xfrm>
          <a:prstGeom prst="rect">
            <a:avLst/>
          </a:prstGeom>
          <a:noFill/>
        </p:spPr>
        <p:txBody>
          <a:bodyPr wrap="square">
            <a:spAutoFit/>
          </a:bodyPr>
          <a:lstStyle/>
          <a:p>
            <a:r>
              <a:rPr lang="en-US">
                <a:hlinkClick r:id="rId3"/>
              </a:rPr>
              <a:t>The 5 Stages in the Design Thinking Process | </a:t>
            </a:r>
            <a:r>
              <a:rPr lang="en-US" err="1">
                <a:hlinkClick r:id="rId3"/>
              </a:rPr>
              <a:t>IxDF</a:t>
            </a:r>
            <a:r>
              <a:rPr lang="en-US">
                <a:hlinkClick r:id="rId3"/>
              </a:rPr>
              <a:t> (interaction-design.org)</a:t>
            </a:r>
            <a:endParaRPr lang="en-US"/>
          </a:p>
        </p:txBody>
      </p:sp>
    </p:spTree>
    <p:extLst>
      <p:ext uri="{BB962C8B-B14F-4D97-AF65-F5344CB8AC3E}">
        <p14:creationId xmlns:p14="http://schemas.microsoft.com/office/powerpoint/2010/main" val="41876788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3">
                                            <p:txEl>
                                              <p:pRg st="0" end="0"/>
                                            </p:txEl>
                                          </p:spTgt>
                                        </p:tgtEl>
                                        <p:attrNameLst>
                                          <p:attrName>style.visibility</p:attrName>
                                        </p:attrNameLst>
                                      </p:cBhvr>
                                      <p:to>
                                        <p:strVal val="visible"/>
                                      </p:to>
                                    </p:set>
                                    <p:animEffect transition="in" filter="fade">
                                      <p:cBhvr>
                                        <p:cTn id="7" dur="500"/>
                                        <p:tgtEl>
                                          <p:spTgt spid="3">
                                            <p:txEl>
                                              <p:pRg st="0" end="0"/>
                                            </p:txEl>
                                          </p:spTgt>
                                        </p:tgtEl>
                                      </p:cBhvr>
                                    </p:animEffect>
                                  </p:childTnLst>
                                </p:cTn>
                              </p:par>
                              <p:par>
                                <p:cTn id="8" presetID="10" presetClass="entr" presetSubtype="0" fill="hold" nodeType="withEffect">
                                  <p:stCondLst>
                                    <p:cond delay="0"/>
                                  </p:stCondLst>
                                  <p:childTnLst>
                                    <p:set>
                                      <p:cBhvr>
                                        <p:cTn id="9" dur="1" fill="hold">
                                          <p:stCondLst>
                                            <p:cond delay="0"/>
                                          </p:stCondLst>
                                        </p:cTn>
                                        <p:tgtEl>
                                          <p:spTgt spid="3">
                                            <p:txEl>
                                              <p:pRg st="1" end="1"/>
                                            </p:txEl>
                                          </p:spTgt>
                                        </p:tgtEl>
                                        <p:attrNameLst>
                                          <p:attrName>style.visibility</p:attrName>
                                        </p:attrNameLst>
                                      </p:cBhvr>
                                      <p:to>
                                        <p:strVal val="visible"/>
                                      </p:to>
                                    </p:set>
                                    <p:animEffect transition="in" filter="fade">
                                      <p:cBhvr>
                                        <p:cTn id="10" dur="500"/>
                                        <p:tgtEl>
                                          <p:spTgt spid="3">
                                            <p:txEl>
                                              <p:pRg st="1" end="1"/>
                                            </p:txEl>
                                          </p:spTgt>
                                        </p:tgtEl>
                                      </p:cBhvr>
                                    </p:animEffect>
                                  </p:childTnLst>
                                </p:cTn>
                              </p:par>
                            </p:childTnLst>
                          </p:cTn>
                        </p:par>
                      </p:childTnLst>
                    </p:cTn>
                  </p:par>
                  <p:par>
                    <p:cTn id="11" fill="hold">
                      <p:stCondLst>
                        <p:cond delay="indefinite"/>
                      </p:stCondLst>
                      <p:childTnLst>
                        <p:par>
                          <p:cTn id="12" fill="hold">
                            <p:stCondLst>
                              <p:cond delay="0"/>
                            </p:stCondLst>
                            <p:childTnLst>
                              <p:par>
                                <p:cTn id="13" presetID="10" presetClass="entr" presetSubtype="0" fill="hold" nodeType="clickEffect">
                                  <p:stCondLst>
                                    <p:cond delay="0"/>
                                  </p:stCondLst>
                                  <p:childTnLst>
                                    <p:set>
                                      <p:cBhvr>
                                        <p:cTn id="14" dur="1" fill="hold">
                                          <p:stCondLst>
                                            <p:cond delay="0"/>
                                          </p:stCondLst>
                                        </p:cTn>
                                        <p:tgtEl>
                                          <p:spTgt spid="3">
                                            <p:txEl>
                                              <p:pRg st="2" end="2"/>
                                            </p:txEl>
                                          </p:spTgt>
                                        </p:tgtEl>
                                        <p:attrNameLst>
                                          <p:attrName>style.visibility</p:attrName>
                                        </p:attrNameLst>
                                      </p:cBhvr>
                                      <p:to>
                                        <p:strVal val="visible"/>
                                      </p:to>
                                    </p:set>
                                    <p:animEffect transition="in" filter="fade">
                                      <p:cBhvr>
                                        <p:cTn id="15" dur="500"/>
                                        <p:tgtEl>
                                          <p:spTgt spid="3">
                                            <p:txEl>
                                              <p:pRg st="2" end="2"/>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10" presetClass="entr" presetSubtype="0" fill="hold" nodeType="clickEffect">
                                  <p:stCondLst>
                                    <p:cond delay="0"/>
                                  </p:stCondLst>
                                  <p:childTnLst>
                                    <p:set>
                                      <p:cBhvr>
                                        <p:cTn id="19" dur="1" fill="hold">
                                          <p:stCondLst>
                                            <p:cond delay="0"/>
                                          </p:stCondLst>
                                        </p:cTn>
                                        <p:tgtEl>
                                          <p:spTgt spid="3">
                                            <p:txEl>
                                              <p:pRg st="3" end="3"/>
                                            </p:txEl>
                                          </p:spTgt>
                                        </p:tgtEl>
                                        <p:attrNameLst>
                                          <p:attrName>style.visibility</p:attrName>
                                        </p:attrNameLst>
                                      </p:cBhvr>
                                      <p:to>
                                        <p:strVal val="visible"/>
                                      </p:to>
                                    </p:set>
                                    <p:animEffect transition="in" filter="fade">
                                      <p:cBhvr>
                                        <p:cTn id="20" dur="500"/>
                                        <p:tgtEl>
                                          <p:spTgt spid="3">
                                            <p:txEl>
                                              <p:pRg st="3" end="3"/>
                                            </p:txEl>
                                          </p:spTgt>
                                        </p:tgtEl>
                                      </p:cBhvr>
                                    </p:animEffect>
                                  </p:childTnLst>
                                </p:cTn>
                              </p:par>
                            </p:childTnLst>
                          </p:cTn>
                        </p:par>
                      </p:childTnLst>
                    </p:cTn>
                  </p:par>
                  <p:par>
                    <p:cTn id="21" fill="hold">
                      <p:stCondLst>
                        <p:cond delay="indefinite"/>
                      </p:stCondLst>
                      <p:childTnLst>
                        <p:par>
                          <p:cTn id="22" fill="hold">
                            <p:stCondLst>
                              <p:cond delay="0"/>
                            </p:stCondLst>
                            <p:childTnLst>
                              <p:par>
                                <p:cTn id="23" presetID="10" presetClass="entr" presetSubtype="0" fill="hold" nodeType="clickEffect">
                                  <p:stCondLst>
                                    <p:cond delay="0"/>
                                  </p:stCondLst>
                                  <p:childTnLst>
                                    <p:set>
                                      <p:cBhvr>
                                        <p:cTn id="24" dur="1" fill="hold">
                                          <p:stCondLst>
                                            <p:cond delay="0"/>
                                          </p:stCondLst>
                                        </p:cTn>
                                        <p:tgtEl>
                                          <p:spTgt spid="3">
                                            <p:txEl>
                                              <p:pRg st="4" end="4"/>
                                            </p:txEl>
                                          </p:spTgt>
                                        </p:tgtEl>
                                        <p:attrNameLst>
                                          <p:attrName>style.visibility</p:attrName>
                                        </p:attrNameLst>
                                      </p:cBhvr>
                                      <p:to>
                                        <p:strVal val="visible"/>
                                      </p:to>
                                    </p:set>
                                    <p:animEffect transition="in" filter="fade">
                                      <p:cBhvr>
                                        <p:cTn id="25" dur="500"/>
                                        <p:tgtEl>
                                          <p:spTgt spid="3">
                                            <p:txEl>
                                              <p:pRg st="4" end="4"/>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10" presetClass="entr" presetSubtype="0" fill="hold" nodeType="clickEffect">
                                  <p:stCondLst>
                                    <p:cond delay="0"/>
                                  </p:stCondLst>
                                  <p:childTnLst>
                                    <p:set>
                                      <p:cBhvr>
                                        <p:cTn id="29" dur="1" fill="hold">
                                          <p:stCondLst>
                                            <p:cond delay="0"/>
                                          </p:stCondLst>
                                        </p:cTn>
                                        <p:tgtEl>
                                          <p:spTgt spid="3">
                                            <p:txEl>
                                              <p:pRg st="5" end="5"/>
                                            </p:txEl>
                                          </p:spTgt>
                                        </p:tgtEl>
                                        <p:attrNameLst>
                                          <p:attrName>style.visibility</p:attrName>
                                        </p:attrNameLst>
                                      </p:cBhvr>
                                      <p:to>
                                        <p:strVal val="visible"/>
                                      </p:to>
                                    </p:set>
                                    <p:animEffect transition="in" filter="fade">
                                      <p:cBhvr>
                                        <p:cTn id="30" dur="500"/>
                                        <p:tgtEl>
                                          <p:spTgt spid="3">
                                            <p:txEl>
                                              <p:pRg st="5" end="5"/>
                                            </p:txEl>
                                          </p:spTgt>
                                        </p:tgtEl>
                                      </p:cBhvr>
                                    </p:animEffect>
                                  </p:childTnLst>
                                </p:cTn>
                              </p:par>
                            </p:childTnLst>
                          </p:cTn>
                        </p:par>
                      </p:childTnLst>
                    </p:cTn>
                  </p:par>
                  <p:par>
                    <p:cTn id="31" fill="hold">
                      <p:stCondLst>
                        <p:cond delay="indefinite"/>
                      </p:stCondLst>
                      <p:childTnLst>
                        <p:par>
                          <p:cTn id="32" fill="hold">
                            <p:stCondLst>
                              <p:cond delay="0"/>
                            </p:stCondLst>
                            <p:childTnLst>
                              <p:par>
                                <p:cTn id="33" presetID="10" presetClass="entr" presetSubtype="0" fill="hold" nodeType="clickEffect">
                                  <p:stCondLst>
                                    <p:cond delay="0"/>
                                  </p:stCondLst>
                                  <p:childTnLst>
                                    <p:set>
                                      <p:cBhvr>
                                        <p:cTn id="34" dur="1" fill="hold">
                                          <p:stCondLst>
                                            <p:cond delay="0"/>
                                          </p:stCondLst>
                                        </p:cTn>
                                        <p:tgtEl>
                                          <p:spTgt spid="3">
                                            <p:txEl>
                                              <p:pRg st="6" end="6"/>
                                            </p:txEl>
                                          </p:spTgt>
                                        </p:tgtEl>
                                        <p:attrNameLst>
                                          <p:attrName>style.visibility</p:attrName>
                                        </p:attrNameLst>
                                      </p:cBhvr>
                                      <p:to>
                                        <p:strVal val="visible"/>
                                      </p:to>
                                    </p:set>
                                    <p:animEffect transition="in" filter="fade">
                                      <p:cBhvr>
                                        <p:cTn id="35" dur="500"/>
                                        <p:tgtEl>
                                          <p:spTgt spid="3">
                                            <p:txEl>
                                              <p:pRg st="6" end="6"/>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4049CC-39AB-9C37-445B-852450D449F0}"/>
              </a:ext>
            </a:extLst>
          </p:cNvPr>
          <p:cNvSpPr>
            <a:spLocks noGrp="1"/>
          </p:cNvSpPr>
          <p:nvPr>
            <p:ph type="title"/>
          </p:nvPr>
        </p:nvSpPr>
        <p:spPr>
          <a:xfrm>
            <a:off x="-221882" y="389675"/>
            <a:ext cx="8297444" cy="978293"/>
          </a:xfrm>
        </p:spPr>
        <p:txBody>
          <a:bodyPr/>
          <a:lstStyle/>
          <a:p>
            <a:pPr>
              <a:lnSpc>
                <a:spcPct val="150571"/>
              </a:lnSpc>
            </a:pPr>
            <a:r>
              <a:rPr lang="en-US" dirty="0"/>
              <a:t>Thanks!</a:t>
            </a:r>
          </a:p>
        </p:txBody>
      </p:sp>
      <p:sp>
        <p:nvSpPr>
          <p:cNvPr id="4" name="TextBox 3">
            <a:extLst>
              <a:ext uri="{FF2B5EF4-FFF2-40B4-BE49-F238E27FC236}">
                <a16:creationId xmlns:a16="http://schemas.microsoft.com/office/drawing/2014/main" id="{1599F361-5613-88E3-58EF-AC9C542BCD9B}"/>
              </a:ext>
            </a:extLst>
          </p:cNvPr>
          <p:cNvSpPr txBox="1"/>
          <p:nvPr/>
        </p:nvSpPr>
        <p:spPr>
          <a:xfrm>
            <a:off x="7266341" y="3189064"/>
            <a:ext cx="4553777" cy="707886"/>
          </a:xfrm>
          <a:prstGeom prst="rect">
            <a:avLst/>
          </a:prstGeom>
          <a:noFill/>
        </p:spPr>
        <p:txBody>
          <a:bodyPr wrap="square">
            <a:spAutoFit/>
          </a:bodyPr>
          <a:lstStyle/>
          <a:p>
            <a:pPr algn="ctr"/>
            <a:r>
              <a:rPr lang="en-US" sz="2000" dirty="0">
                <a:solidFill>
                  <a:schemeClr val="bg1">
                    <a:lumMod val="85000"/>
                  </a:schemeClr>
                </a:solidFill>
                <a:latin typeface="Segoe UI" panose="020B0502040204020203" pitchFamily="34" charset="0"/>
              </a:rPr>
              <a:t>Or d</a:t>
            </a:r>
            <a:r>
              <a:rPr lang="en-US" sz="2000" i="0" dirty="0">
                <a:solidFill>
                  <a:schemeClr val="bg1">
                    <a:lumMod val="85000"/>
                  </a:schemeClr>
                </a:solidFill>
                <a:effectLst/>
                <a:latin typeface="Segoe UI" panose="020B0502040204020203" pitchFamily="34" charset="0"/>
              </a:rPr>
              <a:t>ownload slides here:</a:t>
            </a:r>
          </a:p>
          <a:p>
            <a:pPr algn="ctr"/>
            <a:r>
              <a:rPr lang="en-US" sz="2000" b="1" i="0" u="sng" dirty="0">
                <a:solidFill>
                  <a:schemeClr val="bg1">
                    <a:lumMod val="85000"/>
                  </a:schemeClr>
                </a:solidFill>
                <a:effectLst/>
                <a:latin typeface="Segoe UI" panose="020B0502040204020203" pitchFamily="34" charset="0"/>
              </a:rPr>
              <a:t>https://aka.ms/ttrpgsatwork</a:t>
            </a:r>
            <a:endParaRPr lang="en-US" sz="2000" b="1" u="sng" dirty="0">
              <a:solidFill>
                <a:schemeClr val="bg1">
                  <a:lumMod val="85000"/>
                </a:schemeClr>
              </a:solidFill>
            </a:endParaRPr>
          </a:p>
        </p:txBody>
      </p:sp>
      <p:graphicFrame>
        <p:nvGraphicFramePr>
          <p:cNvPr id="8" name="Table 7">
            <a:extLst>
              <a:ext uri="{FF2B5EF4-FFF2-40B4-BE49-F238E27FC236}">
                <a16:creationId xmlns:a16="http://schemas.microsoft.com/office/drawing/2014/main" id="{0345813E-DB95-800C-0FB8-83D86C4D0ADB}"/>
              </a:ext>
            </a:extLst>
          </p:cNvPr>
          <p:cNvGraphicFramePr>
            <a:graphicFrameLocks noGrp="1"/>
          </p:cNvGraphicFramePr>
          <p:nvPr>
            <p:extLst>
              <p:ext uri="{D42A27DB-BD31-4B8C-83A1-F6EECF244321}">
                <p14:modId xmlns:p14="http://schemas.microsoft.com/office/powerpoint/2010/main" val="1908505730"/>
              </p:ext>
            </p:extLst>
          </p:nvPr>
        </p:nvGraphicFramePr>
        <p:xfrm>
          <a:off x="634510" y="1443259"/>
          <a:ext cx="6584661" cy="5063490"/>
        </p:xfrm>
        <a:graphic>
          <a:graphicData uri="http://schemas.openxmlformats.org/drawingml/2006/table">
            <a:tbl>
              <a:tblPr bandRow="1">
                <a:tableStyleId>{5C22544A-7EE6-4342-B048-85BDC9FD1C3A}</a:tableStyleId>
              </a:tblPr>
              <a:tblGrid>
                <a:gridCol w="1585468">
                  <a:extLst>
                    <a:ext uri="{9D8B030D-6E8A-4147-A177-3AD203B41FA5}">
                      <a16:colId xmlns:a16="http://schemas.microsoft.com/office/drawing/2014/main" val="3152517766"/>
                    </a:ext>
                  </a:extLst>
                </a:gridCol>
                <a:gridCol w="4999193">
                  <a:extLst>
                    <a:ext uri="{9D8B030D-6E8A-4147-A177-3AD203B41FA5}">
                      <a16:colId xmlns:a16="http://schemas.microsoft.com/office/drawing/2014/main" val="3190702462"/>
                    </a:ext>
                  </a:extLst>
                </a:gridCol>
              </a:tblGrid>
              <a:tr h="381000">
                <a:tc>
                  <a:txBody>
                    <a:bodyPr/>
                    <a:lstStyle/>
                    <a:p>
                      <a:pPr fontAlgn="base"/>
                      <a:r>
                        <a:rPr lang="en-US" sz="1800" b="1" dirty="0">
                          <a:solidFill>
                            <a:srgbClr val="FFFFFF"/>
                          </a:solidFill>
                          <a:effectLst/>
                          <a:latin typeface="Gill Sans Nova Light" panose="020B0302020104020203" pitchFamily="34" charset="0"/>
                        </a:rPr>
                        <a:t>RPGs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tc>
                  <a:txBody>
                    <a:bodyPr/>
                    <a:lstStyle/>
                    <a:p>
                      <a:pPr fontAlgn="base"/>
                      <a:r>
                        <a:rPr lang="en-US" sz="1800" b="1" dirty="0">
                          <a:solidFill>
                            <a:srgbClr val="FFFFFF"/>
                          </a:solidFill>
                          <a:effectLst/>
                          <a:latin typeface="Gill Sans Nova Light" panose="020B0302020104020203" pitchFamily="34" charset="0"/>
                        </a:rPr>
                        <a:t>Notes</a:t>
                      </a:r>
                      <a:endParaRPr lang="en-US" b="1" dirty="0">
                        <a:solidFill>
                          <a:srgbClr val="FFFFFF"/>
                        </a:solidFill>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28813" cap="flat" cmpd="sng" algn="ctr">
                      <a:solidFill>
                        <a:srgbClr val="FFFFFF"/>
                      </a:solidFill>
                      <a:prstDash val="solid"/>
                      <a:round/>
                      <a:headEnd type="none" w="med" len="med"/>
                      <a:tailEnd type="none" w="med" len="med"/>
                    </a:lnB>
                    <a:solidFill>
                      <a:srgbClr val="531F14"/>
                    </a:solidFill>
                  </a:tcPr>
                </a:tc>
                <a:extLst>
                  <a:ext uri="{0D108BD9-81ED-4DB2-BD59-A6C34878D82A}">
                    <a16:rowId xmlns:a16="http://schemas.microsoft.com/office/drawing/2014/main" val="2812722956"/>
                  </a:ext>
                </a:extLst>
              </a:tr>
              <a:tr h="314325">
                <a:tc>
                  <a:txBody>
                    <a:bodyPr/>
                    <a:lstStyle/>
                    <a:p>
                      <a:pPr fontAlgn="auto"/>
                      <a:r>
                        <a:rPr lang="en-US" sz="1600" u="sng" strike="noStrike">
                          <a:solidFill>
                            <a:schemeClr val="tx1"/>
                          </a:solidFill>
                          <a:effectLst/>
                          <a:latin typeface="Gill Sans Nova Light" panose="020B0302020104020203" pitchFamily="34" charset="0"/>
                          <a:hlinkClick r:id="rId3">
                            <a:extLst>
                              <a:ext uri="{A12FA001-AC4F-418D-AE19-62706E023703}">
                                <ahyp:hlinkClr xmlns:ahyp="http://schemas.microsoft.com/office/drawing/2018/hyperlinkcolor" val="tx"/>
                              </a:ext>
                            </a:extLst>
                          </a:hlinkClick>
                        </a:rPr>
                        <a:t>Dungeons and Dragons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Common table-top roleplaying game, seen in </a:t>
                      </a:r>
                      <a:r>
                        <a:rPr lang="en-US" sz="1600" i="1" dirty="0">
                          <a:effectLst/>
                          <a:latin typeface="Gill Sans Nova Light" panose="020B0302020104020203" pitchFamily="34" charset="0"/>
                        </a:rPr>
                        <a:t>Stranger Things, Big Bang Theory, </a:t>
                      </a:r>
                      <a:r>
                        <a:rPr lang="en-US" sz="1600" i="0" dirty="0" err="1">
                          <a:effectLst/>
                          <a:latin typeface="Gill Sans Nova Light" panose="020B0302020104020203" pitchFamily="34" charset="0"/>
                        </a:rPr>
                        <a:t>etc</a:t>
                      </a:r>
                      <a:r>
                        <a:rPr lang="en-US" sz="1600" i="1" dirty="0">
                          <a:effectLst/>
                          <a:latin typeface="Gill Sans Nova Light" panose="020B0302020104020203" pitchFamily="34" charset="0"/>
                        </a:rPr>
                        <a:t> </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28813"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208014635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4">
                            <a:extLst>
                              <a:ext uri="{A12FA001-AC4F-418D-AE19-62706E023703}">
                                <ahyp:hlinkClr xmlns:ahyp="http://schemas.microsoft.com/office/drawing/2018/hyperlinkcolor" val="tx"/>
                              </a:ext>
                            </a:extLst>
                          </a:hlinkClick>
                        </a:rPr>
                        <a:t>Lasers &amp; Feelings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Well designed one-page RPG</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952608636"/>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5">
                            <a:extLst>
                              <a:ext uri="{A12FA001-AC4F-418D-AE19-62706E023703}">
                                <ahyp:hlinkClr xmlns:ahyp="http://schemas.microsoft.com/office/drawing/2018/hyperlinkcolor" val="tx"/>
                              </a:ext>
                            </a:extLst>
                          </a:hlinkClick>
                        </a:rPr>
                        <a:t>Cats in the City</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Deepti, using this workshop’s format; “chaos” mechanic</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165761193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6">
                            <a:extLst>
                              <a:ext uri="{A12FA001-AC4F-418D-AE19-62706E023703}">
                                <ahyp:hlinkClr xmlns:ahyp="http://schemas.microsoft.com/office/drawing/2018/hyperlinkcolor" val="tx"/>
                              </a:ext>
                            </a:extLst>
                          </a:hlinkClick>
                        </a:rPr>
                        <a:t>Ten Candles</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“Candle” mechanic where real, lit candles impact gameplay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1181324372"/>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7">
                            <a:extLst>
                              <a:ext uri="{A12FA001-AC4F-418D-AE19-62706E023703}">
                                <ahyp:hlinkClr xmlns:ahyp="http://schemas.microsoft.com/office/drawing/2018/hyperlinkcolor" val="tx"/>
                              </a:ext>
                            </a:extLst>
                          </a:hlinkClick>
                        </a:rPr>
                        <a:t>The Quiet Year</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No “Mian storyteller”, players can hold “grudges”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4182971550"/>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8">
                            <a:extLst>
                              <a:ext uri="{A12FA001-AC4F-418D-AE19-62706E023703}">
                                <ahyp:hlinkClr xmlns:ahyp="http://schemas.microsoft.com/office/drawing/2018/hyperlinkcolor" val="tx"/>
                              </a:ext>
                            </a:extLst>
                          </a:hlinkClick>
                        </a:rPr>
                        <a:t>Everybody’s John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Bidding mechanic to “gain control” of the story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4038614824"/>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9">
                            <a:extLst>
                              <a:ext uri="{A12FA001-AC4F-418D-AE19-62706E023703}">
                                <ahyp:hlinkClr xmlns:ahyp="http://schemas.microsoft.com/office/drawing/2018/hyperlinkcolor" val="tx"/>
                              </a:ext>
                            </a:extLst>
                          </a:hlinkClick>
                        </a:rPr>
                        <a:t>Road Trippin’</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By </a:t>
                      </a:r>
                      <a:r>
                        <a:rPr lang="en-US" sz="1600">
                          <a:effectLst/>
                          <a:latin typeface="Gill Sans Nova Light" panose="020B0302020104020203" pitchFamily="34" charset="0"/>
                        </a:rPr>
                        <a:t>nina</a:t>
                      </a:r>
                      <a:r>
                        <a:rPr lang="en-US" sz="1600" dirty="0">
                          <a:effectLst/>
                          <a:latin typeface="Gill Sans Nova Light" panose="020B0302020104020203" pitchFamily="34" charset="0"/>
                        </a:rPr>
                        <a:t>, “Pee meter” that impacts game play</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528397748"/>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0">
                            <a:extLst>
                              <a:ext uri="{A12FA001-AC4F-418D-AE19-62706E023703}">
                                <ahyp:hlinkClr xmlns:ahyp="http://schemas.microsoft.com/office/drawing/2018/hyperlinkcolor" val="tx"/>
                              </a:ext>
                            </a:extLst>
                          </a:hlinkClick>
                        </a:rPr>
                        <a:t>Astronomers</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By </a:t>
                      </a:r>
                      <a:r>
                        <a:rPr lang="en-US" sz="1600" dirty="0" err="1">
                          <a:effectLst/>
                          <a:latin typeface="Gill Sans Nova Light" panose="020B0302020104020203" pitchFamily="34" charset="0"/>
                        </a:rPr>
                        <a:t>nina</a:t>
                      </a:r>
                      <a:r>
                        <a:rPr lang="en-US" sz="1600" dirty="0">
                          <a:effectLst/>
                          <a:latin typeface="Gill Sans Nova Light" panose="020B0302020104020203" pitchFamily="34" charset="0"/>
                        </a:rPr>
                        <a:t>, drawing cards simulates discovering planets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2471732591"/>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1">
                            <a:extLst>
                              <a:ext uri="{A12FA001-AC4F-418D-AE19-62706E023703}">
                                <ahyp:hlinkClr xmlns:ahyp="http://schemas.microsoft.com/office/drawing/2018/hyperlinkcolor" val="tx"/>
                              </a:ext>
                            </a:extLst>
                          </a:hlinkClick>
                        </a:rPr>
                        <a:t>Alice is Missing</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Completely silent; No game master; players must text each other</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896931299"/>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2">
                            <a:extLst>
                              <a:ext uri="{A12FA001-AC4F-418D-AE19-62706E023703}">
                                <ahyp:hlinkClr xmlns:ahyp="http://schemas.microsoft.com/office/drawing/2018/hyperlinkcolor" val="tx"/>
                              </a:ext>
                            </a:extLst>
                          </a:hlinkClick>
                        </a:rPr>
                        <a:t>Dread</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a:effectLst/>
                          <a:latin typeface="Gill Sans Nova Light" panose="020B0302020104020203" pitchFamily="34" charset="0"/>
                        </a:rPr>
                        <a:t>Horror style game where a game of Jenga is used for tension</a:t>
                      </a:r>
                      <a:endParaRPr lang="en-US">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3957547625"/>
                  </a:ext>
                </a:extLst>
              </a:tr>
              <a:tr h="352425">
                <a:tc>
                  <a:txBody>
                    <a:bodyPr/>
                    <a:lstStyle/>
                    <a:p>
                      <a:pPr fontAlgn="auto"/>
                      <a:r>
                        <a:rPr lang="en-US" sz="1600" u="sng" strike="noStrike">
                          <a:solidFill>
                            <a:schemeClr val="tx1"/>
                          </a:solidFill>
                          <a:effectLst/>
                          <a:latin typeface="Gill Sans Nova Light" panose="020B0302020104020203" pitchFamily="34" charset="0"/>
                          <a:hlinkClick r:id="rId13">
                            <a:extLst>
                              <a:ext uri="{A12FA001-AC4F-418D-AE19-62706E023703}">
                                <ahyp:hlinkClr xmlns:ahyp="http://schemas.microsoft.com/office/drawing/2018/hyperlinkcolor" val="tx"/>
                              </a:ext>
                            </a:extLst>
                          </a:hlinkClick>
                        </a:rPr>
                        <a:t>Caravan</a:t>
                      </a:r>
                      <a:endParaRPr lang="en-US" sz="160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tc>
                  <a:txBody>
                    <a:bodyPr/>
                    <a:lstStyle/>
                    <a:p>
                      <a:pPr fontAlgn="base"/>
                      <a:r>
                        <a:rPr lang="en-US" sz="1600" dirty="0">
                          <a:effectLst/>
                          <a:latin typeface="Gill Sans Nova Light" panose="020B0302020104020203" pitchFamily="34" charset="0"/>
                        </a:rPr>
                        <a:t>In Fallout: New Vegas, can only use cards you find in game</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D1CCCC"/>
                    </a:solidFill>
                  </a:tcPr>
                </a:tc>
                <a:extLst>
                  <a:ext uri="{0D108BD9-81ED-4DB2-BD59-A6C34878D82A}">
                    <a16:rowId xmlns:a16="http://schemas.microsoft.com/office/drawing/2014/main" val="3642055022"/>
                  </a:ext>
                </a:extLst>
              </a:tr>
              <a:tr h="352425">
                <a:tc>
                  <a:txBody>
                    <a:bodyPr/>
                    <a:lstStyle/>
                    <a:p>
                      <a:pPr fontAlgn="auto"/>
                      <a:r>
                        <a:rPr lang="en-US" sz="1600" u="sng" strike="noStrike" dirty="0">
                          <a:solidFill>
                            <a:schemeClr val="tx1"/>
                          </a:solidFill>
                          <a:effectLst/>
                          <a:latin typeface="Gill Sans Nova Light" panose="020B0302020104020203" pitchFamily="34" charset="0"/>
                          <a:hlinkClick r:id="rId14">
                            <a:extLst>
                              <a:ext uri="{A12FA001-AC4F-418D-AE19-62706E023703}">
                                <ahyp:hlinkClr xmlns:ahyp="http://schemas.microsoft.com/office/drawing/2018/hyperlinkcolor" val="tx"/>
                              </a:ext>
                            </a:extLst>
                          </a:hlinkClick>
                        </a:rPr>
                        <a:t>Gwent</a:t>
                      </a:r>
                      <a:endParaRPr lang="en-US" sz="1600" dirty="0">
                        <a:solidFill>
                          <a:schemeClr val="tx1"/>
                        </a:solidFill>
                        <a:effectLst/>
                        <a:latin typeface="Gill Sans Nova Light" panose="020B0302020104020203" pitchFamily="34" charset="0"/>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tc>
                  <a:txBody>
                    <a:bodyPr/>
                    <a:lstStyle/>
                    <a:p>
                      <a:pPr fontAlgn="base"/>
                      <a:r>
                        <a:rPr lang="en-US" sz="1600" dirty="0">
                          <a:effectLst/>
                          <a:latin typeface="Gill Sans Nova Light" panose="020B0302020104020203" pitchFamily="34" charset="0"/>
                        </a:rPr>
                        <a:t>In Witcher games, you can only get cards from boss fights</a:t>
                      </a:r>
                      <a:endParaRPr lang="en-US" dirty="0">
                        <a:effectLst/>
                      </a:endParaRPr>
                    </a:p>
                  </a:txBody>
                  <a:tcPr>
                    <a:lnL w="9601" cap="flat" cmpd="sng" algn="ctr">
                      <a:solidFill>
                        <a:srgbClr val="FFFFFF"/>
                      </a:solidFill>
                      <a:prstDash val="solid"/>
                      <a:round/>
                      <a:headEnd type="none" w="med" len="med"/>
                      <a:tailEnd type="none" w="med" len="med"/>
                    </a:lnL>
                    <a:lnR w="9601" cap="flat" cmpd="sng" algn="ctr">
                      <a:solidFill>
                        <a:srgbClr val="FFFFFF"/>
                      </a:solidFill>
                      <a:prstDash val="solid"/>
                      <a:round/>
                      <a:headEnd type="none" w="med" len="med"/>
                      <a:tailEnd type="none" w="med" len="med"/>
                    </a:lnR>
                    <a:lnT w="9601" cap="flat" cmpd="sng" algn="ctr">
                      <a:solidFill>
                        <a:srgbClr val="FFFFFF"/>
                      </a:solidFill>
                      <a:prstDash val="solid"/>
                      <a:round/>
                      <a:headEnd type="none" w="med" len="med"/>
                      <a:tailEnd type="none" w="med" len="med"/>
                    </a:lnT>
                    <a:lnB w="9601" cap="flat" cmpd="sng" algn="ctr">
                      <a:solidFill>
                        <a:srgbClr val="FFFFFF"/>
                      </a:solidFill>
                      <a:prstDash val="solid"/>
                      <a:round/>
                      <a:headEnd type="none" w="med" len="med"/>
                      <a:tailEnd type="none" w="med" len="med"/>
                    </a:lnB>
                    <a:solidFill>
                      <a:srgbClr val="E9E7E7"/>
                    </a:solidFill>
                  </a:tcPr>
                </a:tc>
                <a:extLst>
                  <a:ext uri="{0D108BD9-81ED-4DB2-BD59-A6C34878D82A}">
                    <a16:rowId xmlns:a16="http://schemas.microsoft.com/office/drawing/2014/main" val="628167686"/>
                  </a:ext>
                </a:extLst>
              </a:tr>
            </a:tbl>
          </a:graphicData>
        </a:graphic>
      </p:graphicFrame>
      <p:sp>
        <p:nvSpPr>
          <p:cNvPr id="5" name="TextBox 4">
            <a:extLst>
              <a:ext uri="{FF2B5EF4-FFF2-40B4-BE49-F238E27FC236}">
                <a16:creationId xmlns:a16="http://schemas.microsoft.com/office/drawing/2014/main" id="{BE3A1C11-C096-5FE9-A14D-2933F8914379}"/>
              </a:ext>
            </a:extLst>
          </p:cNvPr>
          <p:cNvSpPr txBox="1"/>
          <p:nvPr/>
        </p:nvSpPr>
        <p:spPr>
          <a:xfrm>
            <a:off x="7219950" y="4110207"/>
            <a:ext cx="4991927" cy="2923877"/>
          </a:xfrm>
          <a:prstGeom prst="rect">
            <a:avLst/>
          </a:prstGeom>
          <a:noFill/>
        </p:spPr>
        <p:txBody>
          <a:bodyPr wrap="square" rtlCol="0">
            <a:spAutoFit/>
          </a:bodyPr>
          <a:lstStyle/>
          <a:p>
            <a:r>
              <a:rPr lang="en-US" sz="2300" dirty="0">
                <a:solidFill>
                  <a:schemeClr val="bg1"/>
                </a:solidFill>
              </a:rPr>
              <a:t>TO DO…</a:t>
            </a:r>
          </a:p>
          <a:p>
            <a:pPr marL="285750" indent="-285750">
              <a:buFont typeface="Wingdings" panose="05000000000000000000" pitchFamily="2" charset="2"/>
              <a:buChar char="q"/>
            </a:pPr>
            <a:r>
              <a:rPr lang="en-US" sz="2300" dirty="0">
                <a:solidFill>
                  <a:schemeClr val="bg1"/>
                </a:solidFill>
              </a:rPr>
              <a:t>Fill out the worksheets</a:t>
            </a:r>
          </a:p>
          <a:p>
            <a:pPr marL="285750" indent="-285750">
              <a:buFont typeface="Wingdings" panose="05000000000000000000" pitchFamily="2" charset="2"/>
              <a:buChar char="q"/>
            </a:pPr>
            <a:r>
              <a:rPr lang="en-US" sz="2300" dirty="0">
                <a:solidFill>
                  <a:schemeClr val="bg1"/>
                </a:solidFill>
              </a:rPr>
              <a:t>Write the rules on ONE PAGE</a:t>
            </a:r>
          </a:p>
          <a:p>
            <a:pPr marL="285750" indent="-285750">
              <a:buFont typeface="Wingdings" panose="05000000000000000000" pitchFamily="2" charset="2"/>
              <a:buChar char="q"/>
            </a:pPr>
            <a:r>
              <a:rPr lang="en-US" sz="2300" dirty="0">
                <a:solidFill>
                  <a:schemeClr val="bg1"/>
                </a:solidFill>
              </a:rPr>
              <a:t>Test the game with friends</a:t>
            </a:r>
          </a:p>
          <a:p>
            <a:pPr marL="285750" indent="-285750">
              <a:buFont typeface="Wingdings" panose="05000000000000000000" pitchFamily="2" charset="2"/>
              <a:buChar char="q"/>
            </a:pPr>
            <a:r>
              <a:rPr lang="en-US" sz="2300" dirty="0">
                <a:solidFill>
                  <a:schemeClr val="bg1"/>
                </a:solidFill>
              </a:rPr>
              <a:t>Iterate on the game</a:t>
            </a:r>
          </a:p>
          <a:p>
            <a:pPr marL="285750" indent="-285750">
              <a:buFont typeface="Wingdings" panose="05000000000000000000" pitchFamily="2" charset="2"/>
              <a:buChar char="q"/>
            </a:pPr>
            <a:r>
              <a:rPr lang="en-US" sz="2300" dirty="0">
                <a:solidFill>
                  <a:schemeClr val="bg1"/>
                </a:solidFill>
              </a:rPr>
              <a:t>Publish! Consider: DMs Guild, </a:t>
            </a:r>
            <a:r>
              <a:rPr lang="en-US" sz="2300" dirty="0" err="1">
                <a:solidFill>
                  <a:schemeClr val="bg1"/>
                </a:solidFill>
              </a:rPr>
              <a:t>DrivethruRPG</a:t>
            </a:r>
            <a:r>
              <a:rPr lang="en-US" sz="2300" dirty="0">
                <a:solidFill>
                  <a:schemeClr val="bg1"/>
                </a:solidFill>
              </a:rPr>
              <a:t>, Roll20, Itch.io, GitHub</a:t>
            </a:r>
          </a:p>
          <a:p>
            <a:endParaRPr lang="en-US" sz="2300" dirty="0">
              <a:solidFill>
                <a:schemeClr val="bg1"/>
              </a:solidFill>
            </a:endParaRPr>
          </a:p>
        </p:txBody>
      </p:sp>
      <p:pic>
        <p:nvPicPr>
          <p:cNvPr id="6" name="Picture 5" descr="A black square with squares&#10;&#10;AI-generated content may be incorrect.">
            <a:extLst>
              <a:ext uri="{FF2B5EF4-FFF2-40B4-BE49-F238E27FC236}">
                <a16:creationId xmlns:a16="http://schemas.microsoft.com/office/drawing/2014/main" id="{5BF954BC-86C8-AF83-07D3-3A495CF763D5}"/>
              </a:ext>
            </a:extLst>
          </p:cNvPr>
          <p:cNvPicPr>
            <a:picLocks noChangeAspect="1"/>
          </p:cNvPicPr>
          <p:nvPr/>
        </p:nvPicPr>
        <p:blipFill>
          <a:blip r:embed="rId15">
            <a:lum bright="70000" contrast="-70000"/>
          </a:blip>
          <a:stretch>
            <a:fillRect/>
          </a:stretch>
        </p:blipFill>
        <p:spPr>
          <a:xfrm>
            <a:off x="8075562" y="257205"/>
            <a:ext cx="2935337" cy="2931859"/>
          </a:xfrm>
          <a:prstGeom prst="rect">
            <a:avLst/>
          </a:prstGeom>
        </p:spPr>
      </p:pic>
    </p:spTree>
    <p:extLst>
      <p:ext uri="{BB962C8B-B14F-4D97-AF65-F5344CB8AC3E}">
        <p14:creationId xmlns:p14="http://schemas.microsoft.com/office/powerpoint/2010/main" val="2272936215"/>
      </p:ext>
    </p:extLst>
  </p:cSld>
  <p:clrMapOvr>
    <a:masterClrMapping/>
  </p:clrMapOvr>
</p:sld>
</file>

<file path=ppt/theme/theme1.xml><?xml version="1.0" encoding="utf-8"?>
<a:theme xmlns:a="http://schemas.openxmlformats.org/drawingml/2006/main" name="Office Theme">
  <a:themeElements>
    <a:clrScheme name="Celestial">
      <a:dk1>
        <a:srgbClr val="000000"/>
      </a:dk1>
      <a:lt1>
        <a:srgbClr val="FFFFFF"/>
      </a:lt1>
      <a:dk2>
        <a:srgbClr val="44546A"/>
      </a:dk2>
      <a:lt2>
        <a:srgbClr val="E7E6E6"/>
      </a:lt2>
      <a:accent1>
        <a:srgbClr val="D19726"/>
      </a:accent1>
      <a:accent2>
        <a:srgbClr val="531F14"/>
      </a:accent2>
      <a:accent3>
        <a:srgbClr val="47383A"/>
      </a:accent3>
      <a:accent4>
        <a:srgbClr val="6D595C"/>
      </a:accent4>
      <a:accent5>
        <a:srgbClr val="222A34"/>
      </a:accent5>
      <a:accent6>
        <a:srgbClr val="EFE9E3"/>
      </a:accent6>
      <a:hlink>
        <a:srgbClr val="2CA7A3"/>
      </a:hlink>
      <a:folHlink>
        <a:srgbClr val="954F72"/>
      </a:folHlink>
    </a:clrScheme>
    <a:fontScheme name="Custom 37">
      <a:majorFont>
        <a:latin typeface="Baskerville Old Face"/>
        <a:ea typeface=""/>
        <a:cs typeface=""/>
      </a:majorFont>
      <a:minorFont>
        <a:latin typeface="Gill Sans Nova Light"/>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elestial_Win32_EF_v14" id="{49C53B4D-6C95-4255-8F4E-2C424B2C6A98}" vid="{5D0D74F6-EEA1-4B6D-86D1-60011094E0AF}"/>
    </a:ext>
  </a:extLst>
</a:theme>
</file>

<file path=ppt/theme/theme2.xml><?xml version="1.0" encoding="utf-8"?>
<a:theme xmlns:a="http://schemas.openxmlformats.org/drawingml/2006/main" name="1_White Template">
  <a:themeElements>
    <a:clrScheme name="Custom 9">
      <a:dk1>
        <a:srgbClr val="000000"/>
      </a:dk1>
      <a:lt1>
        <a:srgbClr val="FFFFFF"/>
      </a:lt1>
      <a:dk2>
        <a:srgbClr val="3B2E58"/>
      </a:dk2>
      <a:lt2>
        <a:srgbClr val="E6E6E6"/>
      </a:lt2>
      <a:accent1>
        <a:srgbClr val="8661C5"/>
      </a:accent1>
      <a:accent2>
        <a:srgbClr val="243A5E"/>
      </a:accent2>
      <a:accent3>
        <a:srgbClr val="D59DFF"/>
      </a:accent3>
      <a:accent4>
        <a:srgbClr val="008575"/>
      </a:accent4>
      <a:accent5>
        <a:srgbClr val="274B47"/>
      </a:accent5>
      <a:accent6>
        <a:srgbClr val="737373"/>
      </a:accent6>
      <a:hlink>
        <a:srgbClr val="0078D4"/>
      </a:hlink>
      <a:folHlink>
        <a:srgbClr val="0078D4"/>
      </a:folHlink>
    </a:clrScheme>
    <a:fontScheme name="Microsoft 2019 Brand Templates">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solidFill>
              <a:srgbClr val="FFFFFF"/>
            </a:soli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defPPr>
      </a:lstStyle>
    </a:txDef>
  </a:objectDefaults>
  <a:extraClrSchemeLst/>
  <a:custClrLst>
    <a:custClr name="Light Orange">
      <a:srgbClr val="FF9349"/>
    </a:custClr>
    <a:custClr name="Light Yellow">
      <a:srgbClr val="FEF000"/>
    </a:custClr>
    <a:custClr name="Light Green">
      <a:srgbClr val="9BF00B"/>
    </a:custClr>
    <a:custClr name="Light Teal">
      <a:srgbClr val="30E5D0"/>
    </a:custClr>
    <a:custClr name="Light Blue">
      <a:srgbClr val="50E6FF"/>
    </a:custClr>
    <a:custClr name="Light Purple">
      <a:srgbClr val="D59DFF"/>
    </a:custClr>
    <a:custClr name="White">
      <a:srgbClr val="FFFFFF"/>
    </a:custClr>
    <a:custClr name="Extra Light Gray">
      <a:srgbClr val="F2F2F2"/>
    </a:custClr>
    <a:custClr name="Light Gray">
      <a:srgbClr val="E6E6E6"/>
    </a:custClr>
    <a:custClr name="Gray">
      <a:srgbClr val="D2D2D2"/>
    </a:custClr>
    <a:custClr name="Orange">
      <a:srgbClr val="D83B01"/>
    </a:custClr>
    <a:custClr name="Yellow">
      <a:srgbClr val="FFB900"/>
    </a:custClr>
    <a:custClr name="Green">
      <a:srgbClr val="107C10"/>
    </a:custClr>
    <a:custClr name="Teal">
      <a:srgbClr val="008575"/>
    </a:custClr>
    <a:custClr name="Blue">
      <a:srgbClr val="0078D4"/>
    </a:custClr>
    <a:custClr name="Purple">
      <a:srgbClr val="8661C5"/>
    </a:custClr>
    <a:custClr name="Mid Gray">
      <a:srgbClr val="737373"/>
    </a:custClr>
    <a:custClr name="Dark Gray">
      <a:srgbClr val="505050"/>
    </a:custClr>
    <a:custClr name="Extra Dark Gray">
      <a:srgbClr val="2F2F2F"/>
    </a:custClr>
    <a:custClr name="Rick Black">
      <a:srgbClr val="000000"/>
    </a:custClr>
    <a:custClr name="Dark Orange">
      <a:srgbClr val="6B2929"/>
    </a:custClr>
    <a:custClr name="Dark Yellow">
      <a:srgbClr val="6A4B16"/>
    </a:custClr>
    <a:custClr name="Dark Green">
      <a:srgbClr val="054B16"/>
    </a:custClr>
    <a:custClr name="Dark Teal">
      <a:srgbClr val="274B47"/>
    </a:custClr>
    <a:custClr name="Dark Blue">
      <a:srgbClr val="243A5E"/>
    </a:custClr>
    <a:custClr name="Dark Purple">
      <a:srgbClr val="3B2E58"/>
    </a:custClr>
  </a:custClrLst>
  <a:extLst>
    <a:ext uri="{05A4C25C-085E-4340-85A3-A5531E510DB2}">
      <thm15:themeFamily xmlns:thm15="http://schemas.microsoft.com/office/thememl/2012/main" name="Microsoft_brand_template_purple_accessible.pptx" id="{2A25CC32-53A3-42A8-B07D-FAA8D735D358}" vid="{8DB29BF4-6C2E-4CE3-BA48-F0F8831C19A7}"/>
    </a:ext>
  </a:ext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ct:contentTypeSchema xmlns:ct="http://schemas.microsoft.com/office/2006/metadata/contentType" xmlns:ma="http://schemas.microsoft.com/office/2006/metadata/properties/metaAttributes" ct:_="" ma:_="" ma:contentTypeName="Document" ma:contentTypeID="0x010100F6948BCA3A2CE647A8980A812DC9EEE7" ma:contentTypeVersion="23" ma:contentTypeDescription="Create a new document." ma:contentTypeScope="" ma:versionID="10ea8ef8a3f89d6f442e27208015fe1a">
  <xsd:schema xmlns:xsd="http://www.w3.org/2001/XMLSchema" xmlns:xs="http://www.w3.org/2001/XMLSchema" xmlns:p="http://schemas.microsoft.com/office/2006/metadata/properties" xmlns:ns1="http://schemas.microsoft.com/sharepoint/v3" xmlns:ns2="730d8df6-6305-4397-942e-c68e13ca0459" xmlns:ns3="a038cf47-43dc-4da9-a1d5-a44d22af5082" xmlns:ns4="230e9df3-be65-4c73-a93b-d1236ebd677e" targetNamespace="http://schemas.microsoft.com/office/2006/metadata/properties" ma:root="true" ma:fieldsID="cb0998413867038f26bb23b87549a3f4" ns1:_="" ns2:_="" ns3:_="" ns4:_="">
    <xsd:import namespace="http://schemas.microsoft.com/sharepoint/v3"/>
    <xsd:import namespace="730d8df6-6305-4397-942e-c68e13ca0459"/>
    <xsd:import namespace="a038cf47-43dc-4da9-a1d5-a44d22af5082"/>
    <xsd:import namespace="230e9df3-be65-4c73-a93b-d1236ebd677e"/>
    <xsd:element name="properties">
      <xsd:complexType>
        <xsd:sequence>
          <xsd:element name="documentManagement">
            <xsd:complexType>
              <xsd:all>
                <xsd:element ref="ns2:MediaServiceMetadata" minOccurs="0"/>
                <xsd:element ref="ns2:MediaServiceFastMetadata" minOccurs="0"/>
                <xsd:element ref="ns2:MediaServiceGenerationTime" minOccurs="0"/>
                <xsd:element ref="ns2:MediaServiceEventHashCode" minOccurs="0"/>
                <xsd:element ref="ns3:SharedWithUsers" minOccurs="0"/>
                <xsd:element ref="ns3:SharedWithDetails" minOccurs="0"/>
                <xsd:element ref="ns2:MediaServiceAutoKeyPoints" minOccurs="0"/>
                <xsd:element ref="ns2:MediaServiceKeyPoints" minOccurs="0"/>
                <xsd:element ref="ns2:MediaServiceDateTaken" minOccurs="0"/>
                <xsd:element ref="ns2:lcf76f155ced4ddcb4097134ff3c332f" minOccurs="0"/>
                <xsd:element ref="ns4:TaxCatchAll" minOccurs="0"/>
                <xsd:element ref="ns2:MediaLengthInSeconds" minOccurs="0"/>
                <xsd:element ref="ns2:OneNoteFluid_FileOrder" minOccurs="0"/>
                <xsd:element ref="ns2:OneNoteFluid_FileOrder0" minOccurs="0"/>
                <xsd:element ref="ns2:MediaServiceOCR" minOccurs="0"/>
                <xsd:element ref="ns2:MediaServiceSearchProperties" minOccurs="0"/>
                <xsd:element ref="ns1:_ip_UnifiedCompliancePolicyProperties" minOccurs="0"/>
                <xsd:element ref="ns1:_ip_UnifiedCompliancePolicyUIAction" minOccurs="0"/>
                <xsd:element ref="ns2:MediaServiceDocTags" minOccurs="0"/>
                <xsd:element ref="ns2:MediaServiceObjectDetectorVersions" minOccurs="0"/>
                <xsd:element ref="ns2:MediaServiceLocation"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http://schemas.microsoft.com/sharepoint/v3" elementFormDefault="qualified">
    <xsd:import namespace="http://schemas.microsoft.com/office/2006/documentManagement/types"/>
    <xsd:import namespace="http://schemas.microsoft.com/office/infopath/2007/PartnerControls"/>
    <xsd:element name="_ip_UnifiedCompliancePolicyProperties" ma:index="25" nillable="true" ma:displayName="Unified Compliance Policy Properties" ma:hidden="true" ma:internalName="_ip_UnifiedCompliancePolicyProperties">
      <xsd:simpleType>
        <xsd:restriction base="dms:Note"/>
      </xsd:simpleType>
    </xsd:element>
    <xsd:element name="_ip_UnifiedCompliancePolicyUIAction" ma:index="26" nillable="true" ma:displayName="Unified Compliance Policy UI Action" ma:hidden="true" ma:internalName="_ip_UnifiedCompliancePolicyUIAction">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730d8df6-6305-4397-942e-c68e13ca0459"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GenerationTime" ma:index="10" nillable="true" ma:displayName="MediaServiceGenerationTime" ma:hidden="true" ma:internalName="MediaServiceGenerationTime" ma:readOnly="true">
      <xsd:simpleType>
        <xsd:restriction base="dms:Text"/>
      </xsd:simpleType>
    </xsd:element>
    <xsd:element name="MediaServiceEventHashCode" ma:index="11" nillable="true" ma:displayName="MediaServiceEventHashCode" ma:hidden="true" ma:internalName="MediaServiceEventHashCode" ma:readOnly="true">
      <xsd:simpleType>
        <xsd:restriction base="dms:Text"/>
      </xsd:simpleType>
    </xsd:element>
    <xsd:element name="MediaServiceAutoKeyPoints" ma:index="14" nillable="true" ma:displayName="MediaServiceAutoKeyPoints" ma:hidden="true" ma:internalName="MediaServiceAutoKeyPoints" ma:readOnly="true">
      <xsd:simpleType>
        <xsd:restriction base="dms:Note"/>
      </xsd:simpleType>
    </xsd:element>
    <xsd:element name="MediaServiceKeyPoints" ma:index="15" nillable="true" ma:displayName="KeyPoints" ma:internalName="MediaServiceKeyPoints" ma:readOnly="true">
      <xsd:simpleType>
        <xsd:restriction base="dms:Note">
          <xsd:maxLength value="255"/>
        </xsd:restriction>
      </xsd:simpleType>
    </xsd:element>
    <xsd:element name="MediaServiceDateTaken" ma:index="16" nillable="true" ma:displayName="MediaServiceDateTaken" ma:hidden="true" ma:internalName="MediaServiceDateTaken" ma:readOnly="true">
      <xsd:simpleType>
        <xsd:restriction base="dms:Text"/>
      </xsd:simpleType>
    </xsd:element>
    <xsd:element name="lcf76f155ced4ddcb4097134ff3c332f" ma:index="18" nillable="true" ma:taxonomy="true" ma:internalName="lcf76f155ced4ddcb4097134ff3c332f" ma:taxonomyFieldName="MediaServiceImageTags" ma:displayName="Image Tags" ma:readOnly="false" ma:fieldId="{5cf76f15-5ced-4ddc-b409-7134ff3c332f}" ma:taxonomyMulti="true" ma:sspId="e385fb40-52d4-4fae-9c5b-3e8ff8a5878e" ma:termSetId="09814cd3-568e-fe90-9814-8d621ff8fb84" ma:anchorId="fba54fb3-c3e1-fe81-a776-ca4b69148c4d" ma:open="true" ma:isKeyword="false">
      <xsd:complexType>
        <xsd:sequence>
          <xsd:element ref="pc:Terms" minOccurs="0" maxOccurs="1"/>
        </xsd:sequence>
      </xsd:complexType>
    </xsd:element>
    <xsd:element name="MediaLengthInSeconds" ma:index="20" nillable="true" ma:displayName="MediaLengthInSeconds" ma:hidden="true" ma:internalName="MediaLengthInSeconds" ma:readOnly="true">
      <xsd:simpleType>
        <xsd:restriction base="dms:Unknown"/>
      </xsd:simpleType>
    </xsd:element>
    <xsd:element name="OneNoteFluid_FileOrder" ma:index="21" nillable="true" ma:displayName="OneNoteFluid_FileOrder" ma:internalName="OneNoteFluid_FileOrder">
      <xsd:simpleType>
        <xsd:restriction base="dms:Text">
          <xsd:maxLength value="255"/>
        </xsd:restriction>
      </xsd:simpleType>
    </xsd:element>
    <xsd:element name="OneNoteFluid_FileOrder0" ma:index="22" nillable="true" ma:displayName="OneNoteFluid_FileOrder" ma:internalName="OneNoteFluid_FileOrder0">
      <xsd:simpleType>
        <xsd:restriction base="dms:Text">
          <xsd:maxLength value="255"/>
        </xsd:restriction>
      </xsd:simpleType>
    </xsd:element>
    <xsd:element name="MediaServiceOCR" ma:index="23" nillable="true" ma:displayName="Extracted Text" ma:internalName="MediaServiceOCR" ma:readOnly="true">
      <xsd:simpleType>
        <xsd:restriction base="dms:Note">
          <xsd:maxLength value="255"/>
        </xsd:restriction>
      </xsd:simpleType>
    </xsd:element>
    <xsd:element name="MediaServiceSearchProperties" ma:index="24" nillable="true" ma:displayName="MediaServiceSearchProperties" ma:hidden="true" ma:internalName="MediaServiceSearchProperties" ma:readOnly="true">
      <xsd:simpleType>
        <xsd:restriction base="dms:Note"/>
      </xsd:simpleType>
    </xsd:element>
    <xsd:element name="MediaServiceDocTags" ma:index="27" nillable="true" ma:displayName="MediaServiceDocTags" ma:hidden="true" ma:internalName="MediaServiceDocTags" ma:readOnly="true">
      <xsd:simpleType>
        <xsd:restriction base="dms:Note"/>
      </xsd:simpleType>
    </xsd:element>
    <xsd:element name="MediaServiceObjectDetectorVersions" ma:index="28" nillable="true" ma:displayName="MediaServiceObjectDetectorVersions" ma:hidden="true" ma:indexed="true" ma:internalName="MediaServiceObjectDetectorVersions" ma:readOnly="true">
      <xsd:simpleType>
        <xsd:restriction base="dms:Text"/>
      </xsd:simpleType>
    </xsd:element>
    <xsd:element name="MediaServiceLocation" ma:index="29" nillable="true" ma:displayName="Location" ma:indexed="true" ma:internalName="MediaServiceLocation" ma:readOnly="true">
      <xsd:simpleType>
        <xsd:restriction base="dms:Text"/>
      </xsd:simpleType>
    </xsd:element>
  </xsd:schema>
  <xsd:schema xmlns:xsd="http://www.w3.org/2001/XMLSchema" xmlns:xs="http://www.w3.org/2001/XMLSchema" xmlns:dms="http://schemas.microsoft.com/office/2006/documentManagement/types" xmlns:pc="http://schemas.microsoft.com/office/infopath/2007/PartnerControls" targetNamespace="a038cf47-43dc-4da9-a1d5-a44d22af5082" elementFormDefault="qualified">
    <xsd:import namespace="http://schemas.microsoft.com/office/2006/documentManagement/types"/>
    <xsd:import namespace="http://schemas.microsoft.com/office/infopath/2007/PartnerControls"/>
    <xsd:element name="SharedWithUsers" ma:index="12" nillable="true" ma:displayName="Shared With" ma:internalName="SharedWithUsers" ma:readOnly="true">
      <xsd:complexType>
        <xsd:complexContent>
          <xsd:extension base="dms:UserMulti">
            <xsd:sequence>
              <xsd:element name="UserInfo" minOccurs="0" maxOccurs="unbounded">
                <xsd:complexType>
                  <xsd:sequence>
                    <xsd:element name="DisplayName" type="xsd:string" minOccurs="0"/>
                    <xsd:element name="AccountId" type="dms:UserId" minOccurs="0" nillable="true"/>
                    <xsd:element name="AccountType" type="xsd:string" minOccurs="0"/>
                  </xsd:sequence>
                </xsd:complexType>
              </xsd:element>
            </xsd:sequence>
          </xsd:extension>
        </xsd:complexContent>
      </xsd:complexType>
    </xsd:element>
    <xsd:element name="SharedWithDetails" ma:index="13" nillable="true" ma:displayName="Shared With Details" ma:internalName="SharedWithDetails" ma:readOnly="true">
      <xsd:simpleType>
        <xsd:restriction base="dms:Note">
          <xsd:maxLength value="255"/>
        </xsd:restriction>
      </xsd:simpleType>
    </xsd:element>
  </xsd:schema>
  <xsd:schema xmlns:xsd="http://www.w3.org/2001/XMLSchema" xmlns:xs="http://www.w3.org/2001/XMLSchema" xmlns:dms="http://schemas.microsoft.com/office/2006/documentManagement/types" xmlns:pc="http://schemas.microsoft.com/office/infopath/2007/PartnerControls" targetNamespace="230e9df3-be65-4c73-a93b-d1236ebd677e" elementFormDefault="qualified">
    <xsd:import namespace="http://schemas.microsoft.com/office/2006/documentManagement/types"/>
    <xsd:import namespace="http://schemas.microsoft.com/office/infopath/2007/PartnerControls"/>
    <xsd:element name="TaxCatchAll" ma:index="19" nillable="true" ma:displayName="Taxonomy Catch All Column" ma:hidden="true" ma:list="{d0e6fb87-b3ef-4f93-a67c-0227bb747af2}" ma:internalName="TaxCatchAll" ma:showField="CatchAllData" ma:web="a038cf47-43dc-4da9-a1d5-a44d22af5082">
      <xsd:complexType>
        <xsd:complexContent>
          <xsd:extension base="dms:MultiChoiceLookup">
            <xsd:sequence>
              <xsd:element name="Value" type="dms:Lookup" maxOccurs="unbounded" minOccurs="0" nillable="true"/>
            </xsd:sequence>
          </xsd:extension>
        </xsd:complexContent>
      </xsd:complex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2.xml><?xml version="1.0" encoding="utf-8"?>
<?mso-contentType ?>
<FormTemplates xmlns="http://schemas.microsoft.com/sharepoint/v3/contenttype/forms">
  <Display>DocumentLibraryForm</Display>
  <Edit>DocumentLibraryForm</Edit>
  <New>DocumentLibraryForm</New>
</FormTemplates>
</file>

<file path=customXml/item3.xml><?xml version="1.0" encoding="utf-8"?>
<p:properties xmlns:p="http://schemas.microsoft.com/office/2006/metadata/properties" xmlns:xsi="http://www.w3.org/2001/XMLSchema-instance" xmlns:pc="http://schemas.microsoft.com/office/infopath/2007/PartnerControls">
  <documentManagement>
    <_ip_UnifiedCompliancePolicyUIAction xmlns="http://schemas.microsoft.com/sharepoint/v3" xsi:nil="true"/>
    <_ip_UnifiedCompliancePolicyProperties xmlns="http://schemas.microsoft.com/sharepoint/v3" xsi:nil="true"/>
    <MediaServiceKeyPoints xmlns="730d8df6-6305-4397-942e-c68e13ca0459" xsi:nil="true"/>
    <OneNoteFluid_FileOrder xmlns="730d8df6-6305-4397-942e-c68e13ca0459" xsi:nil="true"/>
    <OneNoteFluid_FileOrder0 xmlns="730d8df6-6305-4397-942e-c68e13ca0459" xsi:nil="true"/>
    <lcf76f155ced4ddcb4097134ff3c332f xmlns="730d8df6-6305-4397-942e-c68e13ca0459">
      <Terms xmlns="http://schemas.microsoft.com/office/infopath/2007/PartnerControls"/>
    </lcf76f155ced4ddcb4097134ff3c332f>
    <TaxCatchAll xmlns="230e9df3-be65-4c73-a93b-d1236ebd677e" xsi:nil="true"/>
    <MediaLengthInSeconds xmlns="730d8df6-6305-4397-942e-c68e13ca0459" xsi:nil="true"/>
    <SharedWithUsers xmlns="a038cf47-43dc-4da9-a1d5-a44d22af5082">
      <UserInfo>
        <DisplayName/>
        <AccountId xsi:nil="true"/>
        <AccountType/>
      </UserInfo>
    </SharedWithUsers>
  </documentManagement>
</p:properties>
</file>

<file path=customXml/itemProps1.xml><?xml version="1.0" encoding="utf-8"?>
<ds:datastoreItem xmlns:ds="http://schemas.openxmlformats.org/officeDocument/2006/customXml" ds:itemID="{D3719382-5E53-4972-8AD1-D33FE92E4D07}">
  <ds:schemaRefs>
    <ds:schemaRef ds:uri="230e9df3-be65-4c73-a93b-d1236ebd677e"/>
    <ds:schemaRef ds:uri="730d8df6-6305-4397-942e-c68e13ca0459"/>
    <ds:schemaRef ds:uri="a038cf47-43dc-4da9-a1d5-a44d22af5082"/>
    <ds:schemaRef ds:uri="http://purl.org/dc/elements/1.1/"/>
    <ds:schemaRef ds:uri="http://purl.org/dc/terms/"/>
    <ds:schemaRef ds:uri="http://schemas.microsoft.com/internal/obd"/>
    <ds:schemaRef ds:uri="http://schemas.microsoft.com/office/2006/documentManagement/types"/>
    <ds:schemaRef ds:uri="http://schemas.microsoft.com/office/2006/metadata/contentType"/>
    <ds:schemaRef ds:uri="http://schemas.microsoft.com/office/2006/metadata/properties"/>
    <ds:schemaRef ds:uri="http://schemas.microsoft.com/office/2006/metadata/properties/metaAttributes"/>
    <ds:schemaRef ds:uri="http://schemas.microsoft.com/office/infopath/2007/PartnerControls"/>
    <ds:schemaRef ds:uri="http://schemas.microsoft.com/sharepoint/v3"/>
    <ds:schemaRef ds:uri="http://schemas.openxmlformats.org/package/2006/metadata/core-properties"/>
    <ds:schemaRef ds:uri="http://www.w3.org/2001/XMLSchema"/>
  </ds:schemaRefs>
</ds:datastoreItem>
</file>

<file path=customXml/itemProps2.xml><?xml version="1.0" encoding="utf-8"?>
<ds:datastoreItem xmlns:ds="http://schemas.openxmlformats.org/officeDocument/2006/customXml" ds:itemID="{34E70734-8287-49EC-B776-716BC48B1B0C}">
  <ds:schemaRefs>
    <ds:schemaRef ds:uri="http://schemas.microsoft.com/sharepoint/v3/contenttype/forms"/>
  </ds:schemaRefs>
</ds:datastoreItem>
</file>

<file path=customXml/itemProps3.xml><?xml version="1.0" encoding="utf-8"?>
<ds:datastoreItem xmlns:ds="http://schemas.openxmlformats.org/officeDocument/2006/customXml" ds:itemID="{F4BCF513-745B-4AD7-97C8-7C8887B0C823}">
  <ds:schemaRefs>
    <ds:schemaRef ds:uri="230e9df3-be65-4c73-a93b-d1236ebd677e"/>
    <ds:schemaRef ds:uri="730d8df6-6305-4397-942e-c68e13ca0459"/>
    <ds:schemaRef ds:uri="a038cf47-43dc-4da9-a1d5-a44d22af5082"/>
    <ds:schemaRef ds:uri="http://purl.org/dc/dcmitype/"/>
    <ds:schemaRef ds:uri="http://purl.org/dc/elements/1.1/"/>
    <ds:schemaRef ds:uri="http://purl.org/dc/terms/"/>
    <ds:schemaRef ds:uri="http://schemas.microsoft.com/office/2006/documentManagement/types"/>
    <ds:schemaRef ds:uri="http://schemas.microsoft.com/office/2006/metadata/properties"/>
    <ds:schemaRef ds:uri="http://schemas.microsoft.com/office/infopath/2007/PartnerControls"/>
    <ds:schemaRef ds:uri="http://schemas.microsoft.com/sharepoint/v3"/>
    <ds:schemaRef ds:uri="http://schemas.openxmlformats.org/package/2006/metadata/core-properties"/>
    <ds:schemaRef ds:uri="http://www.w3.org/XML/1998/namespace"/>
  </ds:schemaRefs>
</ds:datastoreItem>
</file>

<file path=docMetadata/LabelInfo.xml><?xml version="1.0" encoding="utf-8"?>
<clbl:labelList xmlns:clbl="http://schemas.microsoft.com/office/2020/mipLabelMetadata">
  <clbl:label id="{87867195-f2b8-4ac2-b0b6-6bb73cb33af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emplate>Celestial design</Template>
  <TotalTime>1420</TotalTime>
  <Words>2819</Words>
  <Application>Microsoft Office PowerPoint</Application>
  <PresentationFormat>Widescreen</PresentationFormat>
  <Paragraphs>198</Paragraphs>
  <Slides>8</Slides>
  <Notes>8</Notes>
  <HiddenSlides>0</HiddenSlides>
  <MMClips>0</MMClips>
  <ScaleCrop>false</ScaleCrop>
  <HeadingPairs>
    <vt:vector size="6" baseType="variant">
      <vt:variant>
        <vt:lpstr>Fonts Used</vt:lpstr>
      </vt:variant>
      <vt:variant>
        <vt:i4>11</vt:i4>
      </vt:variant>
      <vt:variant>
        <vt:lpstr>Theme</vt:lpstr>
      </vt:variant>
      <vt:variant>
        <vt:i4>2</vt:i4>
      </vt:variant>
      <vt:variant>
        <vt:lpstr>Slide Titles</vt:lpstr>
      </vt:variant>
      <vt:variant>
        <vt:i4>8</vt:i4>
      </vt:variant>
    </vt:vector>
  </HeadingPairs>
  <TitlesOfParts>
    <vt:vector size="21" baseType="lpstr">
      <vt:lpstr>Arial</vt:lpstr>
      <vt:lpstr>Baskerville Old Face</vt:lpstr>
      <vt:lpstr>Calibri</vt:lpstr>
      <vt:lpstr>Consolas</vt:lpstr>
      <vt:lpstr>Gill Sans Nova Light</vt:lpstr>
      <vt:lpstr>Gill Sans Nova Light_MSFontService</vt:lpstr>
      <vt:lpstr>Open Sans</vt:lpstr>
      <vt:lpstr>Poppins Black</vt:lpstr>
      <vt:lpstr>Segoe UI</vt:lpstr>
      <vt:lpstr>Segoe UI Semibold</vt:lpstr>
      <vt:lpstr>Wingdings</vt:lpstr>
      <vt:lpstr>Office Theme</vt:lpstr>
      <vt:lpstr>1_White Template</vt:lpstr>
      <vt:lpstr>Create your own  one-page Roleplaying game</vt:lpstr>
      <vt:lpstr>What is a tabletop  role-playing game (TTRPG)?</vt:lpstr>
      <vt:lpstr>WHY MAKE A One-PAGE TTRPG?</vt:lpstr>
      <vt:lpstr>Empathize + Define: Game foundations</vt:lpstr>
      <vt:lpstr>Ideate: TURN ACTIONS INTO GAMEPLAY</vt:lpstr>
      <vt:lpstr>Design thinking</vt:lpstr>
      <vt:lpstr>Design thinking</vt:lpstr>
      <vt:lpstr>Thanks!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Create your own RPG</dc:title>
  <dc:creator>nina navazio</dc:creator>
  <cp:lastModifiedBy>Nina N</cp:lastModifiedBy>
  <cp:revision>15</cp:revision>
  <dcterms:created xsi:type="dcterms:W3CDTF">2024-03-26T18:00:11Z</dcterms:created>
  <dcterms:modified xsi:type="dcterms:W3CDTF">2025-04-11T02:02:53Z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0x010100F6948BCA3A2CE647A8980A812DC9EEE7</vt:lpwstr>
  </property>
  <property fmtid="{D5CDD505-2E9C-101B-9397-08002B2CF9AE}" pid="3" name="MediaServiceImageTags">
    <vt:lpwstr/>
  </property>
  <property fmtid="{D5CDD505-2E9C-101B-9397-08002B2CF9AE}" pid="4" name="ComplianceAssetId">
    <vt:lpwstr/>
  </property>
  <property fmtid="{D5CDD505-2E9C-101B-9397-08002B2CF9AE}" pid="5" name="_ExtendedDescription">
    <vt:lpwstr/>
  </property>
  <property fmtid="{D5CDD505-2E9C-101B-9397-08002B2CF9AE}" pid="6" name="_activity">
    <vt:lpwstr>{"FileActivityType":"6","FileActivityTimeStamp":"2024-04-23T22:51:44.560Z","FileActivityUsersOnPage":[{"DisplayName":"Deepti Vaidyanathan","Id":"deeptivai@microsoft.com"}],"FileActivityNavigationId":null}</vt:lpwstr>
  </property>
  <property fmtid="{D5CDD505-2E9C-101B-9397-08002B2CF9AE}" pid="7" name="TriggerFlowInfo">
    <vt:lpwstr/>
  </property>
</Properties>
</file>