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6" r:id="rId6"/>
    <p:sldId id="257" r:id="rId7"/>
    <p:sldId id="258" r:id="rId8"/>
  </p:sldIdLst>
  <p:sldSz cx="7772400" cy="10058400"/>
  <p:notesSz cx="7162800" cy="9448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7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1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6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32605-98A1-418E-BBBD-45955E4F68C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4E2D8-55B1-4A21-B6C3-C13E90D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D873-3B31-CE8D-CEBA-F3563BF5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9531E1E-B2E9-1667-C653-40AAF4CC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350445-60BD-DE99-FAD0-CA34E9D3D9F3}"/>
              </a:ext>
            </a:extLst>
          </p:cNvPr>
          <p:cNvSpPr txBox="1"/>
          <p:nvPr/>
        </p:nvSpPr>
        <p:spPr>
          <a:xfrm>
            <a:off x="397565" y="1620078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C3A9E-930E-BE18-AF26-399840848748}"/>
              </a:ext>
            </a:extLst>
          </p:cNvPr>
          <p:cNvSpPr txBox="1"/>
          <p:nvPr/>
        </p:nvSpPr>
        <p:spPr>
          <a:xfrm>
            <a:off x="407504" y="3392556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</p:spTree>
    <p:extLst>
      <p:ext uri="{BB962C8B-B14F-4D97-AF65-F5344CB8AC3E}">
        <p14:creationId xmlns:p14="http://schemas.microsoft.com/office/powerpoint/2010/main" val="23777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17C8C797-A593-F03A-D4E5-9ADF3453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"/>
            <a:ext cx="7771428" cy="10057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DA16A-109A-C68B-9F8B-D34BE175216C}"/>
              </a:ext>
            </a:extLst>
          </p:cNvPr>
          <p:cNvSpPr txBox="1"/>
          <p:nvPr/>
        </p:nvSpPr>
        <p:spPr>
          <a:xfrm>
            <a:off x="397565" y="1620077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48EC-8B91-8F59-B1CB-86BC57A07806}"/>
              </a:ext>
            </a:extLst>
          </p:cNvPr>
          <p:cNvSpPr txBox="1"/>
          <p:nvPr/>
        </p:nvSpPr>
        <p:spPr>
          <a:xfrm>
            <a:off x="3955773" y="1620077"/>
            <a:ext cx="339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AFC66-19BA-DE8F-4929-1C1DAEAB410C}"/>
              </a:ext>
            </a:extLst>
          </p:cNvPr>
          <p:cNvSpPr txBox="1"/>
          <p:nvPr/>
        </p:nvSpPr>
        <p:spPr>
          <a:xfrm>
            <a:off x="318052" y="5367130"/>
            <a:ext cx="333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38ABD-DDD9-2E13-7BB8-46794173F8AB}"/>
              </a:ext>
            </a:extLst>
          </p:cNvPr>
          <p:cNvSpPr txBox="1"/>
          <p:nvPr/>
        </p:nvSpPr>
        <p:spPr>
          <a:xfrm>
            <a:off x="318052" y="8438323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60060-2720-CD1F-9A7E-AC2414A5DA08}"/>
              </a:ext>
            </a:extLst>
          </p:cNvPr>
          <p:cNvSpPr txBox="1"/>
          <p:nvPr/>
        </p:nvSpPr>
        <p:spPr>
          <a:xfrm>
            <a:off x="4114802" y="5367130"/>
            <a:ext cx="316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</p:spTree>
    <p:extLst>
      <p:ext uri="{BB962C8B-B14F-4D97-AF65-F5344CB8AC3E}">
        <p14:creationId xmlns:p14="http://schemas.microsoft.com/office/powerpoint/2010/main" val="37110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47FD-0E0E-7070-BD5E-577B7944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BC66-0668-520C-E03C-8C424421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AAEA2D59-53C3-08C8-1CF9-58F09090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" y="1258"/>
            <a:ext cx="7771428" cy="10057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6F6B8-6984-4903-513F-3552B88E8A5E}"/>
              </a:ext>
            </a:extLst>
          </p:cNvPr>
          <p:cNvSpPr txBox="1"/>
          <p:nvPr/>
        </p:nvSpPr>
        <p:spPr>
          <a:xfrm>
            <a:off x="407504" y="1411356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7D100-709F-CED2-148F-B3761EBD9522}"/>
              </a:ext>
            </a:extLst>
          </p:cNvPr>
          <p:cNvSpPr txBox="1"/>
          <p:nvPr/>
        </p:nvSpPr>
        <p:spPr>
          <a:xfrm>
            <a:off x="407504" y="2459841"/>
            <a:ext cx="280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9A209-375F-EB8F-3B29-D1F35F32AE3B}"/>
              </a:ext>
            </a:extLst>
          </p:cNvPr>
          <p:cNvSpPr txBox="1"/>
          <p:nvPr/>
        </p:nvSpPr>
        <p:spPr>
          <a:xfrm>
            <a:off x="3616871" y="2471859"/>
            <a:ext cx="163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E4C08-B2DA-89B8-94BD-EE68A79C93DA}"/>
              </a:ext>
            </a:extLst>
          </p:cNvPr>
          <p:cNvSpPr txBox="1"/>
          <p:nvPr/>
        </p:nvSpPr>
        <p:spPr>
          <a:xfrm>
            <a:off x="5572063" y="2449922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9CA3-018F-AF03-BC71-9F9A5114BD0C}"/>
              </a:ext>
            </a:extLst>
          </p:cNvPr>
          <p:cNvSpPr txBox="1"/>
          <p:nvPr/>
        </p:nvSpPr>
        <p:spPr>
          <a:xfrm>
            <a:off x="344080" y="3790384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B1DF9-F4A0-9398-2CB8-68246641772B}"/>
              </a:ext>
            </a:extLst>
          </p:cNvPr>
          <p:cNvSpPr txBox="1"/>
          <p:nvPr/>
        </p:nvSpPr>
        <p:spPr>
          <a:xfrm>
            <a:off x="344080" y="5791725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</p:spTree>
    <p:extLst>
      <p:ext uri="{BB962C8B-B14F-4D97-AF65-F5344CB8AC3E}">
        <p14:creationId xmlns:p14="http://schemas.microsoft.com/office/powerpoint/2010/main" val="143485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4992-34FD-3411-22BD-27279FDB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258A-FECA-EF24-289D-633C6138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white sheet of paper with black text&#10;&#10;AI-generated content may be incorrect.">
            <a:extLst>
              <a:ext uri="{FF2B5EF4-FFF2-40B4-BE49-F238E27FC236}">
                <a16:creationId xmlns:a16="http://schemas.microsoft.com/office/drawing/2014/main" id="{C8E35B1F-40E3-D7F0-9028-CD694B89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"/>
            <a:ext cx="7771428" cy="10057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43B31-67F7-6025-AA71-1782321E8C2C}"/>
              </a:ext>
            </a:extLst>
          </p:cNvPr>
          <p:cNvSpPr txBox="1"/>
          <p:nvPr/>
        </p:nvSpPr>
        <p:spPr>
          <a:xfrm>
            <a:off x="397565" y="1620078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4DCAF-B93E-B231-D255-B232C2352433}"/>
              </a:ext>
            </a:extLst>
          </p:cNvPr>
          <p:cNvSpPr txBox="1"/>
          <p:nvPr/>
        </p:nvSpPr>
        <p:spPr>
          <a:xfrm>
            <a:off x="397565" y="3913832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9AF73-1D80-5DA6-C2FE-7A3A7C721AF4}"/>
              </a:ext>
            </a:extLst>
          </p:cNvPr>
          <p:cNvSpPr txBox="1"/>
          <p:nvPr/>
        </p:nvSpPr>
        <p:spPr>
          <a:xfrm>
            <a:off x="397565" y="7656443"/>
            <a:ext cx="69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Text…</a:t>
            </a:r>
          </a:p>
        </p:txBody>
      </p:sp>
    </p:spTree>
    <p:extLst>
      <p:ext uri="{BB962C8B-B14F-4D97-AF65-F5344CB8AC3E}">
        <p14:creationId xmlns:p14="http://schemas.microsoft.com/office/powerpoint/2010/main" val="161264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neNoteFluid_FileOrder xmlns="730d8df6-6305-4397-942e-c68e13ca0459" xsi:nil="true"/>
    <_ip_UnifiedCompliancePolicyUIAction xmlns="http://schemas.microsoft.com/sharepoint/v3" xsi:nil="true"/>
    <OneNoteFluid_FileOrder0 xmlns="730d8df6-6305-4397-942e-c68e13ca0459" xsi:nil="true"/>
    <_ip_UnifiedCompliancePolicyProperties xmlns="http://schemas.microsoft.com/sharepoint/v3" xsi:nil="true"/>
    <lcf76f155ced4ddcb4097134ff3c332f xmlns="730d8df6-6305-4397-942e-c68e13ca0459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48BCA3A2CE647A8980A812DC9EEE7" ma:contentTypeVersion="24" ma:contentTypeDescription="Create a new document." ma:contentTypeScope="" ma:versionID="36c3e90c25eb95f01e592484be519923">
  <xsd:schema xmlns:xsd="http://www.w3.org/2001/XMLSchema" xmlns:xs="http://www.w3.org/2001/XMLSchema" xmlns:p="http://schemas.microsoft.com/office/2006/metadata/properties" xmlns:ns1="http://schemas.microsoft.com/sharepoint/v3" xmlns:ns2="730d8df6-6305-4397-942e-c68e13ca0459" xmlns:ns3="a038cf47-43dc-4da9-a1d5-a44d22af5082" xmlns:ns4="230e9df3-be65-4c73-a93b-d1236ebd677e" targetNamespace="http://schemas.microsoft.com/office/2006/metadata/properties" ma:root="true" ma:fieldsID="4eb08467cd77b120a236962d9cb56cb0" ns1:_="" ns2:_="" ns3:_="" ns4:_="">
    <xsd:import namespace="http://schemas.microsoft.com/sharepoint/v3"/>
    <xsd:import namespace="730d8df6-6305-4397-942e-c68e13ca0459"/>
    <xsd:import namespace="a038cf47-43dc-4da9-a1d5-a44d22af508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4:TaxCatchAll" minOccurs="0"/>
                <xsd:element ref="ns2:MediaLengthInSeconds" minOccurs="0"/>
                <xsd:element ref="ns2:OneNoteFluid_FileOrder" minOccurs="0"/>
                <xsd:element ref="ns2:OneNoteFluid_FileOrder0" minOccurs="0"/>
                <xsd:element ref="ns2:MediaServiceOCR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  <xsd:element ref="ns2:MediaServiceDocTags" minOccurs="0"/>
                <xsd:element ref="ns2:MediaServiceObjectDetectorVersion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d8df6-6305-4397-942e-c68e13ca0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OneNoteFluid_FileOrder" ma:index="21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OneNoteFluid_FileOrder0" ma:index="22" nillable="true" ma:displayName="OneNoteFluid_FileOrder" ma:internalName="OneNoteFluid_FileOrder0">
      <xsd:simpleType>
        <xsd:restriction base="dms:Text">
          <xsd:maxLength value="255"/>
        </xsd:restriction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7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9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3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38cf47-43dc-4da9-a1d5-a44d22af508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d0e6fb87-b3ef-4f93-a67c-0227bb747af2}" ma:internalName="TaxCatchAll" ma:showField="CatchAllData" ma:web="a038cf47-43dc-4da9-a1d5-a44d22af50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C53174-5990-413D-B19F-51C9DB5DB86D}">
  <ds:schemaRefs>
    <ds:schemaRef ds:uri="230e9df3-be65-4c73-a93b-d1236ebd677e"/>
    <ds:schemaRef ds:uri="730d8df6-6305-4397-942e-c68e13ca0459"/>
    <ds:schemaRef ds:uri="a038cf47-43dc-4da9-a1d5-a44d22af50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FF99FE-45E9-4715-91AA-DC9DEC445B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6A8989-FC72-42EF-86C7-B3B026775C96}">
  <ds:schemaRefs>
    <ds:schemaRef ds:uri="230e9df3-be65-4c73-a93b-d1236ebd677e"/>
    <ds:schemaRef ds:uri="730d8df6-6305-4397-942e-c68e13ca0459"/>
    <ds:schemaRef ds:uri="a038cf47-43dc-4da9-a1d5-a44d22af50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nina navazio</dc:creator>
  <cp:lastModifiedBy>William Assaf</cp:lastModifiedBy>
  <cp:revision>1</cp:revision>
  <cp:lastPrinted>2025-07-25T19:35:01Z</cp:lastPrinted>
  <dcterms:created xsi:type="dcterms:W3CDTF">2025-07-24T21:23:09Z</dcterms:created>
  <dcterms:modified xsi:type="dcterms:W3CDTF">2025-07-25T20:18:17Z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0x010100F6948BCA3A2CE647A8980A812DC9EEE7</vt:lpwstr>
  </property>
  <property fmtid="{D5CDD505-2E9C-101B-9397-08002B2CF9AE}" pid="3" name="MediaServiceImageTags">
    <vt:lpwstr/>
  </property>
</Properties>
</file>