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400" autoAdjust="0"/>
  </p:normalViewPr>
  <p:slideViewPr>
    <p:cSldViewPr snapToGrid="0">
      <p:cViewPr varScale="1">
        <p:scale>
          <a:sx n="50" d="100"/>
          <a:sy n="50" d="100"/>
        </p:scale>
        <p:origin x="206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08-Apr-25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Deepti Vaidyanathan and William Assaf,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08-Apr-25 14:37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what sorts of vibes do those pieces give? Are they bright or dark? Cooperative or competitive? Here, we’re looking to get more explicit about how we want players to feel while playing the game. List four or five words like that, to guide you along. </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3.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924</TotalTime>
  <Words>2886</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10</cp:revision>
  <dcterms:created xsi:type="dcterms:W3CDTF">2024-03-26T18:00:11Z</dcterms:created>
  <dcterms:modified xsi:type="dcterms:W3CDTF">2025-04-08T21:44:31Z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