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5B_D24042DB.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3672" r:id="rId5"/>
  </p:sldMasterIdLst>
  <p:notesMasterIdLst>
    <p:notesMasterId r:id="rId14"/>
  </p:notesMasterIdLst>
  <p:sldIdLst>
    <p:sldId id="347" r:id="rId6"/>
    <p:sldId id="2076138488" r:id="rId7"/>
    <p:sldId id="351" r:id="rId8"/>
    <p:sldId id="353" r:id="rId9"/>
    <p:sldId id="362" r:id="rId10"/>
    <p:sldId id="2076138490" r:id="rId11"/>
    <p:sldId id="359" r:id="rId12"/>
    <p:sldId id="361" r:id="rId13"/>
  </p:sldIdLst>
  <p:sldSz cx="12192000" cy="6858000"/>
  <p:notesSz cx="6858000" cy="9144000"/>
  <p:kinsoku lang="ja-JP" invalStChars="、。，．・：；？！゛゜ヽヾゝゞ々’”）〕］｝〉》」』】°‰′″℃￠％!%),.:;?]}｡｣､･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utes)" id="{87D99D1E-7063-4147-9499-4FE4A44B74B6}">
          <p14:sldIdLst>
            <p14:sldId id="347"/>
            <p14:sldId id="2076138488"/>
            <p14:sldId id="351"/>
            <p14:sldId id="353"/>
            <p14:sldId id="362"/>
            <p14:sldId id="2076138490"/>
            <p14:sldId id="359"/>
            <p14:sldId id="3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D0B23B14-3592-B55A-030F-6CCDAF54B62E}" name="William Assaf" initials="WA" userId="S::wiassaf@microsoft.com::6321aac1-eebf-4722-9b5c-a5ee2b217578" providerId="AD"/>
  <p188:author id="{097E9E3C-0296-9C85-5AD8-075DE372EF69}" name="nina navazio" initials="nn" userId="S::ninanavazio@microsoft.com::f5877d0a-7add-46be-8812-e4ebb2c57f69" providerId="AD"/>
  <p188:author id="{7B8900E0-F291-0268-5C94-D8B0693FC660}" name="Deepti Vaidyanathan" initials="DV" userId="S::deeptivai@microsoft.com::d3f2712c-13e9-42bb-ab8c-92148060916a" providerId="AD"/>
  <p188:author id="{021CAFFA-E091-6116-2B13-56D90223BB05}" name="Nina N" initials="NN" userId="4046a3dcea12821c"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7F2B"/>
    <a:srgbClr val="E8CE9B"/>
    <a:srgbClr val="ECECEC"/>
    <a:srgbClr val="531F14"/>
    <a:srgbClr val="47383A"/>
    <a:srgbClr val="322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61" autoAdjust="0"/>
  </p:normalViewPr>
  <p:slideViewPr>
    <p:cSldViewPr snapToGrid="0">
      <p:cViewPr varScale="1">
        <p:scale>
          <a:sx n="85" d="100"/>
          <a:sy n="85" d="100"/>
        </p:scale>
        <p:origin x="216" y="60"/>
      </p:cViewPr>
      <p:guideLst/>
    </p:cSldViewPr>
  </p:slideViewPr>
  <p:notesTextViewPr>
    <p:cViewPr>
      <p:scale>
        <a:sx n="1" d="1"/>
        <a:sy n="1" d="1"/>
      </p:scale>
      <p:origin x="0" y="0"/>
    </p:cViewPr>
  </p:notesTextViewPr>
  <p:notesViewPr>
    <p:cSldViewPr snapToGrid="0">
      <p:cViewPr varScale="1">
        <p:scale>
          <a:sx n="118" d="100"/>
          <a:sy n="118" d="100"/>
        </p:scale>
        <p:origin x="50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omments/modernComment_15B_D24042DB.xml><?xml version="1.0" encoding="utf-8"?>
<p188:cmLst xmlns:a="http://schemas.openxmlformats.org/drawingml/2006/main" xmlns:r="http://schemas.openxmlformats.org/officeDocument/2006/relationships" xmlns:p188="http://schemas.microsoft.com/office/powerpoint/2018/8/main">
  <p188:cm id="{C097E817-2864-4C52-923C-B82954A22827}" authorId="{021CAFFA-E091-6116-2B13-56D90223BB05}" status="resolved" created="2025-04-08T21:38:20.425" complete="100000">
    <pc:sldMkLst xmlns:pc="http://schemas.microsoft.com/office/powerpoint/2013/main/command">
      <pc:docMk/>
      <pc:sldMk cId="3527426779" sldId="347"/>
    </pc:sldMkLst>
    <p188:txBody>
      <a:bodyPr/>
      <a:lstStyle/>
      <a:p>
        <a:r>
          <a:rPr lang="en-US"/>
          <a:t>Shorten this slide or add another one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1703E-D67A-824B-83DA-F2C6174A6B11}" type="datetimeFigureOut">
              <a:rPr lang="en-US" smtClean="0"/>
              <a:t>11-Apr-25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10D6F-BD72-CF40-A81C-37A07F86FADE}" type="slidenum">
              <a:rPr lang="en-US" smtClean="0"/>
              <a:t>‹#›</a:t>
            </a:fld>
            <a:endParaRPr lang="en-US"/>
          </a:p>
        </p:txBody>
      </p:sp>
    </p:spTree>
    <p:extLst>
      <p:ext uri="{BB962C8B-B14F-4D97-AF65-F5344CB8AC3E}">
        <p14:creationId xmlns:p14="http://schemas.microsoft.com/office/powerpoint/2010/main" val="43967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lt"/>
              </a:rPr>
              <a:t>Good morning everyone! </a:t>
            </a:r>
          </a:p>
          <a:p>
            <a:endParaRPr lang="en-US" dirty="0">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mn-lt"/>
              </a:rPr>
              <a:t>I want to start by saying that this presentation is normally an hour and a half long workshop, presented alongside my friends and coworkers </a:t>
            </a:r>
            <a:r>
              <a:rPr lang="en-US" b="1" dirty="0">
                <a:cs typeface="+mn-lt"/>
              </a:rPr>
              <a:t>Deepti Vaidyanathan and William Assaf</a:t>
            </a:r>
            <a:r>
              <a:rPr lang="en-US" dirty="0">
                <a:cs typeface="+mn-lt"/>
              </a:rPr>
              <a:t>, and this presentation wouldn’t be possible without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mn-lt"/>
            </a:endParaRPr>
          </a:p>
          <a:p>
            <a:r>
              <a:rPr lang="en-US" dirty="0">
                <a:cs typeface="+mn-lt"/>
              </a:rPr>
              <a:t>My name is Nina </a:t>
            </a:r>
            <a:r>
              <a:rPr lang="en-US" dirty="0" err="1">
                <a:cs typeface="+mn-lt"/>
              </a:rPr>
              <a:t>Navazio</a:t>
            </a:r>
            <a:r>
              <a:rPr lang="en-US" dirty="0">
                <a:cs typeface="+mn-lt"/>
              </a:rPr>
              <a:t>, and I’m a product designer and content designer 2 at Microsoft. I design experiences for Windows 11, ensuring that they are accessible, the writing is clear, and the whole flow is smooth. I’m also 3 quarters in to my Library and Information Science masters degree at the University of Washington, and I’m also a Dungeon Master, crafting games and sessions for my players consisting mainly of roleplay and puzzles. I’ve been playing since high school, and always enjoy showing players new and old how different roleplaying game systems can be just as amazing as the more popular ones.</a:t>
            </a:r>
          </a:p>
          <a:p>
            <a:endParaRPr lang="en-US" dirty="0">
              <a:cs typeface="+mn-lt"/>
            </a:endParaRPr>
          </a:p>
        </p:txBody>
      </p:sp>
      <p:sp>
        <p:nvSpPr>
          <p:cNvPr id="4" name="Slide Number Placeholder 3"/>
          <p:cNvSpPr>
            <a:spLocks noGrp="1"/>
          </p:cNvSpPr>
          <p:nvPr>
            <p:ph type="sldNum" sz="quarter" idx="5"/>
          </p:nvPr>
        </p:nvSpPr>
        <p:spPr/>
        <p:txBody>
          <a:bodyPr/>
          <a:lstStyle/>
          <a:p>
            <a:fld id="{76E10D6F-BD72-CF40-A81C-37A07F86FADE}" type="slidenum">
              <a:rPr lang="en-US" smtClean="0"/>
              <a:t>1</a:t>
            </a:fld>
            <a:endParaRPr lang="en-US"/>
          </a:p>
        </p:txBody>
      </p:sp>
    </p:spTree>
    <p:extLst>
      <p:ext uri="{BB962C8B-B14F-4D97-AF65-F5344CB8AC3E}">
        <p14:creationId xmlns:p14="http://schemas.microsoft.com/office/powerpoint/2010/main" val="30782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Now, you may have heard of Dungeons and Dragons, and seen it on shows like </a:t>
            </a:r>
            <a:r>
              <a:rPr lang="en-US" sz="850" i="1" dirty="0">
                <a:latin typeface="Segoe UI"/>
                <a:cs typeface="Segoe UI"/>
              </a:rPr>
              <a:t>Big Bang Theory</a:t>
            </a:r>
            <a:r>
              <a:rPr lang="en-US" sz="850" i="0" dirty="0">
                <a:latin typeface="Segoe UI"/>
                <a:cs typeface="Segoe UI"/>
              </a:rPr>
              <a:t> or </a:t>
            </a:r>
            <a:r>
              <a:rPr lang="en-US" sz="850" i="1" dirty="0">
                <a:latin typeface="Segoe UI"/>
                <a:cs typeface="Segoe UI"/>
              </a:rPr>
              <a:t>Community</a:t>
            </a:r>
            <a:r>
              <a:rPr lang="en-US" sz="900" i="1" dirty="0">
                <a:ea typeface="Calibri"/>
                <a:cs typeface="Calibri"/>
              </a:rPr>
              <a:t>. </a:t>
            </a:r>
            <a:r>
              <a:rPr lang="en-US" sz="900" i="0" dirty="0">
                <a:ea typeface="Calibri"/>
                <a:cs typeface="Calibri"/>
              </a:rPr>
              <a:t>Dungeons and Dragons is just one kind of TTRPG, just like Clue is one kind of board game. </a:t>
            </a:r>
          </a:p>
          <a:p>
            <a:endParaRPr lang="en-US" sz="900" i="0" dirty="0">
              <a:latin typeface="Segoe UI"/>
              <a:ea typeface="Calibri"/>
              <a:cs typeface="Calibri"/>
            </a:endParaRPr>
          </a:p>
          <a:p>
            <a:r>
              <a:rPr lang="en-US" sz="850" dirty="0">
                <a:latin typeface="Segoe UI"/>
                <a:cs typeface="Segoe UI"/>
              </a:rPr>
              <a:t>Here, characters from Netflix's </a:t>
            </a:r>
            <a:r>
              <a:rPr lang="en-US" sz="850" i="1" u="sng" dirty="0">
                <a:latin typeface="Segoe UI"/>
                <a:cs typeface="Segoe UI"/>
              </a:rPr>
              <a:t>Stranger Things</a:t>
            </a:r>
            <a:r>
              <a:rPr lang="en-US" sz="850" dirty="0">
                <a:latin typeface="Segoe UI"/>
                <a:cs typeface="Segoe UI"/>
              </a:rPr>
              <a:t> are playing Dungeons and Dragons. We can see the </a:t>
            </a:r>
            <a:r>
              <a:rPr lang="en-US" sz="1200" dirty="0">
                <a:latin typeface="+mn-lt"/>
                <a:cs typeface="+mn-cs"/>
              </a:rPr>
              <a:t>pretty common set of roles among them. There’s: </a:t>
            </a:r>
          </a:p>
          <a:p>
            <a:r>
              <a:rPr lang="en-US" sz="850" dirty="0">
                <a:latin typeface="Segoe UI"/>
                <a:cs typeface="Segoe UI"/>
              </a:rPr>
              <a:t>the Players,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and the Main Storyteller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(also known as the Game Master, Dungeon Master, or Keeper.)</a:t>
            </a:r>
          </a:p>
          <a:p>
            <a:r>
              <a:rPr lang="en-US" sz="850" dirty="0">
                <a:latin typeface="Segoe UI"/>
                <a:cs typeface="Segoe UI"/>
              </a:rPr>
              <a:t>Everyone here is playing the game, but the Main Storyteller knows more about the events that are going to unfold. They’ve prepared materials for the players to experience, and usually have a book or screen propped up in front of them for reference and to hide secrets from the players, like a dragon miniature or dice rolls. </a:t>
            </a:r>
          </a:p>
          <a:p>
            <a:endParaRPr lang="en-US" sz="850" dirty="0">
              <a:latin typeface="Segoe UI"/>
              <a:cs typeface="Segoe UI"/>
            </a:endParaRPr>
          </a:p>
          <a:p>
            <a:r>
              <a:rPr lang="en-US" sz="850" dirty="0">
                <a:latin typeface="Segoe UI"/>
                <a:cs typeface="Segoe UI"/>
              </a:rPr>
              <a:t>Now, a game that you create could have a similar set up, with one person mainly telling the story and others acting as characters, but it could also be something entirely different, like a game with no main storyteller, or a single-player RPG.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11-Apr-25 20:59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1314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t>
            </a:r>
            <a:r>
              <a:rPr lang="en-US" i="0" dirty="0">
                <a:ea typeface="Calibri"/>
                <a:cs typeface="Calibri"/>
              </a:rPr>
              <a:t>et's</a:t>
            </a:r>
            <a:r>
              <a:rPr lang="en-US" dirty="0">
                <a:ea typeface="Calibri"/>
                <a:cs typeface="Calibri"/>
              </a:rPr>
              <a:t> zero in on our format of a *one-page* tabletop role-playing game. &lt;click&gt;</a:t>
            </a:r>
          </a:p>
          <a:p>
            <a:endParaRPr lang="en-US" dirty="0">
              <a:ea typeface="Calibri"/>
              <a:cs typeface="Calibri"/>
            </a:endParaRPr>
          </a:p>
          <a:p>
            <a:r>
              <a:rPr lang="en-US" dirty="0">
                <a:ea typeface="Calibri"/>
                <a:cs typeface="Calibri"/>
              </a:rPr>
              <a:t>A *one-page* game focuses on a core mechanic, surrounded by a core experience. </a:t>
            </a:r>
          </a:p>
          <a:p>
            <a:endParaRPr lang="en-US" dirty="0">
              <a:ea typeface="Calibri"/>
              <a:cs typeface="Calibri"/>
            </a:endParaRPr>
          </a:p>
          <a:p>
            <a:r>
              <a:rPr lang="en-US" dirty="0">
                <a:ea typeface="Calibri"/>
                <a:cs typeface="Calibri"/>
              </a:rPr>
              <a:t>We’re not creating thousands of pages of stories, reference tables, spell lists, and monsters, we’re just focusing on one core mechanic, and a short intro that can fit on one single sheet of paper. This restriction will hopefully be creatively freeing—or at least a springboard for a larger project.</a:t>
            </a:r>
          </a:p>
          <a:p>
            <a:r>
              <a:rPr lang="en-US" dirty="0">
                <a:ea typeface="Calibri"/>
                <a:cs typeface="Calibri"/>
              </a:rPr>
              <a:t>&lt;click&gt;</a:t>
            </a:r>
          </a:p>
          <a:p>
            <a:endParaRPr lang="en-US" dirty="0">
              <a:ea typeface="Calibri"/>
              <a:cs typeface="Calibri"/>
            </a:endParaRPr>
          </a:p>
          <a:p>
            <a:r>
              <a:rPr lang="en-US" dirty="0"/>
              <a:t>A one-page game can focus on shared experiences and new ideas; used to teach or raise awareness of a specific topic; or explore a specific mood or vibe.</a:t>
            </a:r>
          </a:p>
          <a:p>
            <a:r>
              <a:rPr lang="en-US" dirty="0">
                <a:ea typeface="Calibri"/>
                <a:cs typeface="Calibri"/>
              </a:rPr>
              <a:t>&lt;click&gt;</a:t>
            </a:r>
          </a:p>
          <a:p>
            <a:endParaRPr lang="en-US" dirty="0">
              <a:ea typeface="Calibri"/>
              <a:cs typeface="Calibri"/>
            </a:endParaRPr>
          </a:p>
          <a:p>
            <a:r>
              <a:rPr lang="en-US" dirty="0">
                <a:ea typeface="Calibri"/>
                <a:cs typeface="Calibri"/>
              </a:rPr>
              <a:t>*Playing* a one-page game is closer to improvisation and open-ended creativity. Since it’s only one page, it’s just a loose framework for players to follow. </a:t>
            </a:r>
          </a:p>
          <a:p>
            <a:endParaRPr lang="en-US" dirty="0">
              <a:ea typeface="Calibri"/>
              <a:cs typeface="Calibri"/>
            </a:endParaRPr>
          </a:p>
          <a:p>
            <a:r>
              <a:rPr lang="en-US" dirty="0">
                <a:ea typeface="Calibri"/>
                <a:cs typeface="Calibri"/>
              </a:rPr>
              <a:t>&lt;click&gt;</a:t>
            </a:r>
          </a:p>
          <a:p>
            <a:r>
              <a:rPr lang="en-US" dirty="0">
                <a:ea typeface="Calibri"/>
                <a:cs typeface="Calibri"/>
              </a:rPr>
              <a:t>And creating a one-page RPG itself is an exercise in creativity, in ideation, and the empathetic people-focused process called design thinking, which I’ll talk about more later.</a:t>
            </a:r>
          </a:p>
        </p:txBody>
      </p:sp>
      <p:sp>
        <p:nvSpPr>
          <p:cNvPr id="4" name="Slide Number Placeholder 3"/>
          <p:cNvSpPr>
            <a:spLocks noGrp="1"/>
          </p:cNvSpPr>
          <p:nvPr>
            <p:ph type="sldNum" sz="quarter" idx="5"/>
          </p:nvPr>
        </p:nvSpPr>
        <p:spPr/>
        <p:txBody>
          <a:bodyPr/>
          <a:lstStyle/>
          <a:p>
            <a:fld id="{76E10D6F-BD72-CF40-A81C-37A07F86FADE}" type="slidenum">
              <a:rPr lang="en-US" smtClean="0"/>
              <a:t>3</a:t>
            </a:fld>
            <a:endParaRPr lang="en-US"/>
          </a:p>
        </p:txBody>
      </p:sp>
    </p:spTree>
    <p:extLst>
      <p:ext uri="{BB962C8B-B14F-4D97-AF65-F5344CB8AC3E}">
        <p14:creationId xmlns:p14="http://schemas.microsoft.com/office/powerpoint/2010/main" val="278839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In order to make a one-page RPG, we start with empathizing and defining.</a:t>
            </a: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Begin by picking a topic. This can be as general as a genre or as specific as a TV show. I’ve created games based on Wikipedia articles, and favorite memories I have.</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Next, outline more inspirations based on the topic you’ve picked.</a:t>
            </a:r>
          </a:p>
          <a:p>
            <a:pPr marL="0" indent="0">
              <a:buFont typeface="Calibri"/>
              <a:buNone/>
            </a:pPr>
            <a:r>
              <a:rPr lang="en-US" dirty="0">
                <a:ea typeface="Calibri"/>
                <a:cs typeface="Calibri"/>
              </a:rPr>
              <a:t>What are some related games, shows, and movies that are related to your core topic?</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 </a:t>
            </a:r>
          </a:p>
          <a:p>
            <a:pPr marL="0" indent="0">
              <a:buFont typeface="Calibri"/>
              <a:buNone/>
            </a:pPr>
            <a:r>
              <a:rPr lang="en-US" dirty="0">
                <a:ea typeface="Calibri"/>
                <a:cs typeface="Calibri"/>
              </a:rPr>
              <a:t>Now that you’ve got a core topic and several related pieces of media, we’ll decide on a “theme”. What sorts of vibes does your game give? Should it be bright or dark? Cooperative or competitive? Here, we’re looking to get more explicit about how we want players to feel while playing the game. List four or five words like that for your theme, so any decisions you make for your game going forward, from typography to art to types of rules can be guided by the theme.</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Finally, make a list of some “actions” that people take related to your topic. What kinds of things would the players be reasonably expected to do? For example, when I made a game about taking a road trip, I knew the biggest part of it would be how much you have to go pee. There’s also the fact that there isn’t a lot of space in the car, so you have to compromise comfort and keeping the peace. These sorts of things will inform the mechanics that will be in the center of gameplay.</a:t>
            </a:r>
          </a:p>
        </p:txBody>
      </p:sp>
      <p:sp>
        <p:nvSpPr>
          <p:cNvPr id="4" name="Slide Number Placeholder 3"/>
          <p:cNvSpPr>
            <a:spLocks noGrp="1"/>
          </p:cNvSpPr>
          <p:nvPr>
            <p:ph type="sldNum" sz="quarter" idx="5"/>
          </p:nvPr>
        </p:nvSpPr>
        <p:spPr/>
        <p:txBody>
          <a:bodyPr/>
          <a:lstStyle/>
          <a:p>
            <a:fld id="{76E10D6F-BD72-CF40-A81C-37A07F86FADE}" type="slidenum">
              <a:rPr lang="en-US" smtClean="0"/>
              <a:t>4</a:t>
            </a:fld>
            <a:endParaRPr lang="en-US"/>
          </a:p>
        </p:txBody>
      </p:sp>
    </p:spTree>
    <p:extLst>
      <p:ext uri="{BB962C8B-B14F-4D97-AF65-F5344CB8AC3E}">
        <p14:creationId xmlns:p14="http://schemas.microsoft.com/office/powerpoint/2010/main" val="234770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turn those actions into gameplay, we’ll first go over what a “mechanic” is.</a:t>
            </a:r>
          </a:p>
          <a:p>
            <a:endParaRPr lang="en-US" dirty="0">
              <a:cs typeface="Calibri"/>
            </a:endParaRPr>
          </a:p>
          <a:p>
            <a:r>
              <a:rPr lang="en-US" dirty="0">
                <a:cs typeface="Calibri"/>
              </a:rPr>
              <a:t>&lt;click&gt;</a:t>
            </a:r>
          </a:p>
          <a:p>
            <a:r>
              <a:rPr lang="en-US" dirty="0">
                <a:cs typeface="Calibri"/>
              </a:rPr>
              <a:t> As defined by Wikipedia, mechanics are the rules and parts of a game that “govern and guide the player’s actions, as well as the game’s response to them.” These are the “actions” you take in a game. For example, in the game Clue, players compete as investigators trying to solve a crime. Mechanics in that game include moving around the board, making accusations, reviewing evidence, and taking notes.</a:t>
            </a:r>
          </a:p>
          <a:p>
            <a:endParaRPr lang="en-US" dirty="0">
              <a:cs typeface="Calibri"/>
            </a:endParaRPr>
          </a:p>
          <a:p>
            <a:r>
              <a:rPr lang="en-US" dirty="0">
                <a:cs typeface="Calibri"/>
              </a:rPr>
              <a:t>Similarly, RPGs have mechanics that relate to their themes. Like in Dungeons and Dragons, fighting enemies is a huge pillar of gameplay and so how protective your armor is, how strong you are, and what kinds of weapons you have are all tracked on your character sheet and used in combat mechanics. </a:t>
            </a:r>
          </a:p>
          <a:p>
            <a:endParaRPr lang="en-US" dirty="0">
              <a:cs typeface="Calibri"/>
            </a:endParaRPr>
          </a:p>
          <a:p>
            <a:r>
              <a:rPr lang="en-US" dirty="0">
                <a:cs typeface="Calibri"/>
              </a:rPr>
              <a:t>&lt;click&gt;</a:t>
            </a:r>
          </a:p>
          <a:p>
            <a:r>
              <a:rPr lang="en-US" dirty="0">
                <a:cs typeface="Calibri"/>
              </a:rPr>
              <a:t>When designing a mechanic, consider what makes a player feel </a:t>
            </a:r>
            <a:r>
              <a:rPr lang="en-US" b="1" dirty="0">
                <a:cs typeface="Calibri"/>
              </a:rPr>
              <a:t>special</a:t>
            </a:r>
            <a:r>
              <a:rPr lang="en-US" b="0" dirty="0">
                <a:cs typeface="Calibri"/>
              </a:rPr>
              <a:t>. These games are collaborative storytelling games, and everyone wants to feel like the main character of their own story. How does your mechanic allow for players to customize their characters, especially related to building a backstory? In Dungeons and Dragons, creating your character literally means assigning numbers to different attributes like strength or charisma. This determines your characteristics, like how acrobatic you are or how persuasive you are.</a:t>
            </a:r>
          </a:p>
          <a:p>
            <a:endParaRPr lang="en-US" b="0" dirty="0">
              <a:cs typeface="Calibri"/>
            </a:endParaRPr>
          </a:p>
          <a:p>
            <a:r>
              <a:rPr lang="en-US" b="0" dirty="0">
                <a:cs typeface="Calibri"/>
              </a:rPr>
              <a:t>&lt;click&gt;</a:t>
            </a:r>
          </a:p>
          <a:p>
            <a:r>
              <a:rPr lang="en-US" b="0" dirty="0">
                <a:cs typeface="Calibri"/>
              </a:rPr>
              <a:t>Finally, the decision of whether your game has a main storyteller or not, or maybe whether it’s even meant to be played in a group or on your own can be a mechanic. Consider the game “The Quiet Year,” where players gather to tell the story of a community building a colony together. Players determine what challenges they face, what projects they build, and what history they make together. There is no main storyteller—everyone in the game has equal footing in the story, just like the characters in it. They’re all experiencing this world for the first time, and are learning about it together. In this way, the choice of having no main storyteller adds to the game as a mechanic.</a:t>
            </a:r>
          </a:p>
          <a:p>
            <a:endParaRPr lang="en-US" b="0" dirty="0">
              <a:cs typeface="Calibri"/>
            </a:endParaRPr>
          </a:p>
          <a:p>
            <a:r>
              <a:rPr lang="en-US" b="0" dirty="0">
                <a:cs typeface="Calibri"/>
              </a:rPr>
              <a:t>So, considering all this, take a look of the list of “actions” you made around your topic. Pick the top one or two, and consider how you could turn those into game mechanics. How could rolling dice, drawing from a deck of cards, or other creative activities simulate those actions? How can you keep it interesting, collaborative, and improvisational? </a:t>
            </a:r>
          </a:p>
        </p:txBody>
      </p:sp>
      <p:sp>
        <p:nvSpPr>
          <p:cNvPr id="4" name="Slide Number Placeholder 3"/>
          <p:cNvSpPr>
            <a:spLocks noGrp="1"/>
          </p:cNvSpPr>
          <p:nvPr>
            <p:ph type="sldNum" sz="quarter" idx="5"/>
          </p:nvPr>
        </p:nvSpPr>
        <p:spPr/>
        <p:txBody>
          <a:bodyPr/>
          <a:lstStyle/>
          <a:p>
            <a:fld id="{76E10D6F-BD72-CF40-A81C-37A07F86FADE}" type="slidenum">
              <a:rPr lang="en-US" smtClean="0"/>
              <a:t>5</a:t>
            </a:fld>
            <a:endParaRPr lang="en-US"/>
          </a:p>
        </p:txBody>
      </p:sp>
    </p:spTree>
    <p:extLst>
      <p:ext uri="{BB962C8B-B14F-4D97-AF65-F5344CB8AC3E}">
        <p14:creationId xmlns:p14="http://schemas.microsoft.com/office/powerpoint/2010/main" val="2963268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Although it went by quick, we just followed the steps of design thinking. </a:t>
            </a:r>
            <a:endParaRPr lang="en-US" b="0" i="0" u="none" strike="noStrike" dirty="0">
              <a:solidFill>
                <a:schemeClr val="tx1"/>
              </a:solidFill>
              <a:effectLst/>
              <a:latin typeface="+mn-lt"/>
              <a:ea typeface="Calibri"/>
              <a:cs typeface="Calibri"/>
            </a:endParaRPr>
          </a:p>
          <a:p>
            <a:pPr marL="0" indent="0">
              <a:buFont typeface="Calibri"/>
              <a:buNone/>
            </a:pPr>
            <a:r>
              <a:rPr lang="en-US" b="1" i="0" u="none" strike="noStrike" dirty="0">
                <a:solidFill>
                  <a:schemeClr val="tx1"/>
                </a:solidFill>
                <a:effectLst/>
                <a:latin typeface="+mn-lt"/>
                <a:ea typeface="Calibri"/>
                <a:cs typeface="Calibri"/>
              </a:rPr>
              <a:t>&lt;click&gt;</a:t>
            </a:r>
          </a:p>
          <a:p>
            <a:pPr marL="0" indent="0">
              <a:buFont typeface="Calibri"/>
              <a:buNone/>
            </a:pPr>
            <a:r>
              <a:rPr lang="en-US" dirty="0">
                <a:ea typeface="Calibri"/>
                <a:cs typeface="Calibri"/>
              </a:rPr>
              <a:t>Originally </a:t>
            </a:r>
            <a:r>
              <a:rPr lang="en-US" b="0" i="0" u="none" strike="noStrike" dirty="0">
                <a:solidFill>
                  <a:srgbClr val="000000"/>
                </a:solidFill>
                <a:effectLst/>
                <a:highlight>
                  <a:srgbClr val="F5F5F5"/>
                </a:highlight>
                <a:latin typeface="Segoe UI"/>
                <a:cs typeface="Segoe UI"/>
              </a:rPr>
              <a:t>adapted for business purposes by the design consultancy IDEO and its founder Tim Brown,</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indent="0">
              <a:buFont typeface="Calibri"/>
              <a:buNone/>
            </a:pPr>
            <a:r>
              <a:rPr lang="en-US" b="0" i="0" u="none" strike="noStrike" dirty="0">
                <a:solidFill>
                  <a:srgbClr val="000000"/>
                </a:solidFill>
                <a:effectLst/>
                <a:highlight>
                  <a:srgbClr val="F5F5F5"/>
                </a:highlight>
                <a:latin typeface="Segoe UI"/>
                <a:cs typeface="Segoe UI"/>
              </a:rPr>
              <a:t>&lt;click&gt; it’s a way to </a:t>
            </a:r>
            <a:r>
              <a:rPr lang="en-US" dirty="0">
                <a:solidFill>
                  <a:srgbClr val="000000"/>
                </a:solidFill>
                <a:highlight>
                  <a:srgbClr val="F5F5F5"/>
                </a:highlight>
                <a:latin typeface="Segoe UI"/>
                <a:cs typeface="Segoe UI"/>
              </a:rPr>
              <a:t>understand</a:t>
            </a:r>
            <a:r>
              <a:rPr lang="en-US" b="0" i="0" u="none" strike="noStrike" dirty="0">
                <a:solidFill>
                  <a:srgbClr val="000000"/>
                </a:solidFill>
                <a:effectLst/>
                <a:highlight>
                  <a:srgbClr val="F5F5F5"/>
                </a:highlight>
                <a:latin typeface="Segoe UI"/>
                <a:cs typeface="Segoe UI"/>
              </a:rPr>
              <a:t> needs and challenges, and find solutions to </a:t>
            </a:r>
            <a:r>
              <a:rPr lang="en-US" dirty="0">
                <a:ea typeface="Calibri"/>
                <a:cs typeface="Calibri"/>
              </a:rPr>
              <a:t>problems in a way that’s human-centered at its core and favors progress over perfection</a:t>
            </a:r>
            <a:r>
              <a:rPr lang="en-US" b="0" i="0" u="none" strike="noStrike" dirty="0">
                <a:solidFill>
                  <a:srgbClr val="000000"/>
                </a:solidFill>
                <a:effectLst/>
                <a:highlight>
                  <a:srgbClr val="F5F5F5"/>
                </a:highlight>
                <a:latin typeface="Segoe UI"/>
                <a:cs typeface="Segoe UI"/>
              </a:rPr>
              <a:t>. </a:t>
            </a:r>
            <a:r>
              <a:rPr lang="en-US" b="0" i="0" dirty="0">
                <a:solidFill>
                  <a:srgbClr val="444444"/>
                </a:solidFill>
                <a:effectLst/>
                <a:highlight>
                  <a:srgbClr val="F5F5F5"/>
                </a:highlight>
                <a:latin typeface="Segoe UI"/>
                <a:cs typeface="Segoe UI"/>
              </a:rPr>
              <a:t>​</a:t>
            </a:r>
          </a:p>
          <a:p>
            <a:pPr marL="0" indent="0">
              <a:buFont typeface="Calibri"/>
              <a:buNone/>
            </a:pPr>
            <a:r>
              <a:rPr lang="en-US" b="0" i="0" u="none" strike="noStrike" dirty="0">
                <a:solidFill>
                  <a:srgbClr val="000000"/>
                </a:solidFill>
                <a:effectLst/>
                <a:highlight>
                  <a:srgbClr val="F5F5F5"/>
                </a:highlight>
                <a:latin typeface="Segoe UI"/>
                <a:cs typeface="Segoe UI"/>
              </a:rPr>
              <a:t>The trick in design thinking is to get into the shoes of the people you’re designing for, to understand what they want and empathize with them in every step of the design process. </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Doing that allows us to build robust solutions as we iterate through multiple stages of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0" i="0" u="none" strike="noStrike" dirty="0">
                <a:solidFill>
                  <a:srgbClr val="000000"/>
                </a:solidFill>
                <a:effectLst/>
                <a:highlight>
                  <a:srgbClr val="F5F5F5"/>
                </a:highlight>
                <a:latin typeface="Segoe UI"/>
                <a:cs typeface="Segoe UI"/>
              </a:rPr>
              <a:t>empathizing with our audience,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defining our problem space</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generating ideas for solutions,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prototyping the best ideas,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and testing these prototypes to gather feedback. Then integrate all that into our next iteration. </a:t>
            </a:r>
          </a:p>
          <a:p>
            <a:pPr marL="0" indent="0">
              <a:buFont typeface="Calibri"/>
              <a:buNone/>
            </a:pPr>
            <a:r>
              <a:rPr lang="en-US" b="0" i="0" u="none" strike="noStrike" dirty="0">
                <a:solidFill>
                  <a:srgbClr val="000000"/>
                </a:solidFill>
                <a:effectLst/>
                <a:highlight>
                  <a:srgbClr val="F5F5F5"/>
                </a:highlight>
                <a:latin typeface="Segoe UI"/>
                <a:cs typeface="Segoe UI"/>
              </a:rPr>
              <a:t>Frequently, development in one stage can lead to updates in any or all stages.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The design thinking framework encourages us to bounce between stages of design so we can maintain creative freedom while keeping our ideas organized.</a:t>
            </a:r>
            <a:endParaRPr lang="en-US" dirty="0">
              <a:latin typeface="Segoe UI"/>
              <a:ea typeface="Calibri"/>
              <a:cs typeface="Segoe UI"/>
            </a:endParaRPr>
          </a:p>
        </p:txBody>
      </p:sp>
      <p:sp>
        <p:nvSpPr>
          <p:cNvPr id="4" name="Slide Number Placeholder 3"/>
          <p:cNvSpPr>
            <a:spLocks noGrp="1"/>
          </p:cNvSpPr>
          <p:nvPr>
            <p:ph type="sldNum" sz="quarter" idx="5"/>
          </p:nvPr>
        </p:nvSpPr>
        <p:spPr/>
        <p:txBody>
          <a:bodyPr/>
          <a:lstStyle/>
          <a:p>
            <a:fld id="{76E10D6F-BD72-CF40-A81C-37A07F86FADE}" type="slidenum">
              <a:rPr lang="en-US" smtClean="0"/>
              <a:t>6</a:t>
            </a:fld>
            <a:endParaRPr lang="en-US"/>
          </a:p>
        </p:txBody>
      </p:sp>
    </p:spTree>
    <p:extLst>
      <p:ext uri="{BB962C8B-B14F-4D97-AF65-F5344CB8AC3E}">
        <p14:creationId xmlns:p14="http://schemas.microsoft.com/office/powerpoint/2010/main" val="210184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Calibri"/>
              <a:buNone/>
            </a:pPr>
            <a:r>
              <a:rPr lang="en-US" dirty="0">
                <a:ea typeface="Calibri"/>
                <a:cs typeface="Calibri"/>
              </a:rPr>
              <a:t>When we were working on our RPGs,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we started out by picking a topic and empathizing with our “audience”, or players of our game, so that we could describe what they should be able to do and/or experience while playing the game.</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When we had a sense of what we wanted our game to look like, we defined game mechanics that would help our players experience the events that occur in our game and how we could build the “fun” in the game.</a:t>
            </a:r>
          </a:p>
          <a:p>
            <a:pPr marL="0" lvl="0" indent="0">
              <a:buFont typeface="Calibri"/>
              <a:buNone/>
            </a:pPr>
            <a:r>
              <a:rPr lang="en-US" b="1" i="0" u="none" strike="noStrike" dirty="0">
                <a:solidFill>
                  <a:schemeClr val="tx1"/>
                </a:solidFill>
                <a:effectLst/>
                <a:latin typeface="+mn-lt"/>
                <a:ea typeface="Calibri"/>
                <a:cs typeface="Calibri"/>
              </a:rPr>
              <a:t>&lt;click&gt;</a:t>
            </a:r>
            <a:endParaRPr lang="en-US" dirty="0">
              <a:ea typeface="Calibri"/>
              <a:cs typeface="Calibri"/>
            </a:endParaRPr>
          </a:p>
          <a:p>
            <a:pPr marL="0" lvl="0" indent="0">
              <a:buFont typeface="Calibri"/>
              <a:buNone/>
            </a:pPr>
            <a:r>
              <a:rPr lang="en-US" dirty="0">
                <a:ea typeface="Calibri"/>
                <a:cs typeface="Calibri"/>
              </a:rPr>
              <a:t>And next, you’d write a playable draft of your games rules on one page of paper, to truly make it a </a:t>
            </a:r>
            <a:r>
              <a:rPr lang="en-US" dirty="0" err="1">
                <a:ea typeface="Calibri"/>
                <a:cs typeface="Calibri"/>
              </a:rPr>
              <a:t>onepage</a:t>
            </a:r>
            <a:r>
              <a:rPr lang="en-US" dirty="0">
                <a:ea typeface="Calibri"/>
                <a:cs typeface="Calibri"/>
              </a:rPr>
              <a:t> RPG.</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b="0" dirty="0">
                <a:ea typeface="Calibri"/>
                <a:cs typeface="Calibri"/>
              </a:rPr>
              <a:t>Then you can call up some friends and set up a game night to actually playtest your game. </a:t>
            </a:r>
          </a:p>
          <a:p>
            <a:pPr marL="0" lvl="0" indent="0">
              <a:buFont typeface="Calibri"/>
              <a:buNone/>
            </a:pPr>
            <a:r>
              <a:rPr lang="en-US" b="1" i="0" u="none" strike="noStrike" dirty="0">
                <a:solidFill>
                  <a:schemeClr val="tx1"/>
                </a:solidFill>
                <a:effectLst/>
                <a:latin typeface="+mn-lt"/>
                <a:ea typeface="Calibri"/>
                <a:cs typeface="Calibri"/>
              </a:rPr>
              <a:t>&lt;click&gt;</a:t>
            </a:r>
            <a:endParaRPr lang="en-US" b="0" i="0" u="none" strike="noStrike" dirty="0">
              <a:solidFill>
                <a:schemeClr val="tx1"/>
              </a:solidFill>
              <a:effectLst/>
              <a:latin typeface="+mn-lt"/>
              <a:ea typeface="Calibri"/>
              <a:cs typeface="Calibri"/>
            </a:endParaRPr>
          </a:p>
          <a:p>
            <a:pPr marL="0" lvl="0" indent="0">
              <a:buFont typeface="Calibri"/>
              <a:buNone/>
            </a:pPr>
            <a:r>
              <a:rPr lang="en-US" b="0" i="0" u="none" strike="noStrike" dirty="0">
                <a:solidFill>
                  <a:schemeClr val="tx1"/>
                </a:solidFill>
                <a:effectLst/>
                <a:latin typeface="+mn-lt"/>
                <a:ea typeface="Calibri"/>
                <a:cs typeface="Calibri"/>
              </a:rPr>
              <a:t>And finally, don’t forget to </a:t>
            </a:r>
            <a:r>
              <a:rPr lang="en-US" b="1" i="0" u="none" strike="noStrike" dirty="0">
                <a:solidFill>
                  <a:schemeClr val="tx1"/>
                </a:solidFill>
                <a:effectLst/>
                <a:latin typeface="+mn-lt"/>
                <a:ea typeface="Calibri"/>
                <a:cs typeface="Calibri"/>
              </a:rPr>
              <a:t>iterate</a:t>
            </a:r>
            <a:r>
              <a:rPr lang="en-US" b="0" i="0" u="none" strike="noStrike" dirty="0">
                <a:solidFill>
                  <a:schemeClr val="tx1"/>
                </a:solidFill>
                <a:effectLst/>
                <a:latin typeface="+mn-lt"/>
                <a:ea typeface="Calibri"/>
                <a:cs typeface="Calibri"/>
              </a:rPr>
              <a:t>! Repeat the process to continue to integrate feedback into new drafts of your game until your comfortable sharing the first version of it. Keep in mind that iteration doesn’t always mean adding more rules to your game, especially when designing a one page RPG. Every iteration should bring you back to the ultimate goal of your game: whether that’s to share an experience, raise awareness for something, or tell a certain kind of story. But always remember that iterating sometimes leads to broadening your rules or removing some all together–whatever makes sense to get your ideas across.</a:t>
            </a:r>
          </a:p>
        </p:txBody>
      </p:sp>
      <p:sp>
        <p:nvSpPr>
          <p:cNvPr id="4" name="Slide Number Placeholder 3"/>
          <p:cNvSpPr>
            <a:spLocks noGrp="1"/>
          </p:cNvSpPr>
          <p:nvPr>
            <p:ph type="sldNum" sz="quarter" idx="5"/>
          </p:nvPr>
        </p:nvSpPr>
        <p:spPr/>
        <p:txBody>
          <a:bodyPr/>
          <a:lstStyle/>
          <a:p>
            <a:fld id="{76E10D6F-BD72-CF40-A81C-37A07F86FADE}" type="slidenum">
              <a:rPr lang="en-US" smtClean="0"/>
              <a:t>7</a:t>
            </a:fld>
            <a:endParaRPr lang="en-US"/>
          </a:p>
        </p:txBody>
      </p:sp>
    </p:spTree>
    <p:extLst>
      <p:ext uri="{BB962C8B-B14F-4D97-AF65-F5344CB8AC3E}">
        <p14:creationId xmlns:p14="http://schemas.microsoft.com/office/powerpoint/2010/main" val="1465862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that’s it! Here are a bunch of resources on the page, including a to-do list if you’re interested in following through with your ideas from today, as well as a QR code to this and all our other presentations. There’s also a list of roleplaying and video games that have interesting mechanics. Please feel free to use the workshop and its accompanying worksheets with your friends, family, and communities however you see fit.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please come chat with me after these talks or any time today at the conference. I’m more than happy to connect with you about roleplaying games, and how they empower people design experiences and express themselves. We’ve all got unique stories to tell, so why not play them? Thank you for your time!</a:t>
            </a:r>
          </a:p>
        </p:txBody>
      </p:sp>
      <p:sp>
        <p:nvSpPr>
          <p:cNvPr id="4" name="Slide Number Placeholder 3"/>
          <p:cNvSpPr>
            <a:spLocks noGrp="1"/>
          </p:cNvSpPr>
          <p:nvPr>
            <p:ph type="sldNum" sz="quarter" idx="5"/>
          </p:nvPr>
        </p:nvSpPr>
        <p:spPr/>
        <p:txBody>
          <a:bodyPr/>
          <a:lstStyle/>
          <a:p>
            <a:fld id="{76E10D6F-BD72-CF40-A81C-37A07F86FADE}" type="slidenum">
              <a:rPr lang="en-US" smtClean="0"/>
              <a:t>8</a:t>
            </a:fld>
            <a:endParaRPr lang="en-US"/>
          </a:p>
        </p:txBody>
      </p:sp>
    </p:spTree>
    <p:extLst>
      <p:ext uri="{BB962C8B-B14F-4D97-AF65-F5344CB8AC3E}">
        <p14:creationId xmlns:p14="http://schemas.microsoft.com/office/powerpoint/2010/main" val="288182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svg"/><Relationship Id="rId3" Type="http://schemas.openxmlformats.org/officeDocument/2006/relationships/image" Target="../media/image14.svg"/><Relationship Id="rId7" Type="http://schemas.openxmlformats.org/officeDocument/2006/relationships/image" Target="../media/image6.svg"/><Relationship Id="rId12"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8.svg"/><Relationship Id="rId3" Type="http://schemas.openxmlformats.org/officeDocument/2006/relationships/image" Target="../media/image18.svg"/><Relationship Id="rId7" Type="http://schemas.openxmlformats.org/officeDocument/2006/relationships/image" Target="../media/image10.svg"/><Relationship Id="rId12"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2.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svg"/><Relationship Id="rId3" Type="http://schemas.openxmlformats.org/officeDocument/2006/relationships/image" Target="../media/image20.svg"/><Relationship Id="rId7" Type="http://schemas.openxmlformats.org/officeDocument/2006/relationships/image" Target="../media/image12.svg"/><Relationship Id="rId12"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6.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6.svg"/><Relationship Id="rId3" Type="http://schemas.openxmlformats.org/officeDocument/2006/relationships/image" Target="../media/image22.svg"/><Relationship Id="rId7" Type="http://schemas.openxmlformats.org/officeDocument/2006/relationships/image" Target="../media/image16.svg"/><Relationship Id="rId12"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Master" Target="../slideMasters/slideMaster2.xml"/><Relationship Id="rId4" Type="http://schemas.openxmlformats.org/officeDocument/2006/relationships/image" Target="../media/image42.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Master" Target="../slideMasters/slideMaster2.xml"/><Relationship Id="rId5" Type="http://schemas.openxmlformats.org/officeDocument/2006/relationships/image" Target="../media/image46.jpeg"/><Relationship Id="rId4" Type="http://schemas.openxmlformats.org/officeDocument/2006/relationships/image" Target="../media/image45.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svg"/><Relationship Id="rId3" Type="http://schemas.openxmlformats.org/officeDocument/2006/relationships/image" Target="../media/image6.svg"/><Relationship Id="rId7" Type="http://schemas.openxmlformats.org/officeDocument/2006/relationships/image" Target="../media/image16.svg"/><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6.svg"/><Relationship Id="rId5" Type="http://schemas.openxmlformats.org/officeDocument/2006/relationships/image" Target="../media/image8.svg"/><Relationship Id="rId10"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10.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069848" y="5212080"/>
            <a:ext cx="10058400" cy="685800"/>
          </a:xfrm>
          <a:prstGeom prst="rect">
            <a:avLst/>
          </a:prstGeom>
        </p:spPr>
        <p:txBody>
          <a:bodyPr lIns="0" tIns="0" rIns="0" bIns="0" anchor="b">
            <a:noAutofit/>
          </a:bodyPr>
          <a:lstStyle>
            <a:lvl1pPr algn="ctr">
              <a:defRPr sz="4800" spc="300" baseline="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66800" y="6044184"/>
            <a:ext cx="10058400" cy="365760"/>
          </a:xfrm>
        </p:spPr>
        <p:txBody>
          <a:bodyPr>
            <a:noAutofit/>
          </a:bodyPr>
          <a:lstStyle>
            <a:lvl1pPr marL="0" indent="0" algn="ctr">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Freeform 11">
            <a:extLst>
              <a:ext uri="{FF2B5EF4-FFF2-40B4-BE49-F238E27FC236}">
                <a16:creationId xmlns:a16="http://schemas.microsoft.com/office/drawing/2014/main" id="{6BCB80F8-76C5-7477-4C73-77682F26129F}"/>
              </a:ext>
            </a:extLst>
          </p:cNvPr>
          <p:cNvSpPr/>
          <p:nvPr userDrawn="1"/>
        </p:nvSpPr>
        <p:spPr>
          <a:xfrm>
            <a:off x="11786139" y="84634"/>
            <a:ext cx="337051" cy="336855"/>
          </a:xfrm>
          <a:custGeom>
            <a:avLst/>
            <a:gdLst>
              <a:gd name="connsiteX0" fmla="*/ 196508 w 337051"/>
              <a:gd name="connsiteY0" fmla="*/ 108569 h 336855"/>
              <a:gd name="connsiteX1" fmla="*/ 170052 w 337051"/>
              <a:gd name="connsiteY1" fmla="*/ 0 h 336855"/>
              <a:gd name="connsiteX2" fmla="*/ 141880 w 337051"/>
              <a:gd name="connsiteY2" fmla="*/ 108169 h 336855"/>
              <a:gd name="connsiteX3" fmla="*/ 108747 w 337051"/>
              <a:gd name="connsiteY3" fmla="*/ 140640 h 336855"/>
              <a:gd name="connsiteX4" fmla="*/ 0 w 337051"/>
              <a:gd name="connsiteY4" fmla="*/ 166934 h 336855"/>
              <a:gd name="connsiteX5" fmla="*/ 108238 w 337051"/>
              <a:gd name="connsiteY5" fmla="*/ 195122 h 336855"/>
              <a:gd name="connsiteX6" fmla="*/ 140735 w 337051"/>
              <a:gd name="connsiteY6" fmla="*/ 228191 h 336855"/>
              <a:gd name="connsiteX7" fmla="*/ 167063 w 337051"/>
              <a:gd name="connsiteY7" fmla="*/ 336855 h 336855"/>
              <a:gd name="connsiteX8" fmla="*/ 195299 w 337051"/>
              <a:gd name="connsiteY8" fmla="*/ 228686 h 336855"/>
              <a:gd name="connsiteX9" fmla="*/ 228369 w 337051"/>
              <a:gd name="connsiteY9" fmla="*/ 196215 h 336855"/>
              <a:gd name="connsiteX10" fmla="*/ 337052 w 337051"/>
              <a:gd name="connsiteY10" fmla="*/ 169921 h 336855"/>
              <a:gd name="connsiteX11" fmla="*/ 228813 w 337051"/>
              <a:gd name="connsiteY11" fmla="*/ 141733 h 336855"/>
              <a:gd name="connsiteX12" fmla="*/ 196508 w 337051"/>
              <a:gd name="connsiteY12" fmla="*/ 108569 h 3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7051" h="336855">
                <a:moveTo>
                  <a:pt x="196508" y="108569"/>
                </a:moveTo>
                <a:lnTo>
                  <a:pt x="170052" y="0"/>
                </a:lnTo>
                <a:lnTo>
                  <a:pt x="141880" y="108169"/>
                </a:lnTo>
                <a:cubicBezTo>
                  <a:pt x="137683" y="124306"/>
                  <a:pt x="124900" y="136757"/>
                  <a:pt x="108747" y="140640"/>
                </a:cubicBezTo>
                <a:lnTo>
                  <a:pt x="0" y="166934"/>
                </a:lnTo>
                <a:lnTo>
                  <a:pt x="108238" y="195122"/>
                </a:lnTo>
                <a:cubicBezTo>
                  <a:pt x="124392" y="199304"/>
                  <a:pt x="136856" y="212054"/>
                  <a:pt x="140735" y="228191"/>
                </a:cubicBezTo>
                <a:lnTo>
                  <a:pt x="167063" y="336855"/>
                </a:lnTo>
                <a:lnTo>
                  <a:pt x="195299" y="228686"/>
                </a:lnTo>
                <a:cubicBezTo>
                  <a:pt x="199496" y="212549"/>
                  <a:pt x="212215" y="200098"/>
                  <a:pt x="228369" y="196215"/>
                </a:cubicBezTo>
                <a:lnTo>
                  <a:pt x="337052" y="169921"/>
                </a:lnTo>
                <a:lnTo>
                  <a:pt x="228813" y="141733"/>
                </a:lnTo>
                <a:cubicBezTo>
                  <a:pt x="212915" y="137450"/>
                  <a:pt x="200387" y="124700"/>
                  <a:pt x="196508" y="108569"/>
                </a:cubicBezTo>
                <a:close/>
              </a:path>
            </a:pathLst>
          </a:custGeom>
          <a:solidFill>
            <a:schemeClr val="accent1"/>
          </a:solidFill>
          <a:ln w="6357" cap="flat">
            <a:noFill/>
            <a:prstDash val="solid"/>
            <a:miter/>
          </a:ln>
        </p:spPr>
        <p:txBody>
          <a:bodyPr rtlCol="0" anchor="ctr">
            <a:noAutofit/>
          </a:bodyPr>
          <a:lstStyle/>
          <a:p>
            <a:endParaRPr lang="en-US"/>
          </a:p>
        </p:txBody>
      </p:sp>
      <p:sp>
        <p:nvSpPr>
          <p:cNvPr id="7" name="Freeform 12">
            <a:extLst>
              <a:ext uri="{FF2B5EF4-FFF2-40B4-BE49-F238E27FC236}">
                <a16:creationId xmlns:a16="http://schemas.microsoft.com/office/drawing/2014/main" id="{C327C148-E35A-0DCB-85FB-6E0AE4BE1C42}"/>
              </a:ext>
            </a:extLst>
          </p:cNvPr>
          <p:cNvSpPr/>
          <p:nvPr userDrawn="1"/>
        </p:nvSpPr>
        <p:spPr>
          <a:xfrm>
            <a:off x="109377" y="1791111"/>
            <a:ext cx="464819" cy="456806"/>
          </a:xfrm>
          <a:custGeom>
            <a:avLst/>
            <a:gdLst>
              <a:gd name="connsiteX0" fmla="*/ 763136 w 763135"/>
              <a:gd name="connsiteY0" fmla="*/ 459146 h 749979"/>
              <a:gd name="connsiteX1" fmla="*/ 487307 w 763135"/>
              <a:gd name="connsiteY1" fmla="*/ 341018 h 749979"/>
              <a:gd name="connsiteX2" fmla="*/ 644621 w 763135"/>
              <a:gd name="connsiteY2" fmla="*/ 84073 h 749979"/>
              <a:gd name="connsiteX3" fmla="*/ 405333 w 763135"/>
              <a:gd name="connsiteY3" fmla="*/ 265741 h 749979"/>
              <a:gd name="connsiteX4" fmla="*/ 263053 w 763135"/>
              <a:gd name="connsiteY4" fmla="*/ 0 h 749979"/>
              <a:gd name="connsiteX5" fmla="*/ 299594 w 763135"/>
              <a:gd name="connsiteY5" fmla="*/ 299636 h 749979"/>
              <a:gd name="connsiteX6" fmla="*/ 0 w 763135"/>
              <a:gd name="connsiteY6" fmla="*/ 290998 h 749979"/>
              <a:gd name="connsiteX7" fmla="*/ 275829 w 763135"/>
              <a:gd name="connsiteY7" fmla="*/ 408961 h 749979"/>
              <a:gd name="connsiteX8" fmla="*/ 118515 w 763135"/>
              <a:gd name="connsiteY8" fmla="*/ 666071 h 749979"/>
              <a:gd name="connsiteX9" fmla="*/ 357803 w 763135"/>
              <a:gd name="connsiteY9" fmla="*/ 484239 h 749979"/>
              <a:gd name="connsiteX10" fmla="*/ 500083 w 763135"/>
              <a:gd name="connsiteY10" fmla="*/ 749980 h 749979"/>
              <a:gd name="connsiteX11" fmla="*/ 463700 w 763135"/>
              <a:gd name="connsiteY11" fmla="*/ 450344 h 749979"/>
              <a:gd name="connsiteX12" fmla="*/ 763136 w 763135"/>
              <a:gd name="connsiteY12" fmla="*/ 459146 h 74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3135" h="749979">
                <a:moveTo>
                  <a:pt x="763136" y="459146"/>
                </a:moveTo>
                <a:lnTo>
                  <a:pt x="487307" y="341018"/>
                </a:lnTo>
                <a:lnTo>
                  <a:pt x="644621" y="84073"/>
                </a:lnTo>
                <a:lnTo>
                  <a:pt x="405333" y="265741"/>
                </a:lnTo>
                <a:lnTo>
                  <a:pt x="263053" y="0"/>
                </a:lnTo>
                <a:lnTo>
                  <a:pt x="299594" y="299636"/>
                </a:lnTo>
                <a:lnTo>
                  <a:pt x="0" y="290998"/>
                </a:lnTo>
                <a:lnTo>
                  <a:pt x="275829" y="408961"/>
                </a:lnTo>
                <a:lnTo>
                  <a:pt x="118515" y="666071"/>
                </a:lnTo>
                <a:lnTo>
                  <a:pt x="357803" y="484239"/>
                </a:lnTo>
                <a:lnTo>
                  <a:pt x="500083" y="749980"/>
                </a:lnTo>
                <a:lnTo>
                  <a:pt x="463700" y="450344"/>
                </a:lnTo>
                <a:lnTo>
                  <a:pt x="763136" y="459146"/>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9" name="Freeform 15">
            <a:extLst>
              <a:ext uri="{FF2B5EF4-FFF2-40B4-BE49-F238E27FC236}">
                <a16:creationId xmlns:a16="http://schemas.microsoft.com/office/drawing/2014/main" id="{094CD60E-C387-2567-79C1-04FB31B14A3D}"/>
              </a:ext>
            </a:extLst>
          </p:cNvPr>
          <p:cNvSpPr/>
          <p:nvPr userDrawn="1"/>
        </p:nvSpPr>
        <p:spPr>
          <a:xfrm>
            <a:off x="11716376" y="482555"/>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
        <p:nvSpPr>
          <p:cNvPr id="10" name="Freeform 16">
            <a:extLst>
              <a:ext uri="{FF2B5EF4-FFF2-40B4-BE49-F238E27FC236}">
                <a16:creationId xmlns:a16="http://schemas.microsoft.com/office/drawing/2014/main" id="{118CEC94-78DB-19AB-77DD-495E94E7DE55}"/>
              </a:ext>
            </a:extLst>
          </p:cNvPr>
          <p:cNvSpPr/>
          <p:nvPr userDrawn="1"/>
        </p:nvSpPr>
        <p:spPr>
          <a:xfrm>
            <a:off x="196060" y="2984112"/>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1" name="Freeform 17">
            <a:extLst>
              <a:ext uri="{FF2B5EF4-FFF2-40B4-BE49-F238E27FC236}">
                <a16:creationId xmlns:a16="http://schemas.microsoft.com/office/drawing/2014/main" id="{77881F6D-6DC8-2386-9620-B36874FBE270}"/>
              </a:ext>
            </a:extLst>
          </p:cNvPr>
          <p:cNvSpPr/>
          <p:nvPr userDrawn="1"/>
        </p:nvSpPr>
        <p:spPr>
          <a:xfrm>
            <a:off x="11458628" y="122769"/>
            <a:ext cx="279816" cy="260586"/>
          </a:xfrm>
          <a:custGeom>
            <a:avLst/>
            <a:gdLst>
              <a:gd name="connsiteX0" fmla="*/ 172024 w 279816"/>
              <a:gd name="connsiteY0" fmla="*/ 106230 h 260586"/>
              <a:gd name="connsiteX1" fmla="*/ 195681 w 279816"/>
              <a:gd name="connsiteY1" fmla="*/ 0 h 260586"/>
              <a:gd name="connsiteX2" fmla="*/ 135266 w 279816"/>
              <a:gd name="connsiteY2" fmla="*/ 90226 h 260586"/>
              <a:gd name="connsiteX3" fmla="*/ 55709 w 279816"/>
              <a:gd name="connsiteY3" fmla="*/ 16588 h 260586"/>
              <a:gd name="connsiteX4" fmla="*/ 103214 w 279816"/>
              <a:gd name="connsiteY4" fmla="*/ 114385 h 260586"/>
              <a:gd name="connsiteX5" fmla="*/ 0 w 279816"/>
              <a:gd name="connsiteY5" fmla="*/ 146882 h 260586"/>
              <a:gd name="connsiteX6" fmla="*/ 107793 w 279816"/>
              <a:gd name="connsiteY6" fmla="*/ 154356 h 260586"/>
              <a:gd name="connsiteX7" fmla="*/ 84199 w 279816"/>
              <a:gd name="connsiteY7" fmla="*/ 260586 h 260586"/>
              <a:gd name="connsiteX8" fmla="*/ 144614 w 279816"/>
              <a:gd name="connsiteY8" fmla="*/ 170360 h 260586"/>
              <a:gd name="connsiteX9" fmla="*/ 224108 w 279816"/>
              <a:gd name="connsiteY9" fmla="*/ 243998 h 260586"/>
              <a:gd name="connsiteX10" fmla="*/ 176730 w 279816"/>
              <a:gd name="connsiteY10" fmla="*/ 146201 h 260586"/>
              <a:gd name="connsiteX11" fmla="*/ 279816 w 279816"/>
              <a:gd name="connsiteY11" fmla="*/ 113705 h 260586"/>
              <a:gd name="connsiteX12" fmla="*/ 172024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2024" y="106230"/>
                </a:moveTo>
                <a:lnTo>
                  <a:pt x="195681" y="0"/>
                </a:lnTo>
                <a:lnTo>
                  <a:pt x="135266" y="90226"/>
                </a:lnTo>
                <a:lnTo>
                  <a:pt x="55709" y="16588"/>
                </a:lnTo>
                <a:lnTo>
                  <a:pt x="103214" y="114385"/>
                </a:lnTo>
                <a:lnTo>
                  <a:pt x="0" y="146882"/>
                </a:lnTo>
                <a:lnTo>
                  <a:pt x="107793" y="154356"/>
                </a:lnTo>
                <a:lnTo>
                  <a:pt x="84199" y="260586"/>
                </a:lnTo>
                <a:lnTo>
                  <a:pt x="144614" y="170360"/>
                </a:lnTo>
                <a:lnTo>
                  <a:pt x="224108" y="243998"/>
                </a:lnTo>
                <a:lnTo>
                  <a:pt x="176730" y="146201"/>
                </a:lnTo>
                <a:lnTo>
                  <a:pt x="279816" y="113705"/>
                </a:lnTo>
                <a:lnTo>
                  <a:pt x="172024" y="106230"/>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12" name="Freeform 33">
            <a:extLst>
              <a:ext uri="{FF2B5EF4-FFF2-40B4-BE49-F238E27FC236}">
                <a16:creationId xmlns:a16="http://schemas.microsoft.com/office/drawing/2014/main" id="{6BECF6E6-E7EC-0752-CFA9-0A14648606A2}"/>
              </a:ext>
            </a:extLst>
          </p:cNvPr>
          <p:cNvSpPr/>
          <p:nvPr userDrawn="1"/>
        </p:nvSpPr>
        <p:spPr>
          <a:xfrm>
            <a:off x="145146" y="3906411"/>
            <a:ext cx="381644" cy="550497"/>
          </a:xfrm>
          <a:custGeom>
            <a:avLst/>
            <a:gdLst>
              <a:gd name="connsiteX0" fmla="*/ 258805 w 381644"/>
              <a:gd name="connsiteY0" fmla="*/ 222000 h 381421"/>
              <a:gd name="connsiteX1" fmla="*/ 381644 w 381644"/>
              <a:gd name="connsiteY1" fmla="*/ 191474 h 381421"/>
              <a:gd name="connsiteX2" fmla="*/ 258938 w 381644"/>
              <a:gd name="connsiteY2" fmla="*/ 160178 h 381421"/>
              <a:gd name="connsiteX3" fmla="*/ 221958 w 381644"/>
              <a:gd name="connsiteY3" fmla="*/ 122920 h 381421"/>
              <a:gd name="connsiteX4" fmla="*/ 191528 w 381644"/>
              <a:gd name="connsiteY4" fmla="*/ 0 h 381421"/>
              <a:gd name="connsiteX5" fmla="*/ 160227 w 381644"/>
              <a:gd name="connsiteY5" fmla="*/ 122672 h 381421"/>
              <a:gd name="connsiteX6" fmla="*/ 122954 w 381644"/>
              <a:gd name="connsiteY6" fmla="*/ 159644 h 381421"/>
              <a:gd name="connsiteX7" fmla="*/ 0 w 381644"/>
              <a:gd name="connsiteY7" fmla="*/ 190063 h 381421"/>
              <a:gd name="connsiteX8" fmla="*/ 122712 w 381644"/>
              <a:gd name="connsiteY8" fmla="*/ 221352 h 381421"/>
              <a:gd name="connsiteX9" fmla="*/ 159693 w 381644"/>
              <a:gd name="connsiteY9" fmla="*/ 258616 h 381421"/>
              <a:gd name="connsiteX10" fmla="*/ 190116 w 381644"/>
              <a:gd name="connsiteY10" fmla="*/ 381422 h 381421"/>
              <a:gd name="connsiteX11" fmla="*/ 221418 w 381644"/>
              <a:gd name="connsiteY11" fmla="*/ 258749 h 381421"/>
              <a:gd name="connsiteX12" fmla="*/ 258805 w 381644"/>
              <a:gd name="connsiteY12" fmla="*/ 222000 h 3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644" h="381421">
                <a:moveTo>
                  <a:pt x="258805" y="222000"/>
                </a:moveTo>
                <a:lnTo>
                  <a:pt x="381644" y="191474"/>
                </a:lnTo>
                <a:lnTo>
                  <a:pt x="258938" y="160178"/>
                </a:lnTo>
                <a:cubicBezTo>
                  <a:pt x="240630" y="155538"/>
                  <a:pt x="226448" y="141168"/>
                  <a:pt x="221958" y="122920"/>
                </a:cubicBezTo>
                <a:lnTo>
                  <a:pt x="191528" y="0"/>
                </a:lnTo>
                <a:lnTo>
                  <a:pt x="160227" y="122672"/>
                </a:lnTo>
                <a:cubicBezTo>
                  <a:pt x="155584" y="140971"/>
                  <a:pt x="141212" y="155150"/>
                  <a:pt x="122954" y="159644"/>
                </a:cubicBezTo>
                <a:lnTo>
                  <a:pt x="0" y="190063"/>
                </a:lnTo>
                <a:lnTo>
                  <a:pt x="122712" y="221352"/>
                </a:lnTo>
                <a:cubicBezTo>
                  <a:pt x="141015" y="225998"/>
                  <a:pt x="155197" y="240362"/>
                  <a:pt x="159693" y="258616"/>
                </a:cubicBezTo>
                <a:lnTo>
                  <a:pt x="190116" y="381422"/>
                </a:lnTo>
                <a:lnTo>
                  <a:pt x="221418" y="258749"/>
                </a:lnTo>
                <a:cubicBezTo>
                  <a:pt x="226174" y="240788"/>
                  <a:pt x="240547" y="226494"/>
                  <a:pt x="258805" y="222000"/>
                </a:cubicBezTo>
                <a:close/>
              </a:path>
            </a:pathLst>
          </a:custGeom>
          <a:solidFill>
            <a:schemeClr val="accent1">
              <a:alpha val="85000"/>
            </a:schemeClr>
          </a:solidFill>
          <a:ln w="6357" cap="flat">
            <a:noFill/>
            <a:prstDash val="solid"/>
            <a:miter/>
          </a:ln>
        </p:spPr>
        <p:txBody>
          <a:bodyPr rtlCol="0" anchor="ctr">
            <a:noAutofit/>
          </a:bodyPr>
          <a:lstStyle/>
          <a:p>
            <a:endParaRPr lang="en-US"/>
          </a:p>
        </p:txBody>
      </p:sp>
      <p:sp>
        <p:nvSpPr>
          <p:cNvPr id="4" name="Freeform 15">
            <a:extLst>
              <a:ext uri="{FF2B5EF4-FFF2-40B4-BE49-F238E27FC236}">
                <a16:creationId xmlns:a16="http://schemas.microsoft.com/office/drawing/2014/main" id="{C711DBDB-7661-9F0D-ED18-610855D8F2D9}"/>
              </a:ext>
            </a:extLst>
          </p:cNvPr>
          <p:cNvSpPr/>
          <p:nvPr userDrawn="1"/>
        </p:nvSpPr>
        <p:spPr>
          <a:xfrm>
            <a:off x="109377" y="641792"/>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5305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pic>
        <p:nvPicPr>
          <p:cNvPr id="6" name="MS logo white - EMF" descr="Microsoft logo white text version">
            <a:extLst>
              <a:ext uri="{FF2B5EF4-FFF2-40B4-BE49-F238E27FC236}">
                <a16:creationId xmlns:a16="http://schemas.microsoft.com/office/drawing/2014/main" id="{3DE8B90A-709F-4244-9130-588AE2FA3C0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2520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8" orient="horz" pos="2496">
          <p15:clr>
            <a:srgbClr val="5ACBF0"/>
          </p15:clr>
        </p15:guide>
        <p15:guide id="9" pos="3355">
          <p15:clr>
            <a:srgbClr val="5ACBF0"/>
          </p15:clr>
        </p15:guide>
        <p15:guide id="10" orient="horz" pos="2160">
          <p15:clr>
            <a:srgbClr val="FBAE40"/>
          </p15:clr>
        </p15:guide>
        <p15:guide id="11" orient="horz" pos="2229">
          <p15:clr>
            <a:srgbClr val="5ACBF0"/>
          </p15:clr>
        </p15:guide>
        <p15:guide id="12" pos="2996">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6C7CDCD-D94C-431D-936C-CF074024368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A8B5910F-0724-4DCA-BD39-95F21449DDA6}"/>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31303130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B1A21F4A-9DCA-43FF-97CA-B0817541479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75B476FE-5390-412A-8FDD-D98528DD9CDB}"/>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18747733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AB618EA8-0B10-4424-8E7E-746391C9CEB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4D4BD1C3-A3BD-4F04-BFBB-302DDCC4AF48}"/>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3199814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F8E8C083-3DB2-4D8E-B017-980E1A80513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009C8B8-22FE-433E-B20F-F1CB2AAEEB89}"/>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1069777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4E39D6D2-BADC-4201-BA5A-B6EBC7A96633}"/>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344979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79FDCE7B-543F-4273-9453-F2BA1927BAB6}"/>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243546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8DC2F28E-360F-4755-A604-45A13E0C39D8}"/>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9663022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9B1BFB4A-A996-4DA4-9BE7-FE55EDE18186}"/>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812890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1167CC7D-EB38-4860-81EA-7CD8F59F66AB}"/>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3293272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62B899D6-1D0C-40A8-AF89-5053E8DCB7EF}"/>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6063086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pic>
        <p:nvPicPr>
          <p:cNvPr id="6" name="MS logo gray - EMF" descr="Microsoft logo, gray text version">
            <a:extLst>
              <a:ext uri="{FF2B5EF4-FFF2-40B4-BE49-F238E27FC236}">
                <a16:creationId xmlns:a16="http://schemas.microsoft.com/office/drawing/2014/main" id="{8D358D2B-282C-4244-BE1B-5B39E944EEFB}"/>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776100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5" orient="horz" pos="2160">
          <p15:clr>
            <a:srgbClr val="FBAE40"/>
          </p15:clr>
        </p15:guide>
        <p15:guide id="6" orient="horz" pos="2229">
          <p15:clr>
            <a:srgbClr val="5ACBF0"/>
          </p15:clr>
        </p15:guide>
        <p15:guide id="7" pos="2996">
          <p15:clr>
            <a:srgbClr val="5ACBF0"/>
          </p15:clr>
        </p15:guide>
        <p15:guide id="8" pos="336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78568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03546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716047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2860103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7135297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3532943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1755922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160">
          <p15:clr>
            <a:srgbClr val="FBAE40"/>
          </p15:clr>
        </p15:guide>
        <p15:guide id="5" pos="6127">
          <p15:clr>
            <a:srgbClr val="5ACBF0"/>
          </p15:clr>
        </p15:guide>
        <p15:guide id="6" orient="horz" pos="1911">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84493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4" pos="6135">
          <p15:clr>
            <a:srgbClr val="5ACBF0"/>
          </p15:clr>
        </p15:guide>
        <p15:guide id="5" orient="horz" pos="1910">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5845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7297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A54272C-F315-463C-83ED-C16EC49AE28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0181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6132">
          <p15:clr>
            <a:srgbClr val="5ACBF0"/>
          </p15:clr>
        </p15:guide>
        <p15:guide id="8"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9755746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Text Box 3" descr="This is a copyright notice that should be included on the final slide.">
            <a:extLst>
              <a:ext uri="{FF2B5EF4-FFF2-40B4-BE49-F238E27FC236}">
                <a16:creationId xmlns:a16="http://schemas.microsoft.com/office/drawing/2014/main" id="{0317E3DF-7F24-4806-8C2A-D1E059C48948}"/>
              </a:ext>
            </a:extLst>
          </p:cNvPr>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6" name="MS logo white - EMF" descr="Microsoft logo white text version">
            <a:extLst>
              <a:ext uri="{FF2B5EF4-FFF2-40B4-BE49-F238E27FC236}">
                <a16:creationId xmlns:a16="http://schemas.microsoft.com/office/drawing/2014/main" id="{AF3DFA27-0DCD-4071-B99B-1C4D66ACB957}"/>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205026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356616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4">
          <p15:clr>
            <a:srgbClr val="5ACBF0"/>
          </p15:clr>
        </p15:guide>
        <p15:guide id="4"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362D463-D87E-442A-B817-0CBC47AB4B4F}"/>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31498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7603CF6C-8A5C-436D-91D5-EE1F9E21A18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005046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161A5865-10C8-4EE1-B426-CAD0620CF2F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05702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pic>
        <p:nvPicPr>
          <p:cNvPr id="7" name="MS logo gray - EMF" descr="Microsoft logo, gray text version">
            <a:extLst>
              <a:ext uri="{FF2B5EF4-FFF2-40B4-BE49-F238E27FC236}">
                <a16:creationId xmlns:a16="http://schemas.microsoft.com/office/drawing/2014/main" id="{984E5784-F9E5-4C46-8950-F42E5833FA6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53558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7" pos="3545">
          <p15:clr>
            <a:srgbClr val="FBAE40"/>
          </p15:clr>
        </p15:guide>
        <p15:guide id="8" pos="3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B87E8E37-4675-49F6-9DF5-7E9DA1CA923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205375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A9F6A232-A998-4928-AF78-8ACC67F3C77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86138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FE747389-BF9C-4479-9A51-63082D4FEF3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132825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ATHIZE / DEFIN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3" name="Graphic 62" descr="Thought bubble with solid fill">
            <a:extLst>
              <a:ext uri="{FF2B5EF4-FFF2-40B4-BE49-F238E27FC236}">
                <a16:creationId xmlns:a16="http://schemas.microsoft.com/office/drawing/2014/main" id="{E48BA18F-2DB2-539E-F2ED-7E3B827712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3585098"/>
            <a:ext cx="420899" cy="420899"/>
          </a:xfrm>
          <a:prstGeom prst="rect">
            <a:avLst/>
          </a:prstGeom>
        </p:spPr>
      </p:pic>
      <p:pic>
        <p:nvPicPr>
          <p:cNvPr id="65" name="Graphic 64" descr="Information outline">
            <a:extLst>
              <a:ext uri="{FF2B5EF4-FFF2-40B4-BE49-F238E27FC236}">
                <a16:creationId xmlns:a16="http://schemas.microsoft.com/office/drawing/2014/main" id="{6D2B9F87-4393-106F-792A-77A050AD02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4" name="Graphic 3" descr="Quill outline">
            <a:extLst>
              <a:ext uri="{FF2B5EF4-FFF2-40B4-BE49-F238E27FC236}">
                <a16:creationId xmlns:a16="http://schemas.microsoft.com/office/drawing/2014/main" id="{1267AD02-89FC-8B0F-72D8-B8278C6FB4E0}"/>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8624"/>
            <a:ext cx="420899" cy="420899"/>
          </a:xfrm>
          <a:prstGeom prst="rect">
            <a:avLst/>
          </a:prstGeom>
        </p:spPr>
      </p:pic>
      <p:pic>
        <p:nvPicPr>
          <p:cNvPr id="5" name="Graphic 4" descr="Lightbulb outline">
            <a:extLst>
              <a:ext uri="{FF2B5EF4-FFF2-40B4-BE49-F238E27FC236}">
                <a16:creationId xmlns:a16="http://schemas.microsoft.com/office/drawing/2014/main" id="{81C5FD8A-11FA-314A-227A-7E755AA2BF4D}"/>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6" name="Graphic 5" descr="Blueprint outline">
            <a:extLst>
              <a:ext uri="{FF2B5EF4-FFF2-40B4-BE49-F238E27FC236}">
                <a16:creationId xmlns:a16="http://schemas.microsoft.com/office/drawing/2014/main" id="{8B65D38C-539C-E775-D7CA-418269E4DCE4}"/>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7" name="Graphic 6" descr="Arrow: Slight curve outline">
            <a:extLst>
              <a:ext uri="{FF2B5EF4-FFF2-40B4-BE49-F238E27FC236}">
                <a16:creationId xmlns:a16="http://schemas.microsoft.com/office/drawing/2014/main" id="{B7D6A6C1-706E-0977-AEF6-19CB9853E8FA}"/>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8" name="Footer Placeholder 12">
            <a:extLst>
              <a:ext uri="{FF2B5EF4-FFF2-40B4-BE49-F238E27FC236}">
                <a16:creationId xmlns:a16="http://schemas.microsoft.com/office/drawing/2014/main" id="{EC2A7049-FCBE-419B-2A79-534513CA45F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9" name="Straight Connector 8">
            <a:extLst>
              <a:ext uri="{FF2B5EF4-FFF2-40B4-BE49-F238E27FC236}">
                <a16:creationId xmlns:a16="http://schemas.microsoft.com/office/drawing/2014/main" id="{A8EC8818-66F4-595E-A2DE-EEDC642572C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9A0C5650-4AA4-F5E6-6BE2-9BF311DAAA0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1" name="Content Placeholder 2">
            <a:extLst>
              <a:ext uri="{FF2B5EF4-FFF2-40B4-BE49-F238E27FC236}">
                <a16:creationId xmlns:a16="http://schemas.microsoft.com/office/drawing/2014/main" id="{C3BF61F7-4EA0-C0E0-2BD8-C0F38636178C}"/>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reeform 16">
            <a:extLst>
              <a:ext uri="{FF2B5EF4-FFF2-40B4-BE49-F238E27FC236}">
                <a16:creationId xmlns:a16="http://schemas.microsoft.com/office/drawing/2014/main" id="{8FC2AF28-41C3-E68B-C0D2-9497597FFD81}"/>
              </a:ext>
            </a:extLst>
          </p:cNvPr>
          <p:cNvSpPr/>
          <p:nvPr userDrawn="1"/>
        </p:nvSpPr>
        <p:spPr>
          <a:xfrm>
            <a:off x="11414232" y="41423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4242861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6176168"/>
      </p:ext>
    </p:extLst>
  </p:cSld>
  <p:clrMapOvr>
    <a:masterClrMapping/>
  </p:clrMapOvr>
  <p:transition>
    <p:fade/>
  </p:transition>
  <p:extLst>
    <p:ext uri="{DCECCB84-F9BA-43D5-87BE-67443E8EF086}">
      <p15:sldGuideLst xmlns:p15="http://schemas.microsoft.com/office/powerpoint/2012/main">
        <p15:guide id="5" orient="horz" pos="288">
          <p15:clr>
            <a:srgbClr val="5ACBF0"/>
          </p15:clr>
        </p15:guide>
        <p15:guide id="6" orient="horz" pos="905">
          <p15:clr>
            <a:srgbClr val="5ACBF0"/>
          </p15:clr>
        </p15:guide>
        <p15:guide id="7"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66F29621-B2DB-4E3D-B8FC-9F80E745019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156069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42390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19890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128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620870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77280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752105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12" orient="horz" pos="1436">
          <p15:clr>
            <a:srgbClr val="5ACBF0"/>
          </p15:clr>
        </p15:guide>
        <p15:guide id="15" pos="1610">
          <p15:clr>
            <a:srgbClr val="5ACBF0"/>
          </p15:clr>
        </p15:guide>
        <p15:guide id="16" pos="1795">
          <p15:clr>
            <a:srgbClr val="5ACBF0"/>
          </p15:clr>
        </p15:guide>
        <p15:guide id="17" pos="3035">
          <p15:clr>
            <a:srgbClr val="5ACBF0"/>
          </p15:clr>
        </p15:guide>
        <p15:guide id="18" pos="3221">
          <p15:clr>
            <a:srgbClr val="5ACBF0"/>
          </p15:clr>
        </p15:guide>
        <p15:guide id="19" pos="4461">
          <p15:clr>
            <a:srgbClr val="5ACBF0"/>
          </p15:clr>
        </p15:guide>
        <p15:guide id="20" pos="5890">
          <p15:clr>
            <a:srgbClr val="5ACBF0"/>
          </p15:clr>
        </p15:guide>
        <p15:guide id="21" pos="4646">
          <p15:clr>
            <a:srgbClr val="5ACBF0"/>
          </p15:clr>
        </p15:guide>
        <p15:guide id="22" pos="60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06792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7455313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5" pos="2976">
          <p15:clr>
            <a:srgbClr val="5ACBF0"/>
          </p15:clr>
        </p15:guide>
        <p15:guide id="36" pos="333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DEAT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2" name="Graphic 61" descr="Lightbulb with solid fill">
            <a:extLst>
              <a:ext uri="{FF2B5EF4-FFF2-40B4-BE49-F238E27FC236}">
                <a16:creationId xmlns:a16="http://schemas.microsoft.com/office/drawing/2014/main" id="{A5DC45EB-F591-E49F-3502-A08572F40B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074431"/>
            <a:ext cx="420899" cy="420899"/>
          </a:xfrm>
          <a:prstGeom prst="rect">
            <a:avLst/>
          </a:prstGeom>
        </p:spPr>
      </p:pic>
      <p:pic>
        <p:nvPicPr>
          <p:cNvPr id="4" name="Graphic 3" descr="Information outline">
            <a:extLst>
              <a:ext uri="{FF2B5EF4-FFF2-40B4-BE49-F238E27FC236}">
                <a16:creationId xmlns:a16="http://schemas.microsoft.com/office/drawing/2014/main" id="{65848C2C-862D-C304-DCA3-E833B3909DE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0905"/>
            <a:ext cx="420899" cy="420899"/>
          </a:xfrm>
          <a:prstGeom prst="rect">
            <a:avLst/>
          </a:prstGeom>
        </p:spPr>
      </p:pic>
      <p:pic>
        <p:nvPicPr>
          <p:cNvPr id="5" name="Graphic 4" descr="Quill outline">
            <a:extLst>
              <a:ext uri="{FF2B5EF4-FFF2-40B4-BE49-F238E27FC236}">
                <a16:creationId xmlns:a16="http://schemas.microsoft.com/office/drawing/2014/main" id="{E0EE3C0B-171D-9DA2-ACA9-FBB29948135D}"/>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6194"/>
            <a:ext cx="420899" cy="420899"/>
          </a:xfrm>
          <a:prstGeom prst="rect">
            <a:avLst/>
          </a:prstGeom>
        </p:spPr>
      </p:pic>
      <p:pic>
        <p:nvPicPr>
          <p:cNvPr id="6" name="Graphic 5" descr="Blueprint outline">
            <a:extLst>
              <a:ext uri="{FF2B5EF4-FFF2-40B4-BE49-F238E27FC236}">
                <a16:creationId xmlns:a16="http://schemas.microsoft.com/office/drawing/2014/main" id="{3C1E16A6-5291-8712-5F72-A3993B762D3C}"/>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57957"/>
            <a:ext cx="420899" cy="420899"/>
          </a:xfrm>
          <a:prstGeom prst="rect">
            <a:avLst/>
          </a:prstGeom>
        </p:spPr>
      </p:pic>
      <p:pic>
        <p:nvPicPr>
          <p:cNvPr id="7" name="Graphic 6" descr="Arrow: Slight curve outline">
            <a:extLst>
              <a:ext uri="{FF2B5EF4-FFF2-40B4-BE49-F238E27FC236}">
                <a16:creationId xmlns:a16="http://schemas.microsoft.com/office/drawing/2014/main" id="{C3445FBF-9742-7A1B-4561-A54A671172DD}"/>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549722"/>
            <a:ext cx="420899" cy="420899"/>
          </a:xfrm>
          <a:prstGeom prst="rect">
            <a:avLst/>
          </a:prstGeom>
        </p:spPr>
      </p:pic>
      <p:pic>
        <p:nvPicPr>
          <p:cNvPr id="8" name="Graphic 7" descr="Thought bubble outline">
            <a:extLst>
              <a:ext uri="{FF2B5EF4-FFF2-40B4-BE49-F238E27FC236}">
                <a16:creationId xmlns:a16="http://schemas.microsoft.com/office/drawing/2014/main" id="{8B1DB640-D24C-7DA5-8B72-1F92C141A772}"/>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3582668"/>
            <a:ext cx="420899" cy="420899"/>
          </a:xfrm>
          <a:prstGeom prst="rect">
            <a:avLst/>
          </a:prstGeom>
        </p:spPr>
      </p:pic>
      <p:sp>
        <p:nvSpPr>
          <p:cNvPr id="9" name="Footer Placeholder 12">
            <a:extLst>
              <a:ext uri="{FF2B5EF4-FFF2-40B4-BE49-F238E27FC236}">
                <a16:creationId xmlns:a16="http://schemas.microsoft.com/office/drawing/2014/main" id="{4DA1F098-AAD1-493D-E82B-BF8982984B5A}"/>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C2E8792A-EFBF-8EC8-D8C9-BFB62BF42CE4}"/>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0B0BCE2-043F-D0C0-BB2C-07A2517A617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434B76A3-51F1-9998-D4C3-515496E2891F}"/>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4004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204769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2" pos="3352">
          <p15:clr>
            <a:srgbClr val="A4A3A4"/>
          </p15:clr>
        </p15:guide>
        <p15:guide id="33" orient="horz" pos="905">
          <p15:clr>
            <a:srgbClr val="5ACBF0"/>
          </p15:clr>
        </p15:guide>
        <p15:guide id="34" orient="horz" pos="1271">
          <p15:clr>
            <a:srgbClr val="5ACBF0"/>
          </p15:clr>
        </p15:guide>
        <p15:guide id="35" orient="horz" pos="288">
          <p15:clr>
            <a:srgbClr val="5ACBF0"/>
          </p15:clr>
        </p15:guide>
        <p15:guide id="36" pos="384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BFF5F1E-B5D6-432F-81D9-B2A26E715E58}"/>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6B713912-61E1-43C4-B135-FEFC1C4989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2301874"/>
      </p:ext>
    </p:extLst>
  </p:cSld>
  <p:clrMapOvr>
    <a:masterClrMapping/>
  </p:clrMapOvr>
  <p:transition>
    <p:fade/>
  </p:transition>
  <p:extLst>
    <p:ext uri="{DCECCB84-F9BA-43D5-87BE-67443E8EF086}">
      <p15:sldGuideLst xmlns:p15="http://schemas.microsoft.com/office/powerpoint/2012/main">
        <p15:guide id="3" orient="horz" pos="288">
          <p15:clr>
            <a:srgbClr val="5ACBF0"/>
          </p15:clr>
        </p15:guide>
        <p15:guide id="5" orient="horz" pos="904">
          <p15:clr>
            <a:srgbClr val="5ACBF0"/>
          </p15:clr>
        </p15:guide>
        <p15:guide id="6" orient="horz" pos="116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Rectangle 7">
            <a:extLst>
              <a:ext uri="{FF2B5EF4-FFF2-40B4-BE49-F238E27FC236}">
                <a16:creationId xmlns:a16="http://schemas.microsoft.com/office/drawing/2014/main" id="{65E47933-C42A-44A3-A9F0-68CF7DAEED4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901B5FB4-5CB9-4AC8-8AAF-30C942BE4B0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11138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guide id="6" orient="horz" pos="116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D93B052-CBBC-4B9C-A1EE-D1FD3F83C6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201526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guide id="6" orient="horz" pos="116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1745488-6CF2-44EE-919B-10BC3E5CE5B3}"/>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492603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88C0E557-0C68-483C-B064-0002C6CB81A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4432491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guide id="10" orient="horz" pos="116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D471F8D8-041A-4CB5-BEDD-DEBF1EFC6F5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98868886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DA5100-111E-4ED2-9FE2-3BFADF05879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9" name="Straight Connector 8">
            <a:extLst>
              <a:ext uri="{FF2B5EF4-FFF2-40B4-BE49-F238E27FC236}">
                <a16:creationId xmlns:a16="http://schemas.microsoft.com/office/drawing/2014/main" id="{FC2B9072-A5A0-4848-9C9B-A82543B75E7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6232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B90529F-E050-4F02-9AE0-3A6A357524F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0" name="Straight Connector 9">
            <a:extLst>
              <a:ext uri="{FF2B5EF4-FFF2-40B4-BE49-F238E27FC236}">
                <a16:creationId xmlns:a16="http://schemas.microsoft.com/office/drawing/2014/main" id="{57826F82-2B20-46BB-9429-EC508ACDEE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38645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623837-8E8C-41F6-8DCE-C91AD3EBC94B}"/>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5150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TOTYP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210454" y="231911"/>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with solid fill">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568624"/>
            <a:ext cx="420899" cy="420899"/>
          </a:xfrm>
          <a:prstGeom prst="rect">
            <a:avLst/>
          </a:prstGeom>
        </p:spPr>
      </p:pic>
      <p:pic>
        <p:nvPicPr>
          <p:cNvPr id="4" name="Graphic 3" descr="Information outline">
            <a:extLst>
              <a:ext uri="{FF2B5EF4-FFF2-40B4-BE49-F238E27FC236}">
                <a16:creationId xmlns:a16="http://schemas.microsoft.com/office/drawing/2014/main" id="{FC249CC7-6ED6-227D-2321-EE22E2649C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Blueprint outline">
            <a:extLst>
              <a:ext uri="{FF2B5EF4-FFF2-40B4-BE49-F238E27FC236}">
                <a16:creationId xmlns:a16="http://schemas.microsoft.com/office/drawing/2014/main" id="{6096BC23-3464-A29C-CEFB-90B6FDAAD653}"/>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060387"/>
            <a:ext cx="420899" cy="420899"/>
          </a:xfrm>
          <a:prstGeom prst="rect">
            <a:avLst/>
          </a:prstGeom>
        </p:spPr>
      </p:pic>
      <p:pic>
        <p:nvPicPr>
          <p:cNvPr id="6" name="Graphic 5" descr="Arrow: Slight curve outline">
            <a:extLst>
              <a:ext uri="{FF2B5EF4-FFF2-40B4-BE49-F238E27FC236}">
                <a16:creationId xmlns:a16="http://schemas.microsoft.com/office/drawing/2014/main" id="{DEF84F64-620F-EA05-6775-DD7C7ABC1116}"/>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552152"/>
            <a:ext cx="420899" cy="420899"/>
          </a:xfrm>
          <a:prstGeom prst="rect">
            <a:avLst/>
          </a:prstGeom>
        </p:spPr>
      </p:pic>
      <p:pic>
        <p:nvPicPr>
          <p:cNvPr id="7" name="Graphic 6" descr="Thought bubble outline">
            <a:extLst>
              <a:ext uri="{FF2B5EF4-FFF2-40B4-BE49-F238E27FC236}">
                <a16:creationId xmlns:a16="http://schemas.microsoft.com/office/drawing/2014/main" id="{383C787C-9410-E04D-5BAB-C65377A50703}"/>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3585098"/>
            <a:ext cx="420899" cy="420899"/>
          </a:xfrm>
          <a:prstGeom prst="rect">
            <a:avLst/>
          </a:prstGeom>
        </p:spPr>
      </p:pic>
      <p:pic>
        <p:nvPicPr>
          <p:cNvPr id="8" name="Graphic 7" descr="Lightbulb outline">
            <a:extLst>
              <a:ext uri="{FF2B5EF4-FFF2-40B4-BE49-F238E27FC236}">
                <a16:creationId xmlns:a16="http://schemas.microsoft.com/office/drawing/2014/main" id="{FF2E8707-3F17-00C1-3027-FDCE85D2862E}"/>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076861"/>
            <a:ext cx="420899" cy="420899"/>
          </a:xfrm>
          <a:prstGeom prst="rect">
            <a:avLst/>
          </a:prstGeom>
        </p:spPr>
      </p:pic>
      <p:sp>
        <p:nvSpPr>
          <p:cNvPr id="9" name="Footer Placeholder 12">
            <a:extLst>
              <a:ext uri="{FF2B5EF4-FFF2-40B4-BE49-F238E27FC236}">
                <a16:creationId xmlns:a16="http://schemas.microsoft.com/office/drawing/2014/main" id="{BB947D25-A7E5-AF5B-A323-C5433B3FC6A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F275AE23-AA2B-68BD-596B-799521B03D8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F83F84C-700D-24D2-3ABC-C8D96432086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2FC82A2C-F216-3C14-F615-F63CAE46672B}"/>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2B9CEF10-7A03-3EC3-A256-0C22FD6F838E}"/>
              </a:ext>
            </a:extLst>
          </p:cNvPr>
          <p:cNvSpPr/>
          <p:nvPr userDrawn="1"/>
        </p:nvSpPr>
        <p:spPr>
          <a:xfrm>
            <a:off x="9943044" y="6406313"/>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4122147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421AE26-BC32-45AB-B159-1919FCA712B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5799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906E8E-6FCC-43FA-8556-A61630FBA2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05615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43AF10-8576-4466-B7E4-A9104703D39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62378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5EACEE-CCED-4E4D-B57F-349CF9AA172C}"/>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59802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A7F3B7B-C93F-49AA-9431-5B765ADD3E55}"/>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138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EDCAB68-DA53-46E7-AE8C-9A2846B7CCCD}"/>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42" name="TextBox 41">
            <a:extLst>
              <a:ext uri="{FF2B5EF4-FFF2-40B4-BE49-F238E27FC236}">
                <a16:creationId xmlns:a16="http://schemas.microsoft.com/office/drawing/2014/main" id="{AA9E5A93-4F36-4854-8314-914FBF2149C0}"/>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43" name="TextBox 42">
            <a:extLst>
              <a:ext uri="{FF2B5EF4-FFF2-40B4-BE49-F238E27FC236}">
                <a16:creationId xmlns:a16="http://schemas.microsoft.com/office/drawing/2014/main" id="{CA4F93F8-1C37-4C30-926E-DCFFD489BC1F}"/>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44" name="TextBox 43">
            <a:extLst>
              <a:ext uri="{FF2B5EF4-FFF2-40B4-BE49-F238E27FC236}">
                <a16:creationId xmlns:a16="http://schemas.microsoft.com/office/drawing/2014/main" id="{372D0306-574F-49B3-899B-C84B5B802650}"/>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45" name="TextBox 44">
            <a:extLst>
              <a:ext uri="{FF2B5EF4-FFF2-40B4-BE49-F238E27FC236}">
                <a16:creationId xmlns:a16="http://schemas.microsoft.com/office/drawing/2014/main" id="{A6027587-6DA4-45B4-81BF-2934ABF97B63}"/>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46" name="TextBox 45">
            <a:extLst>
              <a:ext uri="{FF2B5EF4-FFF2-40B4-BE49-F238E27FC236}">
                <a16:creationId xmlns:a16="http://schemas.microsoft.com/office/drawing/2014/main" id="{C793DDE7-B95C-417E-B665-C2B90AE99653}"/>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47" name="TextBox 46">
            <a:extLst>
              <a:ext uri="{FF2B5EF4-FFF2-40B4-BE49-F238E27FC236}">
                <a16:creationId xmlns:a16="http://schemas.microsoft.com/office/drawing/2014/main" id="{F37F4B4B-84E9-4A7D-ACE1-220A325CEAAF}"/>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48" name="TextBox 47">
            <a:extLst>
              <a:ext uri="{FF2B5EF4-FFF2-40B4-BE49-F238E27FC236}">
                <a16:creationId xmlns:a16="http://schemas.microsoft.com/office/drawing/2014/main" id="{C223D29C-3F38-4D9B-961B-2D12ABF696FA}"/>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49" name="TextBox 48">
            <a:extLst>
              <a:ext uri="{FF2B5EF4-FFF2-40B4-BE49-F238E27FC236}">
                <a16:creationId xmlns:a16="http://schemas.microsoft.com/office/drawing/2014/main" id="{D2D9949A-D921-4544-9B74-2CFF29567D22}"/>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50" name="TextBox 49">
            <a:extLst>
              <a:ext uri="{FF2B5EF4-FFF2-40B4-BE49-F238E27FC236}">
                <a16:creationId xmlns:a16="http://schemas.microsoft.com/office/drawing/2014/main" id="{41A81F72-8AE7-4A82-8881-AB9F5AA68287}"/>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51" name="TextBox 50">
            <a:extLst>
              <a:ext uri="{FF2B5EF4-FFF2-40B4-BE49-F238E27FC236}">
                <a16:creationId xmlns:a16="http://schemas.microsoft.com/office/drawing/2014/main" id="{3AAB0307-5D74-4586-B40F-DC4E986B4C12}"/>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52" name="TextBox 51">
            <a:extLst>
              <a:ext uri="{FF2B5EF4-FFF2-40B4-BE49-F238E27FC236}">
                <a16:creationId xmlns:a16="http://schemas.microsoft.com/office/drawing/2014/main" id="{55A8BD22-8176-464C-B0C6-AE9AC4EE334A}"/>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cxnSp>
        <p:nvCxnSpPr>
          <p:cNvPr id="53" name="Straight Connector 52">
            <a:extLst>
              <a:ext uri="{FF2B5EF4-FFF2-40B4-BE49-F238E27FC236}">
                <a16:creationId xmlns:a16="http://schemas.microsoft.com/office/drawing/2014/main" id="{E4C5D66F-B183-4636-BD3B-1E91C877C03B}"/>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D3BF124-F692-4944-BC1D-493FAE10A95A}"/>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9586374-207A-4F28-9DC6-77FFB7D34D0E}"/>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4C6F23-2FE6-4D4B-96D1-C6124818774F}"/>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8F4AB1-8F5A-4320-97F3-8118CF1244D9}"/>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3144C4D-D0CB-491E-903F-AB64C7F9E60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C74F42B-5851-4F35-A505-D86D888A5D9E}"/>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B2BF9B-8F1D-44AA-806A-D741F75DD0E5}"/>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EA0A3B1-D4B3-4548-ABD0-592CD68CD1A5}"/>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A32E61B-8593-4C3B-93D9-5152AE14604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CA1011B-A6B7-4B7A-8686-279814A231B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DB7D9D-7539-4E7C-A4FB-91016758C50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5281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8E7C70E-A3DB-4720-8D7C-74F8E2BCBEF0}"/>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42" name="TextBox 41">
            <a:extLst>
              <a:ext uri="{FF2B5EF4-FFF2-40B4-BE49-F238E27FC236}">
                <a16:creationId xmlns:a16="http://schemas.microsoft.com/office/drawing/2014/main" id="{B176D86D-9B54-4750-A72F-5E23731EEE1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43" name="TextBox 42">
            <a:extLst>
              <a:ext uri="{FF2B5EF4-FFF2-40B4-BE49-F238E27FC236}">
                <a16:creationId xmlns:a16="http://schemas.microsoft.com/office/drawing/2014/main" id="{A8B221D8-BA3D-4684-9264-0CC671607DE4}"/>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44" name="TextBox 43">
            <a:extLst>
              <a:ext uri="{FF2B5EF4-FFF2-40B4-BE49-F238E27FC236}">
                <a16:creationId xmlns:a16="http://schemas.microsoft.com/office/drawing/2014/main" id="{2CB39055-9582-4FCA-946B-E8750600445A}"/>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45" name="TextBox 44">
            <a:extLst>
              <a:ext uri="{FF2B5EF4-FFF2-40B4-BE49-F238E27FC236}">
                <a16:creationId xmlns:a16="http://schemas.microsoft.com/office/drawing/2014/main" id="{67A4EE4C-BDE4-48FC-AABF-AA02C680E9B8}"/>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46" name="TextBox 45">
            <a:extLst>
              <a:ext uri="{FF2B5EF4-FFF2-40B4-BE49-F238E27FC236}">
                <a16:creationId xmlns:a16="http://schemas.microsoft.com/office/drawing/2014/main" id="{B0D888E8-B804-45A8-A0EB-0533EC779914}"/>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47" name="TextBox 46">
            <a:extLst>
              <a:ext uri="{FF2B5EF4-FFF2-40B4-BE49-F238E27FC236}">
                <a16:creationId xmlns:a16="http://schemas.microsoft.com/office/drawing/2014/main" id="{BF6C7480-D62B-4229-BE70-361E7489DEBE}"/>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48" name="TextBox 47">
            <a:extLst>
              <a:ext uri="{FF2B5EF4-FFF2-40B4-BE49-F238E27FC236}">
                <a16:creationId xmlns:a16="http://schemas.microsoft.com/office/drawing/2014/main" id="{97146806-EE78-41DC-8C1C-B48D6F75C300}"/>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49" name="TextBox 48">
            <a:extLst>
              <a:ext uri="{FF2B5EF4-FFF2-40B4-BE49-F238E27FC236}">
                <a16:creationId xmlns:a16="http://schemas.microsoft.com/office/drawing/2014/main" id="{82C0599C-B44E-418D-AC7E-31926CE30E27}"/>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50" name="TextBox 49">
            <a:extLst>
              <a:ext uri="{FF2B5EF4-FFF2-40B4-BE49-F238E27FC236}">
                <a16:creationId xmlns:a16="http://schemas.microsoft.com/office/drawing/2014/main" id="{CD7CB546-DEBA-41B1-9A5D-934EC1BFF0F8}"/>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51" name="TextBox 50">
            <a:extLst>
              <a:ext uri="{FF2B5EF4-FFF2-40B4-BE49-F238E27FC236}">
                <a16:creationId xmlns:a16="http://schemas.microsoft.com/office/drawing/2014/main" id="{354DBD43-A999-4507-81D6-8372BDB2608C}"/>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52" name="TextBox 51">
            <a:extLst>
              <a:ext uri="{FF2B5EF4-FFF2-40B4-BE49-F238E27FC236}">
                <a16:creationId xmlns:a16="http://schemas.microsoft.com/office/drawing/2014/main" id="{C3347527-421C-4E72-A790-6A1EE01676B2}"/>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cxnSp>
        <p:nvCxnSpPr>
          <p:cNvPr id="53" name="Straight Connector 52">
            <a:extLst>
              <a:ext uri="{FF2B5EF4-FFF2-40B4-BE49-F238E27FC236}">
                <a16:creationId xmlns:a16="http://schemas.microsoft.com/office/drawing/2014/main" id="{3570D141-697D-485F-9D13-AE482A29EE5D}"/>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17A2D3A-E2DD-4C14-8078-0D1AAA0FA886}"/>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009ACD-53E0-4826-BA4E-3B736824907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652D74C-7A8A-4732-BA87-BDB8492D329D}"/>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55D3189-49DF-4988-8395-9352C9EBABE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7F111B-08B2-47B2-8F23-EE53B8D5C29B}"/>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02B4AB-9FFE-4885-9BA4-E4236F30E62D}"/>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E91FCA-832D-47CF-9921-C44E1F5561FE}"/>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A2AE325-D84D-4088-AD82-B2ECCBB3FB2A}"/>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C72A63D-0F1F-4461-8183-2D45CBCE1E7E}"/>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3E501A0-0865-4901-912A-2CEC596AB6E5}"/>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F7B16AA-6363-41BB-B372-C017033BE42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443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012FAB7-48A9-4F48-B551-BE557F5B205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42" name="TextBox 41">
            <a:extLst>
              <a:ext uri="{FF2B5EF4-FFF2-40B4-BE49-F238E27FC236}">
                <a16:creationId xmlns:a16="http://schemas.microsoft.com/office/drawing/2014/main" id="{60952F9D-9BBB-456F-AD3E-A0F67B4A049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43" name="TextBox 42">
            <a:extLst>
              <a:ext uri="{FF2B5EF4-FFF2-40B4-BE49-F238E27FC236}">
                <a16:creationId xmlns:a16="http://schemas.microsoft.com/office/drawing/2014/main" id="{63866EA3-1E01-4B58-BF4D-8C948F3EB346}"/>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44" name="TextBox 43">
            <a:extLst>
              <a:ext uri="{FF2B5EF4-FFF2-40B4-BE49-F238E27FC236}">
                <a16:creationId xmlns:a16="http://schemas.microsoft.com/office/drawing/2014/main" id="{DB6C93C0-CCB9-4A0D-A1E5-FBA92A5701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45" name="TextBox 44">
            <a:extLst>
              <a:ext uri="{FF2B5EF4-FFF2-40B4-BE49-F238E27FC236}">
                <a16:creationId xmlns:a16="http://schemas.microsoft.com/office/drawing/2014/main" id="{61AD988E-8071-44CC-93AC-53BCF1529DEA}"/>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46" name="TextBox 45">
            <a:extLst>
              <a:ext uri="{FF2B5EF4-FFF2-40B4-BE49-F238E27FC236}">
                <a16:creationId xmlns:a16="http://schemas.microsoft.com/office/drawing/2014/main" id="{90688599-4B38-4ADE-ABB4-FF51460A3BB3}"/>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47" name="TextBox 46">
            <a:extLst>
              <a:ext uri="{FF2B5EF4-FFF2-40B4-BE49-F238E27FC236}">
                <a16:creationId xmlns:a16="http://schemas.microsoft.com/office/drawing/2014/main" id="{385F03E8-7DA2-4CEF-ADEC-F0F53163C047}"/>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48" name="TextBox 47">
            <a:extLst>
              <a:ext uri="{FF2B5EF4-FFF2-40B4-BE49-F238E27FC236}">
                <a16:creationId xmlns:a16="http://schemas.microsoft.com/office/drawing/2014/main" id="{ABB5FD1D-2409-4B48-8967-E999EBB300DF}"/>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49" name="TextBox 48">
            <a:extLst>
              <a:ext uri="{FF2B5EF4-FFF2-40B4-BE49-F238E27FC236}">
                <a16:creationId xmlns:a16="http://schemas.microsoft.com/office/drawing/2014/main" id="{5C93CBC9-D93E-4A63-B597-3A54EBD15BFF}"/>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50" name="TextBox 49">
            <a:extLst>
              <a:ext uri="{FF2B5EF4-FFF2-40B4-BE49-F238E27FC236}">
                <a16:creationId xmlns:a16="http://schemas.microsoft.com/office/drawing/2014/main" id="{A48EC1D7-4877-46B3-A168-1DBDCB019E7E}"/>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51" name="TextBox 50">
            <a:extLst>
              <a:ext uri="{FF2B5EF4-FFF2-40B4-BE49-F238E27FC236}">
                <a16:creationId xmlns:a16="http://schemas.microsoft.com/office/drawing/2014/main" id="{8CBB281E-662F-4453-9F7E-B185CDEC9C73}"/>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52" name="TextBox 51">
            <a:extLst>
              <a:ext uri="{FF2B5EF4-FFF2-40B4-BE49-F238E27FC236}">
                <a16:creationId xmlns:a16="http://schemas.microsoft.com/office/drawing/2014/main" id="{9FE266AC-8E31-4E4D-A4AC-98DC30F7C343}"/>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cxnSp>
        <p:nvCxnSpPr>
          <p:cNvPr id="53" name="Straight Connector 52">
            <a:extLst>
              <a:ext uri="{FF2B5EF4-FFF2-40B4-BE49-F238E27FC236}">
                <a16:creationId xmlns:a16="http://schemas.microsoft.com/office/drawing/2014/main" id="{6B353F4C-4927-4AB7-BEB8-50CC7967779E}"/>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0DA86C5-FCF6-4E84-A2CA-FEDEAF87A7D7}"/>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F5703DA-0FA4-41CC-8E41-9096B747AFAF}"/>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1579A34-00B8-43DA-B134-96342768E052}"/>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545C99E-3F34-4A3D-B632-5FCC7A811DC5}"/>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2646A82-B2C7-4A19-A572-3006190CA1E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244A8A-2DA3-4FFC-A270-970EF217BB88}"/>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7A4287F-F24B-4CF6-829B-0F98F7038BC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D5457E2-8E77-4AAB-81EC-9876AD548BFD}"/>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4B2A77-B6CD-4EB9-AA5F-3C45DB071D19}"/>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EC54292-9749-439C-BE46-0F7D83E1D8F7}"/>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290ED56-6CD2-489F-8DC5-C8AAE00C2C8D}"/>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879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445470D3-5A7F-441B-B483-BA9002BBAC17}"/>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BBA94EB-D0F7-44D4-8C80-DCBD91060C1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F95B6F-49B4-42EF-AC7D-97C92C744B07}"/>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6C3760-EE85-4E34-902B-6BF15ABBAD3E}"/>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32EA68A-6FB6-4612-932B-A94FB5BDA35F}"/>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023F817-BE9F-4DAB-BAFE-E38B5D3F2456}"/>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E1F77B-2E16-4EB0-9C8D-24AA87E68E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7A3ADBC-5ECD-432B-8E7F-CDEA9ACC2381}"/>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6C0CAB0-6961-416F-8B05-6AD6E5378A6E}"/>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AE64DC-12AD-4050-A360-2BFD7AC8302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EDD9808-A243-4266-9857-0884AF9145AD}"/>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AE1FF8-11DC-4DF3-AC92-FAC50E6B7F3A}"/>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80459"/>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333C567F-2BE6-452F-9161-A19999A8BEE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16001F-8349-4996-93F6-666170A7A3D2}"/>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8615303-D0B0-4DDE-A7EF-DF953C9C019A}"/>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953F94-1BF9-4BDF-8F31-3C76B239407B}"/>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740F7A0-8FF2-4650-919C-D9C10C7C5A9F}"/>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043044-6EED-439F-8E35-1E0A05E9149C}"/>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795F3B3-AFB4-4C47-8DDB-B7A75E2FB38B}"/>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5B229E-283C-462C-9128-93ED6EEB7518}"/>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F71396-347C-423E-B333-86C5E42DFC4C}"/>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DADEB4F-6910-4095-9374-8EE659202DFB}"/>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967F52-43DF-4B9B-9ADA-6862816ACF45}"/>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E8C85F2-6CE3-49BC-96EC-C341EB96A561}"/>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9885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IGN THINKING | Body slide">
    <p:bg>
      <p:bgPr>
        <a:solidFill>
          <a:schemeClr val="accent2"/>
        </a:solidFill>
        <a:effectLst/>
      </p:bgPr>
    </p:bg>
    <p:spTree>
      <p:nvGrpSpPr>
        <p:cNvPr id="1" name=""/>
        <p:cNvGrpSpPr/>
        <p:nvPr/>
      </p:nvGrpSpPr>
      <p:grpSpPr>
        <a:xfrm>
          <a:off x="0" y="0"/>
          <a:ext cx="0" cy="0"/>
          <a:chOff x="0" y="0"/>
          <a:chExt cx="0" cy="0"/>
        </a:xfrm>
      </p:grpSpPr>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4" name="Graphic 63" descr="Blueprint with solid fill">
            <a:extLst>
              <a:ext uri="{FF2B5EF4-FFF2-40B4-BE49-F238E27FC236}">
                <a16:creationId xmlns:a16="http://schemas.microsoft.com/office/drawing/2014/main" id="{7DD25325-84C2-16CD-1E71-2A264FF4FD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060387"/>
            <a:ext cx="420899" cy="420899"/>
          </a:xfrm>
          <a:prstGeom prst="rect">
            <a:avLst/>
          </a:prstGeom>
        </p:spPr>
      </p:pic>
      <p:pic>
        <p:nvPicPr>
          <p:cNvPr id="4" name="Graphic 3" descr="Information outline">
            <a:extLst>
              <a:ext uri="{FF2B5EF4-FFF2-40B4-BE49-F238E27FC236}">
                <a16:creationId xmlns:a16="http://schemas.microsoft.com/office/drawing/2014/main" id="{53708EED-AB7B-A6C0-CD7A-F3282CA6B5A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Arrow: Slight curve outline">
            <a:extLst>
              <a:ext uri="{FF2B5EF4-FFF2-40B4-BE49-F238E27FC236}">
                <a16:creationId xmlns:a16="http://schemas.microsoft.com/office/drawing/2014/main" id="{EE595E5E-4BE1-E8F9-716A-D3F261158CB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552152"/>
            <a:ext cx="420899" cy="420899"/>
          </a:xfrm>
          <a:prstGeom prst="rect">
            <a:avLst/>
          </a:prstGeom>
        </p:spPr>
      </p:pic>
      <p:pic>
        <p:nvPicPr>
          <p:cNvPr id="6" name="Graphic 5" descr="Thought bubble outline">
            <a:extLst>
              <a:ext uri="{FF2B5EF4-FFF2-40B4-BE49-F238E27FC236}">
                <a16:creationId xmlns:a16="http://schemas.microsoft.com/office/drawing/2014/main" id="{94BA8169-29E1-EEDD-2789-14F1BE9056FF}"/>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3585098"/>
            <a:ext cx="420899" cy="420899"/>
          </a:xfrm>
          <a:prstGeom prst="rect">
            <a:avLst/>
          </a:prstGeom>
        </p:spPr>
      </p:pic>
      <p:pic>
        <p:nvPicPr>
          <p:cNvPr id="7" name="Graphic 6" descr="Lightbulb outline">
            <a:extLst>
              <a:ext uri="{FF2B5EF4-FFF2-40B4-BE49-F238E27FC236}">
                <a16:creationId xmlns:a16="http://schemas.microsoft.com/office/drawing/2014/main" id="{282F50F6-F10C-C4CA-326C-9D0B0FAE17C5}"/>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4076861"/>
            <a:ext cx="420899" cy="420899"/>
          </a:xfrm>
          <a:prstGeom prst="rect">
            <a:avLst/>
          </a:prstGeom>
        </p:spPr>
      </p:pic>
      <p:pic>
        <p:nvPicPr>
          <p:cNvPr id="8" name="Graphic 7" descr="Quill outline">
            <a:extLst>
              <a:ext uri="{FF2B5EF4-FFF2-40B4-BE49-F238E27FC236}">
                <a16:creationId xmlns:a16="http://schemas.microsoft.com/office/drawing/2014/main" id="{F78D7651-D329-D041-D658-6058E1699B2F}"/>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B9FF1A13-D3AF-3900-7426-53C6D024B641}"/>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B59249EE-560E-5D32-2179-9F0766E0864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FAB1389-0E34-A021-7A1C-00E2BB54434F}"/>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526C50CC-3075-0980-66F6-7A84B3A60BA4}"/>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1213A5AC-D1BB-3299-E22B-D461F7D9F574}"/>
              </a:ext>
            </a:extLst>
          </p:cNvPr>
          <p:cNvSpPr/>
          <p:nvPr userDrawn="1"/>
        </p:nvSpPr>
        <p:spPr>
          <a:xfrm>
            <a:off x="11763941" y="1412826"/>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4" name="Freeform 15">
            <a:extLst>
              <a:ext uri="{FF2B5EF4-FFF2-40B4-BE49-F238E27FC236}">
                <a16:creationId xmlns:a16="http://schemas.microsoft.com/office/drawing/2014/main" id="{4941E04B-C337-639E-9B3B-BA30DB242B67}"/>
              </a:ext>
            </a:extLst>
          </p:cNvPr>
          <p:cNvSpPr/>
          <p:nvPr userDrawn="1"/>
        </p:nvSpPr>
        <p:spPr>
          <a:xfrm>
            <a:off x="11583367" y="2129933"/>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1882870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
        <p:nvSpPr>
          <p:cNvPr id="23" name="Rectangle 22">
            <a:extLst>
              <a:ext uri="{FF2B5EF4-FFF2-40B4-BE49-F238E27FC236}">
                <a16:creationId xmlns:a16="http://schemas.microsoft.com/office/drawing/2014/main" id="{5EEFDFAC-A107-45C6-8D81-57E972C57B4D}"/>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24" name="Straight Connector 23">
            <a:extLst>
              <a:ext uri="{FF2B5EF4-FFF2-40B4-BE49-F238E27FC236}">
                <a16:creationId xmlns:a16="http://schemas.microsoft.com/office/drawing/2014/main" id="{BF0647EC-6D6A-4694-8B41-9E15FD1C0154}"/>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742759-512E-4D47-B843-885E57884660}"/>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17C80D-47BA-4954-BE2D-6E8329A7C1E5}"/>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21695A-414D-4076-BEDA-3166E7787411}"/>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68C7B6-93DA-47A9-A95B-5C162E4DDC32}"/>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641C03-2B1A-4F8E-B1AB-4D47FB5C487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2629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9796CBC8-9B85-4CB1-B295-F14F73D43E9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3886734"/>
      </p:ext>
    </p:extLst>
  </p:cSld>
  <p:clrMapOvr>
    <a:masterClrMapping/>
  </p:clrMapOvr>
  <p:transition>
    <p:fade/>
  </p:transition>
  <p:extLst>
    <p:ext uri="{DCECCB84-F9BA-43D5-87BE-67443E8EF086}">
      <p15:sldGuideLst xmlns:p15="http://schemas.microsoft.com/office/powerpoint/2012/main">
        <p15:guide id="7" orient="horz" pos="1968">
          <p15:clr>
            <a:srgbClr val="5ACBF0"/>
          </p15:clr>
        </p15:guide>
        <p15:guide id="8" orient="horz" pos="2226">
          <p15:clr>
            <a:srgbClr val="5ACBF0"/>
          </p15:clr>
        </p15:guide>
        <p15:guide id="11" pos="2993">
          <p15:clr>
            <a:srgbClr val="5ACBF0"/>
          </p15:clr>
        </p15:guide>
        <p15:guide id="12" pos="3543">
          <p15:clr>
            <a:srgbClr val="A4A3A4"/>
          </p15:clr>
        </p15:guide>
        <p15:guide id="13" pos="3360">
          <p15:clr>
            <a:srgbClr val="5ACBF0"/>
          </p15:clr>
        </p15:guide>
        <p15:guide id="14" pos="3729">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81082044-A541-44CF-AD29-E3A8865B0E3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6751346"/>
      </p:ext>
    </p:extLst>
  </p:cSld>
  <p:clrMapOvr>
    <a:masterClrMapping/>
  </p:clrMapOvr>
  <p:transition>
    <p:fade/>
  </p:transition>
  <p:extLst>
    <p:ext uri="{DCECCB84-F9BA-43D5-87BE-67443E8EF086}">
      <p15:sldGuideLst xmlns:p15="http://schemas.microsoft.com/office/powerpoint/2012/main">
        <p15:guide id="6" pos="2991">
          <p15:clr>
            <a:srgbClr val="5ACBF0"/>
          </p15:clr>
        </p15:guide>
        <p15:guide id="8" pos="3544">
          <p15:clr>
            <a:srgbClr val="A4A3A4"/>
          </p15:clr>
        </p15:guide>
        <p15:guide id="9" pos="3360">
          <p15:clr>
            <a:srgbClr val="5ACBF0"/>
          </p15:clr>
        </p15:guide>
        <p15:guide id="10" orient="horz" pos="2160">
          <p15:clr>
            <a:srgbClr val="5ACBF0"/>
          </p15:clr>
        </p15:guide>
        <p15:guide id="11" pos="3728">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02558BFC-9D49-48EF-A251-DE1409D999D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8223704"/>
      </p:ext>
    </p:extLst>
  </p:cSld>
  <p:clrMapOvr>
    <a:masterClrMapping/>
  </p:clrMapOvr>
  <p:transition>
    <p:fade/>
  </p:transition>
  <p:extLst>
    <p:ext uri="{DCECCB84-F9BA-43D5-87BE-67443E8EF086}">
      <p15:sldGuideLst xmlns:p15="http://schemas.microsoft.com/office/powerpoint/2012/main">
        <p15:guide id="3" orient="horz" pos="1877">
          <p15:clr>
            <a:srgbClr val="5ACBF0"/>
          </p15:clr>
        </p15:guide>
        <p15:guide id="4" pos="3731">
          <p15:clr>
            <a:srgbClr val="C35EA4"/>
          </p15:clr>
        </p15:guide>
        <p15:guide id="5" pos="2993">
          <p15:clr>
            <a:srgbClr val="5ACBF0"/>
          </p15:clr>
        </p15:guide>
        <p15:guide id="6" pos="3547">
          <p15:clr>
            <a:srgbClr val="A4A3A4"/>
          </p15:clr>
        </p15:guide>
        <p15:guide id="7" pos="336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52473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4342">
          <p15:clr>
            <a:srgbClr val="A4A3A4"/>
          </p15:clr>
        </p15:guide>
        <p15:guide id="32" pos="4531">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8543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3160">
          <p15:clr>
            <a:srgbClr val="A4A3A4"/>
          </p15:clr>
        </p15:guide>
        <p15:guide id="32" pos="3341">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2BF2D4C9-F677-4B47-9345-B7025B4FDA2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436270"/>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BD682EF4-8EF9-4365-A391-0C7B2364F19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863048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3ABF92B2-0EDD-41B8-9AD2-26F5D95429E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701396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p:nvPicPr>
        <p:blipFill>
          <a:blip r:embed="rId3"/>
          <a:stretch>
            <a:fillRect/>
          </a:stretch>
        </p:blipFill>
        <p:spPr bwMode="black">
          <a:xfrm>
            <a:off x="584200" y="585788"/>
            <a:ext cx="1366245" cy="292608"/>
          </a:xfrm>
          <a:prstGeom prst="rect">
            <a:avLst/>
          </a:prstGeom>
        </p:spPr>
      </p:pic>
      <p:sp>
        <p:nvSpPr>
          <p:cNvPr id="10" name="TextBox 9">
            <a:extLst>
              <a:ext uri="{FF2B5EF4-FFF2-40B4-BE49-F238E27FC236}">
                <a16:creationId xmlns:a16="http://schemas.microsoft.com/office/drawing/2014/main" id="{6CC374D3-4A2C-4C88-BAF7-24936580B36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1" name="Title 1">
            <a:extLst>
              <a:ext uri="{FF2B5EF4-FFF2-40B4-BE49-F238E27FC236}">
                <a16:creationId xmlns:a16="http://schemas.microsoft.com/office/drawing/2014/main" id="{72EEA300-F1B6-48FB-A4F0-FD11F32D7A06}"/>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pic>
        <p:nvPicPr>
          <p:cNvPr id="12" name="MS logo white - EMF" descr="Microsoft logo white text version">
            <a:extLst>
              <a:ext uri="{FF2B5EF4-FFF2-40B4-BE49-F238E27FC236}">
                <a16:creationId xmlns:a16="http://schemas.microsoft.com/office/drawing/2014/main" id="{9C58230A-58DB-41DA-A5E4-DA04B73FDD16}"/>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8167635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STEPS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779545" y="6292055"/>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6" name="Graphic 65" descr="Arrow: Slight curve with solid fill">
            <a:extLst>
              <a:ext uri="{FF2B5EF4-FFF2-40B4-BE49-F238E27FC236}">
                <a16:creationId xmlns:a16="http://schemas.microsoft.com/office/drawing/2014/main" id="{1B531FFD-40F2-372A-1FDC-54ADCECFB65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552152"/>
            <a:ext cx="420899" cy="420899"/>
          </a:xfrm>
          <a:prstGeom prst="rect">
            <a:avLst/>
          </a:prstGeom>
        </p:spPr>
      </p:pic>
      <p:pic>
        <p:nvPicPr>
          <p:cNvPr id="4" name="Graphic 3" descr="Information outline">
            <a:extLst>
              <a:ext uri="{FF2B5EF4-FFF2-40B4-BE49-F238E27FC236}">
                <a16:creationId xmlns:a16="http://schemas.microsoft.com/office/drawing/2014/main" id="{0F28938B-0735-1F2F-B57B-3E6D078E9345}"/>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Thought bubble outline">
            <a:extLst>
              <a:ext uri="{FF2B5EF4-FFF2-40B4-BE49-F238E27FC236}">
                <a16:creationId xmlns:a16="http://schemas.microsoft.com/office/drawing/2014/main" id="{E5F94971-667D-9078-FC27-6619CF56B44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 name="Graphic 5" descr="Lightbulb outline">
            <a:extLst>
              <a:ext uri="{FF2B5EF4-FFF2-40B4-BE49-F238E27FC236}">
                <a16:creationId xmlns:a16="http://schemas.microsoft.com/office/drawing/2014/main" id="{4BB7A5BC-10A4-E02E-891E-AC59E877DB67}"/>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7" name="Graphic 6" descr="Blueprint outline">
            <a:extLst>
              <a:ext uri="{FF2B5EF4-FFF2-40B4-BE49-F238E27FC236}">
                <a16:creationId xmlns:a16="http://schemas.microsoft.com/office/drawing/2014/main" id="{A95BD139-B411-CABF-E4AD-C0A17FFD47AC}"/>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8" name="Graphic 7" descr="Quill outline">
            <a:extLst>
              <a:ext uri="{FF2B5EF4-FFF2-40B4-BE49-F238E27FC236}">
                <a16:creationId xmlns:a16="http://schemas.microsoft.com/office/drawing/2014/main" id="{66927DA3-35AF-9D7A-AE44-52BCB31C089B}"/>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9EB07809-51A3-7385-136A-12A404C54745}"/>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986AF8A7-7F89-BA08-76AD-971B7C759366}"/>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06C99EE-D53B-5392-95F1-B99C09F05F8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63237FFE-4B4C-3BCA-B626-F3E1727B18A3}"/>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56256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4C28717A-B5E5-49B0-A113-6AEB9915F20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348601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5AD4F1A0-2FEE-4BD5-BD09-643B4032784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977107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EC7911C5-7D9C-4770-BFDC-E4E2EA6B2CF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3118196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1941E162-8825-45F8-8798-6EF77E87824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473511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E7022D75-7BC1-4EDE-858C-A475E1183E9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89560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5" name="TextBox 14">
            <a:extLst>
              <a:ext uri="{FF2B5EF4-FFF2-40B4-BE49-F238E27FC236}">
                <a16:creationId xmlns:a16="http://schemas.microsoft.com/office/drawing/2014/main" id="{D7A713CD-B934-4272-A1E0-5D27110A2C9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20030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7" name="TextBox 16">
            <a:extLst>
              <a:ext uri="{FF2B5EF4-FFF2-40B4-BE49-F238E27FC236}">
                <a16:creationId xmlns:a16="http://schemas.microsoft.com/office/drawing/2014/main" id="{06F0508B-035E-4C92-932C-2A89FE339D3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7203948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80474DDB-39C4-4E9C-BEC9-FBA190A2665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37557902"/>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7" orient="horz" pos="720">
          <p15:clr>
            <a:srgbClr val="5ACBF0"/>
          </p15:clr>
        </p15:guide>
        <p15:guide id="18" orient="horz" pos="3209">
          <p15:clr>
            <a:srgbClr val="5ACBF0"/>
          </p15:clr>
        </p15:guide>
        <p15:guide id="19" orient="horz">
          <p15:clr>
            <a:srgbClr val="5ACBF0"/>
          </p15:clr>
        </p15:guide>
        <p15:guide id="20" pos="3451">
          <p15:clr>
            <a:srgbClr val="5ACBF0"/>
          </p15:clr>
        </p15:guide>
        <p15:guide id="21" pos="4229">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1E73166E-6EAF-4071-9FB3-1CDD40444BA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770285"/>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9" orient="horz" pos="720">
          <p15:clr>
            <a:srgbClr val="5ACBF0"/>
          </p15:clr>
        </p15:guide>
        <p15:guide id="20" orient="horz" pos="1074">
          <p15:clr>
            <a:srgbClr val="5ACBF0"/>
          </p15:clr>
        </p15:guide>
        <p15:guide id="21" pos="2168">
          <p15:clr>
            <a:srgbClr val="5ACBF0"/>
          </p15:clr>
        </p15:guide>
        <p15:guide id="22" pos="2944">
          <p15:clr>
            <a:srgbClr val="5ACBF0"/>
          </p15:clr>
        </p15:guide>
        <p15:guide id="23" pos="4738">
          <p15:clr>
            <a:srgbClr val="5ACBF0"/>
          </p15:clr>
        </p15:guide>
        <p15:guide id="24" pos="551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0" name="TextBox 19">
            <a:extLst>
              <a:ext uri="{FF2B5EF4-FFF2-40B4-BE49-F238E27FC236}">
                <a16:creationId xmlns:a16="http://schemas.microsoft.com/office/drawing/2014/main" id="{E9AE7146-3AD4-465F-A997-15CE7FCB097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63279123"/>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22" orient="horz" pos="720">
          <p15:clr>
            <a:srgbClr val="5ACBF0"/>
          </p15:clr>
        </p15:guide>
        <p15:guide id="23" orient="horz">
          <p15:clr>
            <a:srgbClr val="5ACBF0"/>
          </p15:clr>
        </p15:guide>
        <p15:guide id="24" pos="1524">
          <p15:clr>
            <a:srgbClr val="5ACBF0"/>
          </p15:clr>
        </p15:guide>
        <p15:guide id="25" pos="2298">
          <p15:clr>
            <a:srgbClr val="5ACBF0"/>
          </p15:clr>
        </p15:guide>
        <p15:guide id="26" pos="3450">
          <p15:clr>
            <a:srgbClr val="5ACBF0"/>
          </p15:clr>
        </p15:guide>
        <p15:guide id="27" pos="4230">
          <p15:clr>
            <a:srgbClr val="5ACBF0"/>
          </p15:clr>
        </p15:guide>
        <p15:guide id="28" pos="5380">
          <p15:clr>
            <a:srgbClr val="5ACBF0"/>
          </p15:clr>
        </p15:guide>
        <p15:guide id="29" pos="615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kshop tim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571108" y="578744"/>
            <a:ext cx="11519272" cy="548640"/>
          </a:xfrm>
          <a:prstGeom prst="rect">
            <a:avLst/>
          </a:prstGeom>
        </p:spPr>
        <p:txBody>
          <a:bodyPr anchor="t" anchorCtr="0"/>
          <a:lstStyle>
            <a:lvl1pPr>
              <a:defRPr sz="4300"/>
            </a:lvl1pPr>
          </a:lstStyle>
          <a:p>
            <a:r>
              <a:rPr lang="en-US"/>
              <a:t>TITLE / TOPIC</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154943" y="6296643"/>
            <a:ext cx="365760" cy="182880"/>
          </a:xfrm>
          <a:prstGeom prst="rect">
            <a:avLst/>
          </a:prstGeom>
        </p:spPr>
        <p:txBody>
          <a:bodyPr/>
          <a:lstStyle/>
          <a:p>
            <a:fld id="{294A09A9-5501-47C1-A89A-A340965A2BE2}" type="slidenum">
              <a:rPr lang="en-US" smtClean="0"/>
              <a:t>‹#›</a:t>
            </a:fld>
            <a:endParaRPr lang="en-US"/>
          </a:p>
        </p:txBody>
      </p:sp>
      <p:sp>
        <p:nvSpPr>
          <p:cNvPr id="3" name="Footer Placeholder 2">
            <a:extLst>
              <a:ext uri="{FF2B5EF4-FFF2-40B4-BE49-F238E27FC236}">
                <a16:creationId xmlns:a16="http://schemas.microsoft.com/office/drawing/2014/main" id="{46A1245C-B893-2506-FA77-66156BF65CFC}"/>
              </a:ext>
            </a:extLst>
          </p:cNvPr>
          <p:cNvSpPr>
            <a:spLocks noGrp="1"/>
          </p:cNvSpPr>
          <p:nvPr>
            <p:ph type="ftr" sz="quarter" idx="13"/>
          </p:nvPr>
        </p:nvSpPr>
        <p:spPr/>
        <p:txBody>
          <a:bodyPr/>
          <a:lstStyle>
            <a:lvl1pPr>
              <a:defRPr/>
            </a:lvl1pPr>
          </a:lstStyle>
          <a:p>
            <a:r>
              <a:rPr lang="en-US"/>
              <a:t>CREATE YOUR OWN RPG</a:t>
            </a:r>
          </a:p>
        </p:txBody>
      </p:sp>
      <p:cxnSp>
        <p:nvCxnSpPr>
          <p:cNvPr id="4" name="Straight Connector 3">
            <a:extLst>
              <a:ext uri="{FF2B5EF4-FFF2-40B4-BE49-F238E27FC236}">
                <a16:creationId xmlns:a16="http://schemas.microsoft.com/office/drawing/2014/main" id="{E19DF69A-87D6-B14E-BA95-3BB324C9D352}"/>
              </a:ext>
            </a:extLst>
          </p:cNvPr>
          <p:cNvCxnSpPr>
            <a:cxnSpLocks/>
            <a:stCxn id="3" idx="3"/>
          </p:cNvCxnSpPr>
          <p:nvPr userDrawn="1"/>
        </p:nvCxnSpPr>
        <p:spPr>
          <a:xfrm flipV="1">
            <a:off x="333458" y="1666882"/>
            <a:ext cx="4889" cy="290313"/>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A216D4-1B64-8692-E499-A4B660EE22D4}"/>
              </a:ext>
            </a:extLst>
          </p:cNvPr>
          <p:cNvCxnSpPr>
            <a:cxnSpLocks/>
            <a:endCxn id="3" idx="1"/>
          </p:cNvCxnSpPr>
          <p:nvPr userDrawn="1"/>
        </p:nvCxnSpPr>
        <p:spPr>
          <a:xfrm flipV="1">
            <a:off x="331748" y="4869888"/>
            <a:ext cx="1711" cy="127869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BCA3438-542D-6157-6220-147B3BE13661}"/>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BEE817E-3020-2A62-DF93-30CD0DC3C575}"/>
              </a:ext>
            </a:extLst>
          </p:cNvPr>
          <p:cNvCxnSpPr>
            <a:cxnSpLocks/>
          </p:cNvCxnSpPr>
          <p:nvPr userDrawn="1"/>
        </p:nvCxnSpPr>
        <p:spPr>
          <a:xfrm flipH="1" flipV="1">
            <a:off x="338040" y="0"/>
            <a:ext cx="307" cy="114337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 name="Graphic 9" descr="Stopwatch with solid fill">
            <a:extLst>
              <a:ext uri="{FF2B5EF4-FFF2-40B4-BE49-F238E27FC236}">
                <a16:creationId xmlns:a16="http://schemas.microsoft.com/office/drawing/2014/main" id="{6C740701-9BBD-AAFB-5DC3-C2663EAA012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20" y="1168094"/>
            <a:ext cx="474070" cy="474070"/>
          </a:xfrm>
          <a:prstGeom prst="rect">
            <a:avLst/>
          </a:prstGeom>
        </p:spPr>
      </p:pic>
      <p:sp>
        <p:nvSpPr>
          <p:cNvPr id="13" name="Text Placeholder 12">
            <a:extLst>
              <a:ext uri="{FF2B5EF4-FFF2-40B4-BE49-F238E27FC236}">
                <a16:creationId xmlns:a16="http://schemas.microsoft.com/office/drawing/2014/main" id="{EFB9C9BB-F218-1BEA-AEC6-6BB1D91F8E07}"/>
              </a:ext>
            </a:extLst>
          </p:cNvPr>
          <p:cNvSpPr>
            <a:spLocks noGrp="1"/>
          </p:cNvSpPr>
          <p:nvPr>
            <p:ph type="body" sz="quarter" idx="14" hasCustomPrompt="1"/>
          </p:nvPr>
        </p:nvSpPr>
        <p:spPr>
          <a:xfrm>
            <a:off x="571108" y="1271950"/>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Amount of time</a:t>
            </a:r>
          </a:p>
        </p:txBody>
      </p:sp>
      <p:sp>
        <p:nvSpPr>
          <p:cNvPr id="21" name="Text Placeholder 12">
            <a:extLst>
              <a:ext uri="{FF2B5EF4-FFF2-40B4-BE49-F238E27FC236}">
                <a16:creationId xmlns:a16="http://schemas.microsoft.com/office/drawing/2014/main" id="{65F4B2CC-C7E3-0467-8386-82C67985FBF0}"/>
              </a:ext>
            </a:extLst>
          </p:cNvPr>
          <p:cNvSpPr>
            <a:spLocks noGrp="1"/>
          </p:cNvSpPr>
          <p:nvPr>
            <p:ph type="body" sz="quarter" idx="15" hasCustomPrompt="1"/>
          </p:nvPr>
        </p:nvSpPr>
        <p:spPr>
          <a:xfrm>
            <a:off x="571108" y="144007"/>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PART #</a:t>
            </a:r>
          </a:p>
        </p:txBody>
      </p:sp>
    </p:spTree>
    <p:extLst>
      <p:ext uri="{BB962C8B-B14F-4D97-AF65-F5344CB8AC3E}">
        <p14:creationId xmlns:p14="http://schemas.microsoft.com/office/powerpoint/2010/main" val="30136252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2" name="TextBox 21">
            <a:extLst>
              <a:ext uri="{FF2B5EF4-FFF2-40B4-BE49-F238E27FC236}">
                <a16:creationId xmlns:a16="http://schemas.microsoft.com/office/drawing/2014/main" id="{79FBAD94-6750-4185-8147-506767D08A8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7344031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B20F2EB6-669F-4ECF-89A6-26647C7024C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06956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9" name="TextBox 18">
            <a:extLst>
              <a:ext uri="{FF2B5EF4-FFF2-40B4-BE49-F238E27FC236}">
                <a16:creationId xmlns:a16="http://schemas.microsoft.com/office/drawing/2014/main" id="{082B5DFF-84C5-4DDC-BD61-2D94F5AE215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8757312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1" name="TextBox 20">
            <a:extLst>
              <a:ext uri="{FF2B5EF4-FFF2-40B4-BE49-F238E27FC236}">
                <a16:creationId xmlns:a16="http://schemas.microsoft.com/office/drawing/2014/main" id="{B07FBE42-A76A-4424-95AD-D316147256A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313784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10" pos="2926">
          <p15:clr>
            <a:srgbClr val="5ACBF0"/>
          </p15:clr>
        </p15:guide>
        <p15:guide id="14" orient="horz" pos="1440">
          <p15:clr>
            <a:srgbClr val="5ACBF0"/>
          </p15:clr>
        </p15:guide>
        <p15:guide id="17" orient="horz" pos="2664">
          <p15:clr>
            <a:srgbClr val="5ACBF0"/>
          </p15:clr>
        </p15:guide>
        <p15:guide id="18" pos="6216">
          <p15:clr>
            <a:srgbClr val="5ACBF0"/>
          </p15:clr>
        </p15:guide>
        <p15:guide id="19" pos="5850">
          <p15:clr>
            <a:srgbClr val="5ACBF0"/>
          </p15:clr>
        </p15:guide>
        <p15:guide id="20" pos="4392">
          <p15:clr>
            <a:srgbClr val="5ACBF0"/>
          </p15:clr>
        </p15:guide>
        <p15:guide id="21" pos="3292">
          <p15:clr>
            <a:srgbClr val="5ACBF0"/>
          </p15:clr>
        </p15:guide>
        <p15:guide id="22" pos="4754">
          <p15:clr>
            <a:srgbClr val="5ACBF0"/>
          </p15:clr>
        </p15:guide>
        <p15:guide id="23" pos="1464">
          <p15:clr>
            <a:srgbClr val="5ACBF0"/>
          </p15:clr>
        </p15:guide>
        <p15:guide id="24" pos="1830">
          <p15:clr>
            <a:srgbClr val="5ACBF0"/>
          </p15:clr>
        </p15:guide>
        <p15:guide id="25" orient="horz" pos="253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7000457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
        <p:nvSpPr>
          <p:cNvPr id="8" name="Rectangle 7">
            <a:extLst>
              <a:ext uri="{FF2B5EF4-FFF2-40B4-BE49-F238E27FC236}">
                <a16:creationId xmlns:a16="http://schemas.microsoft.com/office/drawing/2014/main" id="{08999588-777A-49D2-83A1-F8C94F3E6537}"/>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23565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
        <p:nvSpPr>
          <p:cNvPr id="7" name="TextBox 6">
            <a:extLst>
              <a:ext uri="{FF2B5EF4-FFF2-40B4-BE49-F238E27FC236}">
                <a16:creationId xmlns:a16="http://schemas.microsoft.com/office/drawing/2014/main" id="{E6EA1A71-2AFD-4EC5-B8A4-CE9CA1B9C5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4994584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8" pos="4936">
          <p15:clr>
            <a:srgbClr val="5ACBF0"/>
          </p15:clr>
        </p15:guide>
        <p15:guide id="9" pos="5123">
          <p15:clr>
            <a:srgbClr val="5ACBF0"/>
          </p15:clr>
        </p15:guide>
        <p15:guide id="13" pos="733">
          <p15:clr>
            <a:srgbClr val="5ACBF0"/>
          </p15:clr>
        </p15:guide>
        <p15:guide id="14" pos="4747">
          <p15:clr>
            <a:srgbClr val="5ACBF0"/>
          </p15:clr>
        </p15:guide>
        <p15:guide id="15" orient="horz" pos="3465">
          <p15:clr>
            <a:srgbClr val="5ACBF0"/>
          </p15:clr>
        </p15:guide>
        <p15:guide id="16" orient="horz" pos="1956">
          <p15:clr>
            <a:srgbClr val="FBAE40"/>
          </p15:clr>
        </p15:guide>
        <p15:guide id="17" pos="1096">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13907A-8AFE-408A-8F71-FEA7CB8ADF8B}"/>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8F9FDD-D3BE-4BB8-8490-AFE5BB07E13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1" name="Straight Connector 10">
            <a:extLst>
              <a:ext uri="{FF2B5EF4-FFF2-40B4-BE49-F238E27FC236}">
                <a16:creationId xmlns:a16="http://schemas.microsoft.com/office/drawing/2014/main" id="{849B64D5-252C-4EAF-94FA-6C142EFB42B8}"/>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059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D524A2A6-4AA4-4AD7-BAD4-903528B6C61A}"/>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91C0901-7D0E-4210-AA90-8A4E4DFE30C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69258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EE5986A5-012D-49BE-82EE-7FDEC440994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2390158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LOGUE | Body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963629" y="5251102"/>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5" name="Footer Placeholder 12">
            <a:extLst>
              <a:ext uri="{FF2B5EF4-FFF2-40B4-BE49-F238E27FC236}">
                <a16:creationId xmlns:a16="http://schemas.microsoft.com/office/drawing/2014/main" id="{0B06EC60-AFBA-7B7A-C968-CD79C56A664C}"/>
              </a:ext>
            </a:extLst>
          </p:cNvPr>
          <p:cNvSpPr>
            <a:spLocks noGrp="1"/>
          </p:cNvSpPr>
          <p:nvPr>
            <p:ph type="ftr" sz="quarter" idx="12"/>
          </p:nvPr>
        </p:nvSpPr>
        <p:spPr>
          <a:xfrm rot="16200000">
            <a:off x="-979231" y="1471261"/>
            <a:ext cx="2631698" cy="182880"/>
          </a:xfrm>
        </p:spPr>
        <p:txBody>
          <a:bodyPr/>
          <a:lstStyle/>
          <a:p>
            <a:r>
              <a:rPr lang="en-US"/>
              <a:t>CREATE YOUR OWN RPG</a:t>
            </a:r>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48E6B26-1CF7-6292-A080-D7739C73BDA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outline">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0555" y="4568624"/>
            <a:ext cx="420899" cy="420899"/>
          </a:xfrm>
          <a:prstGeom prst="rect">
            <a:avLst/>
          </a:prstGeom>
        </p:spPr>
      </p:pic>
      <p:pic>
        <p:nvPicPr>
          <p:cNvPr id="62" name="Graphic 61" descr="Lightbulb outline">
            <a:extLst>
              <a:ext uri="{FF2B5EF4-FFF2-40B4-BE49-F238E27FC236}">
                <a16:creationId xmlns:a16="http://schemas.microsoft.com/office/drawing/2014/main" id="{A5DC45EB-F591-E49F-3502-A08572F40B0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4076861"/>
            <a:ext cx="420899" cy="420899"/>
          </a:xfrm>
          <a:prstGeom prst="rect">
            <a:avLst/>
          </a:prstGeom>
        </p:spPr>
      </p:pic>
      <p:pic>
        <p:nvPicPr>
          <p:cNvPr id="63" name="Graphic 62" descr="Thought bubble outline">
            <a:extLst>
              <a:ext uri="{FF2B5EF4-FFF2-40B4-BE49-F238E27FC236}">
                <a16:creationId xmlns:a16="http://schemas.microsoft.com/office/drawing/2014/main" id="{E48BA18F-2DB2-539E-F2ED-7E3B8277120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4" name="Graphic 63" descr="Blueprint outline">
            <a:extLst>
              <a:ext uri="{FF2B5EF4-FFF2-40B4-BE49-F238E27FC236}">
                <a16:creationId xmlns:a16="http://schemas.microsoft.com/office/drawing/2014/main" id="{7DD25325-84C2-16CD-1E71-2A264FF4FDE1}"/>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60387"/>
            <a:ext cx="420899" cy="420899"/>
          </a:xfrm>
          <a:prstGeom prst="rect">
            <a:avLst/>
          </a:prstGeom>
        </p:spPr>
      </p:pic>
      <p:pic>
        <p:nvPicPr>
          <p:cNvPr id="65" name="Graphic 64" descr="Information with solid fill">
            <a:extLst>
              <a:ext uri="{FF2B5EF4-FFF2-40B4-BE49-F238E27FC236}">
                <a16:creationId xmlns:a16="http://schemas.microsoft.com/office/drawing/2014/main" id="{6D2B9F87-4393-106F-792A-77A050AD021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40555" y="3093335"/>
            <a:ext cx="420899" cy="420899"/>
          </a:xfrm>
          <a:prstGeom prst="rect">
            <a:avLst/>
          </a:prstGeom>
        </p:spPr>
      </p:pic>
      <p:pic>
        <p:nvPicPr>
          <p:cNvPr id="66" name="Graphic 65" descr="Arrow: Slight curve outline">
            <a:extLst>
              <a:ext uri="{FF2B5EF4-FFF2-40B4-BE49-F238E27FC236}">
                <a16:creationId xmlns:a16="http://schemas.microsoft.com/office/drawing/2014/main" id="{1B531FFD-40F2-372A-1FDC-54ADCECFB651}"/>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67" name="Freeform 16">
            <a:extLst>
              <a:ext uri="{FF2B5EF4-FFF2-40B4-BE49-F238E27FC236}">
                <a16:creationId xmlns:a16="http://schemas.microsoft.com/office/drawing/2014/main" id="{E9322FA0-6B47-EBDC-ADF9-B81D14864D75}"/>
              </a:ext>
            </a:extLst>
          </p:cNvPr>
          <p:cNvSpPr/>
          <p:nvPr userDrawn="1"/>
        </p:nvSpPr>
        <p:spPr>
          <a:xfrm>
            <a:off x="607521" y="29470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7474513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7089492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37973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guide id="31" pos="3754">
          <p15:clr>
            <a:srgbClr val="A4A3A4"/>
          </p15:clr>
        </p15:guide>
        <p15:guide id="32" pos="3931">
          <p15:clr>
            <a:srgbClr val="A4A3A4"/>
          </p15:clr>
        </p15:guide>
        <p15:guide id="33" pos="4342">
          <p15:clr>
            <a:srgbClr val="A4A3A4"/>
          </p15:clr>
        </p15:guide>
        <p15:guide id="34" pos="4531">
          <p15:clr>
            <a:srgbClr val="A4A3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2502EE5A-694B-40B6-A3DB-2FC13F94CF05}"/>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D706A557-B748-437A-814D-BA0040E8B3D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1088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1" name="Rectangle 10">
            <a:extLst>
              <a:ext uri="{FF2B5EF4-FFF2-40B4-BE49-F238E27FC236}">
                <a16:creationId xmlns:a16="http://schemas.microsoft.com/office/drawing/2014/main" id="{12139E0E-290F-4ADA-AD6B-95BC2BDA13F9}"/>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F015E126-5763-40BD-BDBE-7B91C0E9C83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332078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17" name="Rectangle 16">
            <a:extLst>
              <a:ext uri="{FF2B5EF4-FFF2-40B4-BE49-F238E27FC236}">
                <a16:creationId xmlns:a16="http://schemas.microsoft.com/office/drawing/2014/main" id="{1B9EB568-7505-4030-A7BF-6F400935519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TextBox 17">
            <a:extLst>
              <a:ext uri="{FF2B5EF4-FFF2-40B4-BE49-F238E27FC236}">
                <a16:creationId xmlns:a16="http://schemas.microsoft.com/office/drawing/2014/main" id="{5B4C818A-5FB4-4953-9659-4676120FA6B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85973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5B458A6-C8DB-44A0-A97F-C29783D275A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2FBBCADC-AB1A-489C-A1FB-D3FC7541A2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95860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
        <p:nvSpPr>
          <p:cNvPr id="8" name="Rectangle 7">
            <a:extLst>
              <a:ext uri="{FF2B5EF4-FFF2-40B4-BE49-F238E27FC236}">
                <a16:creationId xmlns:a16="http://schemas.microsoft.com/office/drawing/2014/main" id="{CC132951-139D-4FB2-A0BB-42CEA2B93C74}"/>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F5283917-8BCE-4C81-809A-4EFFAC65D888}"/>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2670470"/>
      </p:ext>
    </p:extLst>
  </p:cSld>
  <p:clrMapOvr>
    <a:masterClrMapping/>
  </p:clrMapOvr>
  <p:transition>
    <p:fade/>
  </p:transition>
  <p:extLst>
    <p:ext uri="{DCECCB84-F9BA-43D5-87BE-67443E8EF086}">
      <p15:sldGuideLst xmlns:p15="http://schemas.microsoft.com/office/powerpoint/2012/main">
        <p15:guide id="29" orient="horz" pos="2160">
          <p15:clr>
            <a:srgbClr val="5ACBF0"/>
          </p15:clr>
        </p15:guide>
        <p15:guide id="32" pos="4929">
          <p15:clr>
            <a:srgbClr val="5ACBF0"/>
          </p15:clr>
        </p15:guide>
        <p15:guide id="33" pos="4566">
          <p15:clr>
            <a:srgbClr val="5ACBF0"/>
          </p15:clr>
        </p15:guide>
        <p15:guide id="34" pos="420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310E28A7-8C9B-4866-8A23-C1B1D5FF5EA5}"/>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22171DB-FB61-4B99-9629-64D3FECE0FA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083373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7" name="Straight Connector 6">
            <a:extLst>
              <a:ext uri="{FF2B5EF4-FFF2-40B4-BE49-F238E27FC236}">
                <a16:creationId xmlns:a16="http://schemas.microsoft.com/office/drawing/2014/main" id="{821EEF82-9914-49D2-9FA6-EDD450F1944A}"/>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583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28" pos="3840">
          <p15:clr>
            <a:srgbClr val="F26B43"/>
          </p15:clr>
        </p15:guide>
        <p15:guide id="31" pos="3931">
          <p15:clr>
            <a:srgbClr val="A4A3A4"/>
          </p15:clr>
        </p15:guide>
        <p15:guide id="32" pos="3454">
          <p15:clr>
            <a:srgbClr val="FBAE40"/>
          </p15:clr>
        </p15:guide>
        <p15:guide id="33" pos="4203">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16" name="Rectangle 15">
            <a:extLst>
              <a:ext uri="{FF2B5EF4-FFF2-40B4-BE49-F238E27FC236}">
                <a16:creationId xmlns:a16="http://schemas.microsoft.com/office/drawing/2014/main" id="{58F4FEFA-3222-4585-AD06-EAFC7C1B8B1C}"/>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481B8A94-D94B-48DB-A867-ED7A4AC610DA}"/>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255750"/>
      </p:ext>
    </p:extLst>
  </p:cSld>
  <p:clrMapOvr>
    <a:masterClrMapping/>
  </p:clrMapOvr>
  <p:transition>
    <p:fade/>
  </p:transition>
  <p:extLst>
    <p:ext uri="{DCECCB84-F9BA-43D5-87BE-67443E8EF086}">
      <p15:sldGuideLst xmlns:p15="http://schemas.microsoft.com/office/powerpoint/2012/main">
        <p15:guide id="20" pos="4937">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pos="5133">
          <p15:clr>
            <a:srgbClr val="A4A3A4"/>
          </p15:clr>
        </p15:guide>
        <p15:guide id="36" orient="horz" pos="777">
          <p15:clr>
            <a:srgbClr val="FBAE40"/>
          </p15:clr>
        </p15:guide>
        <p15:guide id="37" orient="horz" pos="11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069848" y="4517136"/>
            <a:ext cx="10058400" cy="1371600"/>
          </a:xfrm>
          <a:prstGeom prst="rect">
            <a:avLst/>
          </a:prstGeom>
        </p:spPr>
        <p:txBody>
          <a:bodyPr lIns="0" tIns="0" rIns="0" bIns="0" anchor="b"/>
          <a:lstStyle>
            <a:lvl1pPr algn="ctr">
              <a:lnSpc>
                <a:spcPts val="5800"/>
              </a:lnSpc>
              <a:defRPr sz="4800" baseline="0"/>
            </a:lvl1pPr>
          </a:lstStyle>
          <a:p>
            <a:r>
              <a:rPr lang="en-US"/>
              <a:t>Click to edit Master title style</a:t>
            </a:r>
          </a:p>
        </p:txBody>
      </p:sp>
      <p:sp>
        <p:nvSpPr>
          <p:cNvPr id="12" name="Picture Placeholder 7">
            <a:extLst>
              <a:ext uri="{FF2B5EF4-FFF2-40B4-BE49-F238E27FC236}">
                <a16:creationId xmlns:a16="http://schemas.microsoft.com/office/drawing/2014/main" id="{1B16F6AA-935F-5323-434B-E4E99948A36D}"/>
              </a:ext>
            </a:extLst>
          </p:cNvPr>
          <p:cNvSpPr>
            <a:spLocks noGrp="1"/>
          </p:cNvSpPr>
          <p:nvPr>
            <p:ph type="pic" sz="quarter" idx="10"/>
          </p:nvPr>
        </p:nvSpPr>
        <p:spPr>
          <a:xfrm>
            <a:off x="4581144" y="850392"/>
            <a:ext cx="3026664" cy="3026664"/>
          </a:xfrm>
          <a:prstGeom prst="ellipse">
            <a:avLst/>
          </a:prstGeom>
        </p:spPr>
        <p:txBody>
          <a:bodyPr anchor="ctr"/>
          <a:lstStyle>
            <a:lvl1pPr marL="0" indent="0" algn="ctr">
              <a:buNone/>
              <a:defRPr/>
            </a:lvl1pPr>
          </a:lstStyle>
          <a:p>
            <a:r>
              <a:rPr lang="en-US"/>
              <a:t>Click icon to add picture</a:t>
            </a:r>
          </a:p>
        </p:txBody>
      </p:sp>
      <p:sp>
        <p:nvSpPr>
          <p:cNvPr id="13" name="Subtitle 2">
            <a:extLst>
              <a:ext uri="{FF2B5EF4-FFF2-40B4-BE49-F238E27FC236}">
                <a16:creationId xmlns:a16="http://schemas.microsoft.com/office/drawing/2014/main" id="{AB6213F4-C0BB-1106-4CB8-22B91964832D}"/>
              </a:ext>
            </a:extLst>
          </p:cNvPr>
          <p:cNvSpPr>
            <a:spLocks noGrp="1"/>
          </p:cNvSpPr>
          <p:nvPr>
            <p:ph type="subTitle" idx="1"/>
          </p:nvPr>
        </p:nvSpPr>
        <p:spPr>
          <a:xfrm>
            <a:off x="1066800" y="5989320"/>
            <a:ext cx="10058400" cy="228600"/>
          </a:xfrm>
        </p:spPr>
        <p:txBody>
          <a:bodyPr lIns="91440" tIns="45720" rIns="91440" bIns="45720">
            <a:noAutofit/>
          </a:bodyPr>
          <a:lstStyle>
            <a:lvl1pPr marL="0" indent="0" algn="ctr">
              <a:lnSpc>
                <a:spcPct val="100000"/>
              </a:lnSpc>
              <a:spcBef>
                <a:spcPts val="0"/>
              </a:spcBef>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9" name="Freeform 14">
            <a:extLst>
              <a:ext uri="{FF2B5EF4-FFF2-40B4-BE49-F238E27FC236}">
                <a16:creationId xmlns:a16="http://schemas.microsoft.com/office/drawing/2014/main" id="{0362CD22-E2FC-53A3-52BD-BDB46C1A930A}"/>
              </a:ext>
            </a:extLst>
          </p:cNvPr>
          <p:cNvSpPr/>
          <p:nvPr userDrawn="1"/>
        </p:nvSpPr>
        <p:spPr>
          <a:xfrm>
            <a:off x="11200249" y="94916"/>
            <a:ext cx="912393" cy="898852"/>
          </a:xfrm>
          <a:custGeom>
            <a:avLst/>
            <a:gdLst>
              <a:gd name="connsiteX0" fmla="*/ 912393 w 912393"/>
              <a:gd name="connsiteY0" fmla="*/ 550288 h 898852"/>
              <a:gd name="connsiteX1" fmla="*/ 582601 w 912393"/>
              <a:gd name="connsiteY1" fmla="*/ 408712 h 898852"/>
              <a:gd name="connsiteX2" fmla="*/ 770719 w 912393"/>
              <a:gd name="connsiteY2" fmla="*/ 100760 h 898852"/>
              <a:gd name="connsiteX3" fmla="*/ 484582 w 912393"/>
              <a:gd name="connsiteY3" fmla="*/ 318491 h 898852"/>
              <a:gd name="connsiteX4" fmla="*/ 314522 w 912393"/>
              <a:gd name="connsiteY4" fmla="*/ 0 h 898852"/>
              <a:gd name="connsiteX5" fmla="*/ 358178 w 912393"/>
              <a:gd name="connsiteY5" fmla="*/ 359111 h 898852"/>
              <a:gd name="connsiteX6" fmla="*/ 0 w 912393"/>
              <a:gd name="connsiteY6" fmla="*/ 348761 h 898852"/>
              <a:gd name="connsiteX7" fmla="*/ 329792 w 912393"/>
              <a:gd name="connsiteY7" fmla="*/ 490141 h 898852"/>
              <a:gd name="connsiteX8" fmla="*/ 141674 w 912393"/>
              <a:gd name="connsiteY8" fmla="*/ 798289 h 898852"/>
              <a:gd name="connsiteX9" fmla="*/ 427811 w 912393"/>
              <a:gd name="connsiteY9" fmla="*/ 580361 h 898852"/>
              <a:gd name="connsiteX10" fmla="*/ 597871 w 912393"/>
              <a:gd name="connsiteY10" fmla="*/ 898852 h 898852"/>
              <a:gd name="connsiteX11" fmla="*/ 554406 w 912393"/>
              <a:gd name="connsiteY11" fmla="*/ 539742 h 898852"/>
              <a:gd name="connsiteX12" fmla="*/ 912393 w 912393"/>
              <a:gd name="connsiteY12" fmla="*/ 550288 h 89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393" h="898852">
                <a:moveTo>
                  <a:pt x="912393" y="550288"/>
                </a:moveTo>
                <a:lnTo>
                  <a:pt x="582601" y="408712"/>
                </a:lnTo>
                <a:lnTo>
                  <a:pt x="770719" y="100760"/>
                </a:lnTo>
                <a:lnTo>
                  <a:pt x="484582" y="318491"/>
                </a:lnTo>
                <a:lnTo>
                  <a:pt x="314522" y="0"/>
                </a:lnTo>
                <a:lnTo>
                  <a:pt x="358178" y="359111"/>
                </a:lnTo>
                <a:lnTo>
                  <a:pt x="0" y="348761"/>
                </a:lnTo>
                <a:lnTo>
                  <a:pt x="329792" y="490141"/>
                </a:lnTo>
                <a:lnTo>
                  <a:pt x="141674" y="798289"/>
                </a:lnTo>
                <a:lnTo>
                  <a:pt x="427811" y="580361"/>
                </a:lnTo>
                <a:lnTo>
                  <a:pt x="597871" y="898852"/>
                </a:lnTo>
                <a:lnTo>
                  <a:pt x="554406" y="539742"/>
                </a:lnTo>
                <a:lnTo>
                  <a:pt x="912393" y="550288"/>
                </a:lnTo>
                <a:close/>
              </a:path>
            </a:pathLst>
          </a:custGeom>
          <a:solidFill>
            <a:schemeClr val="accent1">
              <a:alpha val="75000"/>
            </a:schemeClr>
          </a:solidFill>
          <a:ln w="6334" cap="flat">
            <a:noFill/>
            <a:prstDash val="solid"/>
            <a:miter/>
          </a:ln>
        </p:spPr>
        <p:txBody>
          <a:bodyPr rtlCol="0" anchor="ctr"/>
          <a:lstStyle/>
          <a:p>
            <a:endParaRPr lang="en-US"/>
          </a:p>
        </p:txBody>
      </p:sp>
      <p:sp>
        <p:nvSpPr>
          <p:cNvPr id="20" name="Freeform 18">
            <a:extLst>
              <a:ext uri="{FF2B5EF4-FFF2-40B4-BE49-F238E27FC236}">
                <a16:creationId xmlns:a16="http://schemas.microsoft.com/office/drawing/2014/main" id="{8E16870B-03F1-A530-65FC-443A2FE978EF}"/>
              </a:ext>
            </a:extLst>
          </p:cNvPr>
          <p:cNvSpPr/>
          <p:nvPr userDrawn="1"/>
        </p:nvSpPr>
        <p:spPr>
          <a:xfrm>
            <a:off x="11098720" y="94916"/>
            <a:ext cx="278786" cy="259527"/>
          </a:xfrm>
          <a:custGeom>
            <a:avLst/>
            <a:gdLst>
              <a:gd name="connsiteX0" fmla="*/ 171359 w 278786"/>
              <a:gd name="connsiteY0" fmla="*/ 105801 h 259527"/>
              <a:gd name="connsiteX1" fmla="*/ 194980 w 278786"/>
              <a:gd name="connsiteY1" fmla="*/ 0 h 259527"/>
              <a:gd name="connsiteX2" fmla="*/ 134787 w 278786"/>
              <a:gd name="connsiteY2" fmla="*/ 89859 h 259527"/>
              <a:gd name="connsiteX3" fmla="*/ 55491 w 278786"/>
              <a:gd name="connsiteY3" fmla="*/ 16522 h 259527"/>
              <a:gd name="connsiteX4" fmla="*/ 102815 w 278786"/>
              <a:gd name="connsiteY4" fmla="*/ 113918 h 259527"/>
              <a:gd name="connsiteX5" fmla="*/ 0 w 278786"/>
              <a:gd name="connsiteY5" fmla="*/ 146286 h 259527"/>
              <a:gd name="connsiteX6" fmla="*/ 107428 w 278786"/>
              <a:gd name="connsiteY6" fmla="*/ 153727 h 259527"/>
              <a:gd name="connsiteX7" fmla="*/ 83902 w 278786"/>
              <a:gd name="connsiteY7" fmla="*/ 259528 h 259527"/>
              <a:gd name="connsiteX8" fmla="*/ 144095 w 278786"/>
              <a:gd name="connsiteY8" fmla="*/ 169669 h 259527"/>
              <a:gd name="connsiteX9" fmla="*/ 223296 w 278786"/>
              <a:gd name="connsiteY9" fmla="*/ 243007 h 259527"/>
              <a:gd name="connsiteX10" fmla="*/ 176067 w 278786"/>
              <a:gd name="connsiteY10" fmla="*/ 145610 h 259527"/>
              <a:gd name="connsiteX11" fmla="*/ 278787 w 278786"/>
              <a:gd name="connsiteY11" fmla="*/ 113241 h 259527"/>
              <a:gd name="connsiteX12" fmla="*/ 171359 w 278786"/>
              <a:gd name="connsiteY12" fmla="*/ 105801 h 2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8786" h="259527">
                <a:moveTo>
                  <a:pt x="171359" y="105801"/>
                </a:moveTo>
                <a:lnTo>
                  <a:pt x="194980" y="0"/>
                </a:lnTo>
                <a:lnTo>
                  <a:pt x="134787" y="89859"/>
                </a:lnTo>
                <a:lnTo>
                  <a:pt x="55491" y="16522"/>
                </a:lnTo>
                <a:lnTo>
                  <a:pt x="102815" y="113918"/>
                </a:lnTo>
                <a:lnTo>
                  <a:pt x="0" y="146286"/>
                </a:lnTo>
                <a:lnTo>
                  <a:pt x="107428" y="153727"/>
                </a:lnTo>
                <a:lnTo>
                  <a:pt x="83902" y="259528"/>
                </a:lnTo>
                <a:lnTo>
                  <a:pt x="144095" y="169669"/>
                </a:lnTo>
                <a:lnTo>
                  <a:pt x="223296" y="243007"/>
                </a:lnTo>
                <a:lnTo>
                  <a:pt x="176067" y="145610"/>
                </a:lnTo>
                <a:lnTo>
                  <a:pt x="278787" y="113241"/>
                </a:lnTo>
                <a:lnTo>
                  <a:pt x="171359" y="105801"/>
                </a:lnTo>
                <a:close/>
              </a:path>
            </a:pathLst>
          </a:custGeom>
          <a:solidFill>
            <a:schemeClr val="accent1">
              <a:alpha val="85000"/>
            </a:schemeClr>
          </a:solidFill>
          <a:ln w="6334" cap="flat">
            <a:noFill/>
            <a:prstDash val="solid"/>
            <a:miter/>
          </a:ln>
        </p:spPr>
        <p:txBody>
          <a:bodyPr rtlCol="0" anchor="ctr"/>
          <a:lstStyle/>
          <a:p>
            <a:endParaRPr lang="en-US"/>
          </a:p>
        </p:txBody>
      </p:sp>
      <p:sp>
        <p:nvSpPr>
          <p:cNvPr id="21" name="Freeform 19">
            <a:extLst>
              <a:ext uri="{FF2B5EF4-FFF2-40B4-BE49-F238E27FC236}">
                <a16:creationId xmlns:a16="http://schemas.microsoft.com/office/drawing/2014/main" id="{679E00C2-01F4-D45D-977A-FBD12D585895}"/>
              </a:ext>
            </a:extLst>
          </p:cNvPr>
          <p:cNvSpPr/>
          <p:nvPr userDrawn="1"/>
        </p:nvSpPr>
        <p:spPr>
          <a:xfrm>
            <a:off x="310564" y="1750773"/>
            <a:ext cx="261477" cy="241385"/>
          </a:xfrm>
          <a:custGeom>
            <a:avLst/>
            <a:gdLst>
              <a:gd name="connsiteX0" fmla="*/ 307673 w 500548"/>
              <a:gd name="connsiteY0" fmla="*/ 188379 h 462086"/>
              <a:gd name="connsiteX1" fmla="*/ 350074 w 500548"/>
              <a:gd name="connsiteY1" fmla="*/ 0 h 462086"/>
              <a:gd name="connsiteX2" fmla="*/ 242000 w 500548"/>
              <a:gd name="connsiteY2" fmla="*/ 159989 h 462086"/>
              <a:gd name="connsiteX3" fmla="*/ 99628 w 500548"/>
              <a:gd name="connsiteY3" fmla="*/ 29415 h 462086"/>
              <a:gd name="connsiteX4" fmla="*/ 184601 w 500548"/>
              <a:gd name="connsiteY4" fmla="*/ 202830 h 462086"/>
              <a:gd name="connsiteX5" fmla="*/ 0 w 500548"/>
              <a:gd name="connsiteY5" fmla="*/ 260458 h 462086"/>
              <a:gd name="connsiteX6" fmla="*/ 192876 w 500548"/>
              <a:gd name="connsiteY6" fmla="*/ 273707 h 462086"/>
              <a:gd name="connsiteX7" fmla="*/ 150646 w 500548"/>
              <a:gd name="connsiteY7" fmla="*/ 462086 h 462086"/>
              <a:gd name="connsiteX8" fmla="*/ 258720 w 500548"/>
              <a:gd name="connsiteY8" fmla="*/ 302090 h 462086"/>
              <a:gd name="connsiteX9" fmla="*/ 400921 w 500548"/>
              <a:gd name="connsiteY9" fmla="*/ 432671 h 462086"/>
              <a:gd name="connsiteX10" fmla="*/ 316119 w 500548"/>
              <a:gd name="connsiteY10" fmla="*/ 259256 h 462086"/>
              <a:gd name="connsiteX11" fmla="*/ 500549 w 500548"/>
              <a:gd name="connsiteY11" fmla="*/ 201628 h 462086"/>
              <a:gd name="connsiteX12" fmla="*/ 307673 w 500548"/>
              <a:gd name="connsiteY12" fmla="*/ 188379 h 46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548" h="462086">
                <a:moveTo>
                  <a:pt x="307673" y="188379"/>
                </a:moveTo>
                <a:lnTo>
                  <a:pt x="350074" y="0"/>
                </a:lnTo>
                <a:lnTo>
                  <a:pt x="242000" y="159989"/>
                </a:lnTo>
                <a:lnTo>
                  <a:pt x="99628" y="29415"/>
                </a:lnTo>
                <a:lnTo>
                  <a:pt x="184601" y="202830"/>
                </a:lnTo>
                <a:lnTo>
                  <a:pt x="0" y="260458"/>
                </a:lnTo>
                <a:lnTo>
                  <a:pt x="192876" y="273707"/>
                </a:lnTo>
                <a:lnTo>
                  <a:pt x="150646" y="462086"/>
                </a:lnTo>
                <a:lnTo>
                  <a:pt x="258720" y="302090"/>
                </a:lnTo>
                <a:lnTo>
                  <a:pt x="400921" y="432671"/>
                </a:lnTo>
                <a:lnTo>
                  <a:pt x="316119" y="259256"/>
                </a:lnTo>
                <a:lnTo>
                  <a:pt x="500549" y="201628"/>
                </a:lnTo>
                <a:lnTo>
                  <a:pt x="307673" y="188379"/>
                </a:lnTo>
                <a:close/>
              </a:path>
            </a:pathLst>
          </a:custGeom>
          <a:solidFill>
            <a:schemeClr val="accent1">
              <a:alpha val="85000"/>
            </a:schemeClr>
          </a:solidFill>
          <a:ln w="6334" cap="flat">
            <a:noFill/>
            <a:prstDash val="solid"/>
            <a:miter/>
          </a:ln>
        </p:spPr>
        <p:txBody>
          <a:bodyPr rtlCol="0" anchor="ctr"/>
          <a:lstStyle/>
          <a:p>
            <a:endParaRPr lang="en-US"/>
          </a:p>
        </p:txBody>
      </p:sp>
      <p:sp>
        <p:nvSpPr>
          <p:cNvPr id="23" name="Freeform 27">
            <a:extLst>
              <a:ext uri="{FF2B5EF4-FFF2-40B4-BE49-F238E27FC236}">
                <a16:creationId xmlns:a16="http://schemas.microsoft.com/office/drawing/2014/main" id="{9583E0D1-023B-39F3-B124-287969DDC550}"/>
              </a:ext>
            </a:extLst>
          </p:cNvPr>
          <p:cNvSpPr/>
          <p:nvPr userDrawn="1"/>
        </p:nvSpPr>
        <p:spPr>
          <a:xfrm>
            <a:off x="11816509" y="6358965"/>
            <a:ext cx="179007" cy="349050"/>
          </a:xfrm>
          <a:custGeom>
            <a:avLst/>
            <a:gdLst>
              <a:gd name="connsiteX0" fmla="*/ 452458 w 730205"/>
              <a:gd name="connsiteY0" fmla="*/ 727841 h 1423844"/>
              <a:gd name="connsiteX1" fmla="*/ 730206 w 730205"/>
              <a:gd name="connsiteY1" fmla="*/ 479923 h 1423844"/>
              <a:gd name="connsiteX2" fmla="*/ 410494 w 730205"/>
              <a:gd name="connsiteY2" fmla="*/ 627303 h 1423844"/>
              <a:gd name="connsiteX3" fmla="*/ 365103 w 730205"/>
              <a:gd name="connsiteY3" fmla="*/ 0 h 1423844"/>
              <a:gd name="connsiteX4" fmla="*/ 319711 w 730205"/>
              <a:gd name="connsiteY4" fmla="*/ 627303 h 1423844"/>
              <a:gd name="connsiteX5" fmla="*/ 0 w 730205"/>
              <a:gd name="connsiteY5" fmla="*/ 479923 h 1423844"/>
              <a:gd name="connsiteX6" fmla="*/ 277741 w 730205"/>
              <a:gd name="connsiteY6" fmla="*/ 727841 h 1423844"/>
              <a:gd name="connsiteX7" fmla="*/ 0 w 730205"/>
              <a:gd name="connsiteY7" fmla="*/ 975766 h 1423844"/>
              <a:gd name="connsiteX8" fmla="*/ 321935 w 730205"/>
              <a:gd name="connsiteY8" fmla="*/ 827348 h 1423844"/>
              <a:gd name="connsiteX9" fmla="*/ 365103 w 730205"/>
              <a:gd name="connsiteY9" fmla="*/ 1423844 h 1423844"/>
              <a:gd name="connsiteX10" fmla="*/ 408264 w 730205"/>
              <a:gd name="connsiteY10" fmla="*/ 827348 h 1423844"/>
              <a:gd name="connsiteX11" fmla="*/ 730206 w 730205"/>
              <a:gd name="connsiteY11" fmla="*/ 975766 h 1423844"/>
              <a:gd name="connsiteX12" fmla="*/ 452458 w 730205"/>
              <a:gd name="connsiteY12" fmla="*/ 727841 h 14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0205" h="1423844">
                <a:moveTo>
                  <a:pt x="452458" y="727841"/>
                </a:moveTo>
                <a:lnTo>
                  <a:pt x="730206" y="479923"/>
                </a:lnTo>
                <a:lnTo>
                  <a:pt x="410494" y="627303"/>
                </a:lnTo>
                <a:lnTo>
                  <a:pt x="365103" y="0"/>
                </a:lnTo>
                <a:lnTo>
                  <a:pt x="319711" y="627303"/>
                </a:lnTo>
                <a:lnTo>
                  <a:pt x="0" y="479923"/>
                </a:lnTo>
                <a:lnTo>
                  <a:pt x="277741" y="727841"/>
                </a:lnTo>
                <a:lnTo>
                  <a:pt x="0" y="975766"/>
                </a:lnTo>
                <a:lnTo>
                  <a:pt x="321935" y="827348"/>
                </a:lnTo>
                <a:lnTo>
                  <a:pt x="365103" y="1423844"/>
                </a:lnTo>
                <a:lnTo>
                  <a:pt x="408264" y="827348"/>
                </a:lnTo>
                <a:lnTo>
                  <a:pt x="730206" y="975766"/>
                </a:lnTo>
                <a:lnTo>
                  <a:pt x="452458" y="727841"/>
                </a:lnTo>
                <a:close/>
              </a:path>
            </a:pathLst>
          </a:custGeom>
          <a:solidFill>
            <a:schemeClr val="accent1">
              <a:alpha val="60000"/>
            </a:schemeClr>
          </a:solidFill>
          <a:ln w="6334" cap="flat">
            <a:noFill/>
            <a:prstDash val="solid"/>
            <a:miter/>
          </a:ln>
        </p:spPr>
        <p:txBody>
          <a:bodyPr rtlCol="0" anchor="ctr"/>
          <a:lstStyle/>
          <a:p>
            <a:endParaRPr lang="en-US"/>
          </a:p>
        </p:txBody>
      </p:sp>
      <p:sp>
        <p:nvSpPr>
          <p:cNvPr id="24" name="Freeform 6">
            <a:extLst>
              <a:ext uri="{FF2B5EF4-FFF2-40B4-BE49-F238E27FC236}">
                <a16:creationId xmlns:a16="http://schemas.microsoft.com/office/drawing/2014/main" id="{90EA8969-DFE1-D18C-5372-653405CDCEE7}"/>
              </a:ext>
            </a:extLst>
          </p:cNvPr>
          <p:cNvSpPr/>
          <p:nvPr userDrawn="1"/>
        </p:nvSpPr>
        <p:spPr>
          <a:xfrm>
            <a:off x="237880" y="995307"/>
            <a:ext cx="258167" cy="257918"/>
          </a:xfrm>
          <a:custGeom>
            <a:avLst/>
            <a:gdLst>
              <a:gd name="connsiteX0" fmla="*/ 287848 w 494212"/>
              <a:gd name="connsiteY0" fmla="*/ 159205 h 493735"/>
              <a:gd name="connsiteX1" fmla="*/ 249134 w 494212"/>
              <a:gd name="connsiteY1" fmla="*/ 0 h 493735"/>
              <a:gd name="connsiteX2" fmla="*/ 207823 w 494212"/>
              <a:gd name="connsiteY2" fmla="*/ 158527 h 493735"/>
              <a:gd name="connsiteX3" fmla="*/ 159352 w 494212"/>
              <a:gd name="connsiteY3" fmla="*/ 206192 h 493735"/>
              <a:gd name="connsiteX4" fmla="*/ 0 w 494212"/>
              <a:gd name="connsiteY4" fmla="*/ 244830 h 493735"/>
              <a:gd name="connsiteX5" fmla="*/ 158655 w 494212"/>
              <a:gd name="connsiteY5" fmla="*/ 286088 h 493735"/>
              <a:gd name="connsiteX6" fmla="*/ 206365 w 494212"/>
              <a:gd name="connsiteY6" fmla="*/ 334531 h 493735"/>
              <a:gd name="connsiteX7" fmla="*/ 245079 w 494212"/>
              <a:gd name="connsiteY7" fmla="*/ 493736 h 493735"/>
              <a:gd name="connsiteX8" fmla="*/ 286390 w 494212"/>
              <a:gd name="connsiteY8" fmla="*/ 335209 h 493735"/>
              <a:gd name="connsiteX9" fmla="*/ 334861 w 494212"/>
              <a:gd name="connsiteY9" fmla="*/ 287544 h 493735"/>
              <a:gd name="connsiteX10" fmla="*/ 494213 w 494212"/>
              <a:gd name="connsiteY10" fmla="*/ 248906 h 493735"/>
              <a:gd name="connsiteX11" fmla="*/ 335558 w 494212"/>
              <a:gd name="connsiteY11" fmla="*/ 207648 h 493735"/>
              <a:gd name="connsiteX12" fmla="*/ 287848 w 494212"/>
              <a:gd name="connsiteY12" fmla="*/ 159205 h 493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212" h="493735">
                <a:moveTo>
                  <a:pt x="287848" y="159205"/>
                </a:moveTo>
                <a:lnTo>
                  <a:pt x="249134" y="0"/>
                </a:lnTo>
                <a:lnTo>
                  <a:pt x="207823" y="158527"/>
                </a:lnTo>
                <a:cubicBezTo>
                  <a:pt x="201740" y="182119"/>
                  <a:pt x="183049" y="200368"/>
                  <a:pt x="159352" y="206192"/>
                </a:cubicBezTo>
                <a:lnTo>
                  <a:pt x="0" y="244830"/>
                </a:lnTo>
                <a:lnTo>
                  <a:pt x="158655" y="286088"/>
                </a:lnTo>
                <a:cubicBezTo>
                  <a:pt x="182289" y="292203"/>
                  <a:pt x="200537" y="310845"/>
                  <a:pt x="206365" y="334531"/>
                </a:cubicBezTo>
                <a:lnTo>
                  <a:pt x="245079" y="493736"/>
                </a:lnTo>
                <a:lnTo>
                  <a:pt x="286390" y="335209"/>
                </a:lnTo>
                <a:cubicBezTo>
                  <a:pt x="292473" y="311617"/>
                  <a:pt x="311164" y="293368"/>
                  <a:pt x="334861" y="287544"/>
                </a:cubicBezTo>
                <a:lnTo>
                  <a:pt x="494213" y="248906"/>
                </a:lnTo>
                <a:lnTo>
                  <a:pt x="335558" y="207648"/>
                </a:lnTo>
                <a:cubicBezTo>
                  <a:pt x="311797" y="201533"/>
                  <a:pt x="293550" y="182891"/>
                  <a:pt x="287848" y="159205"/>
                </a:cubicBezTo>
                <a:close/>
              </a:path>
            </a:pathLst>
          </a:custGeom>
          <a:solidFill>
            <a:schemeClr val="accent1">
              <a:alpha val="60000"/>
            </a:schemeClr>
          </a:solidFill>
          <a:ln w="6334" cap="flat">
            <a:noFill/>
            <a:prstDash val="solid"/>
            <a:miter/>
          </a:ln>
        </p:spPr>
        <p:txBody>
          <a:bodyPr rtlCol="0" anchor="ctr"/>
          <a:lstStyle/>
          <a:p>
            <a:endParaRPr lang="en-US"/>
          </a:p>
        </p:txBody>
      </p:sp>
      <p:sp>
        <p:nvSpPr>
          <p:cNvPr id="25" name="Freeform 4">
            <a:extLst>
              <a:ext uri="{FF2B5EF4-FFF2-40B4-BE49-F238E27FC236}">
                <a16:creationId xmlns:a16="http://schemas.microsoft.com/office/drawing/2014/main" id="{0A5CB5E5-615C-34C8-3C87-778BAB0AD0EA}"/>
              </a:ext>
            </a:extLst>
          </p:cNvPr>
          <p:cNvSpPr>
            <a:spLocks noChangeAspect="1"/>
          </p:cNvSpPr>
          <p:nvPr userDrawn="1"/>
        </p:nvSpPr>
        <p:spPr>
          <a:xfrm>
            <a:off x="115221" y="2363724"/>
            <a:ext cx="389201" cy="752230"/>
          </a:xfrm>
          <a:custGeom>
            <a:avLst/>
            <a:gdLst>
              <a:gd name="connsiteX0" fmla="*/ 514654 w 830579"/>
              <a:gd name="connsiteY0" fmla="*/ 820603 h 1605305"/>
              <a:gd name="connsiteX1" fmla="*/ 830579 w 830579"/>
              <a:gd name="connsiteY1" fmla="*/ 541091 h 1605305"/>
              <a:gd name="connsiteX2" fmla="*/ 466922 w 830579"/>
              <a:gd name="connsiteY2" fmla="*/ 707251 h 1605305"/>
              <a:gd name="connsiteX3" fmla="*/ 415290 w 830579"/>
              <a:gd name="connsiteY3" fmla="*/ 0 h 1605305"/>
              <a:gd name="connsiteX4" fmla="*/ 363657 w 830579"/>
              <a:gd name="connsiteY4" fmla="*/ 707251 h 1605305"/>
              <a:gd name="connsiteX5" fmla="*/ 0 w 830579"/>
              <a:gd name="connsiteY5" fmla="*/ 541091 h 1605305"/>
              <a:gd name="connsiteX6" fmla="*/ 315925 w 830579"/>
              <a:gd name="connsiteY6" fmla="*/ 820603 h 1605305"/>
              <a:gd name="connsiteX7" fmla="*/ 0 w 830579"/>
              <a:gd name="connsiteY7" fmla="*/ 1100126 h 1605305"/>
              <a:gd name="connsiteX8" fmla="*/ 366194 w 830579"/>
              <a:gd name="connsiteY8" fmla="*/ 932793 h 1605305"/>
              <a:gd name="connsiteX9" fmla="*/ 415290 w 830579"/>
              <a:gd name="connsiteY9" fmla="*/ 1605306 h 1605305"/>
              <a:gd name="connsiteX10" fmla="*/ 464391 w 830579"/>
              <a:gd name="connsiteY10" fmla="*/ 932793 h 1605305"/>
              <a:gd name="connsiteX11" fmla="*/ 830579 w 830579"/>
              <a:gd name="connsiteY11" fmla="*/ 1100126 h 1605305"/>
              <a:gd name="connsiteX12" fmla="*/ 514654 w 830579"/>
              <a:gd name="connsiteY12" fmla="*/ 820603 h 160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0579" h="1605305">
                <a:moveTo>
                  <a:pt x="514654" y="820603"/>
                </a:moveTo>
                <a:lnTo>
                  <a:pt x="830579" y="541091"/>
                </a:lnTo>
                <a:lnTo>
                  <a:pt x="466922" y="707251"/>
                </a:lnTo>
                <a:lnTo>
                  <a:pt x="415290" y="0"/>
                </a:lnTo>
                <a:lnTo>
                  <a:pt x="363657" y="707251"/>
                </a:lnTo>
                <a:lnTo>
                  <a:pt x="0" y="541091"/>
                </a:lnTo>
                <a:lnTo>
                  <a:pt x="315925" y="820603"/>
                </a:lnTo>
                <a:lnTo>
                  <a:pt x="0" y="1100126"/>
                </a:lnTo>
                <a:lnTo>
                  <a:pt x="366194" y="932793"/>
                </a:lnTo>
                <a:lnTo>
                  <a:pt x="415290" y="1605306"/>
                </a:lnTo>
                <a:lnTo>
                  <a:pt x="464391" y="932793"/>
                </a:lnTo>
                <a:lnTo>
                  <a:pt x="830579" y="1100126"/>
                </a:lnTo>
                <a:lnTo>
                  <a:pt x="514654" y="820603"/>
                </a:lnTo>
                <a:close/>
              </a:path>
            </a:pathLst>
          </a:custGeom>
          <a:solidFill>
            <a:schemeClr val="accent1">
              <a:alpha val="85000"/>
            </a:schemeClr>
          </a:solidFill>
          <a:ln w="6310" cap="flat">
            <a:noFill/>
            <a:prstDash val="solid"/>
            <a:miter/>
          </a:ln>
        </p:spPr>
        <p:txBody>
          <a:bodyPr rtlCol="0" anchor="ctr"/>
          <a:lstStyle/>
          <a:p>
            <a:endParaRPr lang="en-US"/>
          </a:p>
        </p:txBody>
      </p:sp>
    </p:spTree>
    <p:extLst>
      <p:ext uri="{BB962C8B-B14F-4D97-AF65-F5344CB8AC3E}">
        <p14:creationId xmlns:p14="http://schemas.microsoft.com/office/powerpoint/2010/main" val="34948818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
        <p:nvSpPr>
          <p:cNvPr id="12" name="Rectangle 11">
            <a:extLst>
              <a:ext uri="{FF2B5EF4-FFF2-40B4-BE49-F238E27FC236}">
                <a16:creationId xmlns:a16="http://schemas.microsoft.com/office/drawing/2014/main" id="{5C348F6D-4097-411A-B243-812B90075026}"/>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50085080"/>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28" orient="horz" pos="905">
          <p15:clr>
            <a:srgbClr val="5ACBF0"/>
          </p15:clr>
        </p15:guide>
        <p15:guide id="30" orient="horz" pos="288">
          <p15:clr>
            <a:srgbClr val="5ACBF0"/>
          </p15:clr>
        </p15:guide>
        <p15:guide id="33" pos="3161">
          <p15:clr>
            <a:srgbClr val="A4A3A4"/>
          </p15:clr>
        </p15:guide>
        <p15:guide id="34" pos="3348">
          <p15:clr>
            <a:srgbClr val="A4A3A4"/>
          </p15:clr>
        </p15:guide>
        <p15:guide id="35" pos="4342">
          <p15:clr>
            <a:srgbClr val="A4A3A4"/>
          </p15:clr>
        </p15:guide>
        <p15:guide id="36" pos="4531">
          <p15:clr>
            <a:srgbClr val="A4A3A4"/>
          </p15:clr>
        </p15:guide>
        <p15:guide id="37" orient="horz" pos="2704">
          <p15:clr>
            <a:srgbClr val="5ACBF0"/>
          </p15:clr>
        </p15:guide>
        <p15:guide id="38" pos="694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
        <p:nvSpPr>
          <p:cNvPr id="20" name="Rectangle 19">
            <a:extLst>
              <a:ext uri="{FF2B5EF4-FFF2-40B4-BE49-F238E27FC236}">
                <a16:creationId xmlns:a16="http://schemas.microsoft.com/office/drawing/2014/main" id="{7AF7E89E-58AC-4EB2-8EAA-9393ABA217FC}"/>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5176721"/>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5897459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7680150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extBox 7">
            <a:extLst>
              <a:ext uri="{FF2B5EF4-FFF2-40B4-BE49-F238E27FC236}">
                <a16:creationId xmlns:a16="http://schemas.microsoft.com/office/drawing/2014/main" id="{3E213865-8CE7-4DD3-B0C1-B69F5C4FBC4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9" name="TextBox 8">
            <a:extLst>
              <a:ext uri="{FF2B5EF4-FFF2-40B4-BE49-F238E27FC236}">
                <a16:creationId xmlns:a16="http://schemas.microsoft.com/office/drawing/2014/main" id="{72F5E27E-9087-4AA1-967C-0BDE36409A8A}"/>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Tree>
    <p:extLst>
      <p:ext uri="{BB962C8B-B14F-4D97-AF65-F5344CB8AC3E}">
        <p14:creationId xmlns:p14="http://schemas.microsoft.com/office/powerpoint/2010/main" val="324328248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0FB1E94D-0AB6-442B-A8B8-893F68A4DBB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A2AB7E9-C612-41F4-BD0C-C4018474FF7F}"/>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22470327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2342FC5-AF83-43AF-B9CF-E35870FC396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C880683E-2387-4803-8063-B2960AFCEF24}"/>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229924288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36CC71B2-6C6D-4440-94A1-403082936A5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BF48F59-B2E3-4601-8D6D-DDAB2DD0614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14576224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8C43D11D-A5D8-4BC4-B2C1-152FF5B3FF6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72C3361-92A0-461D-BD40-B444A5E29ED1}"/>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8632841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8" name="TextBox 7">
            <a:extLst>
              <a:ext uri="{FF2B5EF4-FFF2-40B4-BE49-F238E27FC236}">
                <a16:creationId xmlns:a16="http://schemas.microsoft.com/office/drawing/2014/main" id="{7EEF5D56-5C98-4FE0-8D8F-40B6A9C9EE9D}"/>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10" name="TextBox 9">
            <a:extLst>
              <a:ext uri="{FF2B5EF4-FFF2-40B4-BE49-F238E27FC236}">
                <a16:creationId xmlns:a16="http://schemas.microsoft.com/office/drawing/2014/main" id="{B82EB3D2-DCAE-4DFD-9B6A-02382A0A1B0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20657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5.xml"/><Relationship Id="rId21" Type="http://schemas.openxmlformats.org/officeDocument/2006/relationships/slideLayout" Target="../slideLayouts/slideLayout30.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63" Type="http://schemas.openxmlformats.org/officeDocument/2006/relationships/slideLayout" Target="../slideLayouts/slideLayout72.xml"/><Relationship Id="rId68" Type="http://schemas.openxmlformats.org/officeDocument/2006/relationships/slideLayout" Target="../slideLayouts/slideLayout77.xml"/><Relationship Id="rId84" Type="http://schemas.openxmlformats.org/officeDocument/2006/relationships/slideLayout" Target="../slideLayouts/slideLayout93.xml"/><Relationship Id="rId89" Type="http://schemas.openxmlformats.org/officeDocument/2006/relationships/slideLayout" Target="../slideLayouts/slideLayout98.xml"/><Relationship Id="rId112" Type="http://schemas.openxmlformats.org/officeDocument/2006/relationships/slideLayout" Target="../slideLayouts/slideLayout121.xml"/><Relationship Id="rId16" Type="http://schemas.openxmlformats.org/officeDocument/2006/relationships/slideLayout" Target="../slideLayouts/slideLayout25.xml"/><Relationship Id="rId107" Type="http://schemas.openxmlformats.org/officeDocument/2006/relationships/slideLayout" Target="../slideLayouts/slideLayout116.xml"/><Relationship Id="rId11" Type="http://schemas.openxmlformats.org/officeDocument/2006/relationships/slideLayout" Target="../slideLayouts/slideLayout20.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53" Type="http://schemas.openxmlformats.org/officeDocument/2006/relationships/slideLayout" Target="../slideLayouts/slideLayout62.xml"/><Relationship Id="rId58" Type="http://schemas.openxmlformats.org/officeDocument/2006/relationships/slideLayout" Target="../slideLayouts/slideLayout67.xml"/><Relationship Id="rId74" Type="http://schemas.openxmlformats.org/officeDocument/2006/relationships/slideLayout" Target="../slideLayouts/slideLayout83.xml"/><Relationship Id="rId79" Type="http://schemas.openxmlformats.org/officeDocument/2006/relationships/slideLayout" Target="../slideLayouts/slideLayout88.xml"/><Relationship Id="rId102" Type="http://schemas.openxmlformats.org/officeDocument/2006/relationships/slideLayout" Target="../slideLayouts/slideLayout111.xml"/><Relationship Id="rId5" Type="http://schemas.openxmlformats.org/officeDocument/2006/relationships/slideLayout" Target="../slideLayouts/slideLayout14.xml"/><Relationship Id="rId90" Type="http://schemas.openxmlformats.org/officeDocument/2006/relationships/slideLayout" Target="../slideLayouts/slideLayout99.xml"/><Relationship Id="rId95" Type="http://schemas.openxmlformats.org/officeDocument/2006/relationships/slideLayout" Target="../slideLayouts/slideLayout104.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64" Type="http://schemas.openxmlformats.org/officeDocument/2006/relationships/slideLayout" Target="../slideLayouts/slideLayout73.xml"/><Relationship Id="rId69" Type="http://schemas.openxmlformats.org/officeDocument/2006/relationships/slideLayout" Target="../slideLayouts/slideLayout78.xml"/><Relationship Id="rId113" Type="http://schemas.openxmlformats.org/officeDocument/2006/relationships/slideLayout" Target="../slideLayouts/slideLayout122.xml"/><Relationship Id="rId80" Type="http://schemas.openxmlformats.org/officeDocument/2006/relationships/slideLayout" Target="../slideLayouts/slideLayout89.xml"/><Relationship Id="rId85" Type="http://schemas.openxmlformats.org/officeDocument/2006/relationships/slideLayout" Target="../slideLayouts/slideLayout94.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59" Type="http://schemas.openxmlformats.org/officeDocument/2006/relationships/slideLayout" Target="../slideLayouts/slideLayout68.xml"/><Relationship Id="rId103" Type="http://schemas.openxmlformats.org/officeDocument/2006/relationships/slideLayout" Target="../slideLayouts/slideLayout112.xml"/><Relationship Id="rId108" Type="http://schemas.openxmlformats.org/officeDocument/2006/relationships/slideLayout" Target="../slideLayouts/slideLayout117.xml"/><Relationship Id="rId54" Type="http://schemas.openxmlformats.org/officeDocument/2006/relationships/slideLayout" Target="../slideLayouts/slideLayout63.xml"/><Relationship Id="rId70" Type="http://schemas.openxmlformats.org/officeDocument/2006/relationships/slideLayout" Target="../slideLayouts/slideLayout79.xml"/><Relationship Id="rId75" Type="http://schemas.openxmlformats.org/officeDocument/2006/relationships/slideLayout" Target="../slideLayouts/slideLayout84.xml"/><Relationship Id="rId91" Type="http://schemas.openxmlformats.org/officeDocument/2006/relationships/slideLayout" Target="../slideLayouts/slideLayout100.xml"/><Relationship Id="rId96" Type="http://schemas.openxmlformats.org/officeDocument/2006/relationships/slideLayout" Target="../slideLayouts/slideLayout10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57" Type="http://schemas.openxmlformats.org/officeDocument/2006/relationships/slideLayout" Target="../slideLayouts/slideLayout66.xml"/><Relationship Id="rId106" Type="http://schemas.openxmlformats.org/officeDocument/2006/relationships/slideLayout" Target="../slideLayouts/slideLayout115.xml"/><Relationship Id="rId114" Type="http://schemas.openxmlformats.org/officeDocument/2006/relationships/theme" Target="../theme/theme2.xml"/><Relationship Id="rId10" Type="http://schemas.openxmlformats.org/officeDocument/2006/relationships/slideLayout" Target="../slideLayouts/slideLayout19.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52" Type="http://schemas.openxmlformats.org/officeDocument/2006/relationships/slideLayout" Target="../slideLayouts/slideLayout61.xml"/><Relationship Id="rId60" Type="http://schemas.openxmlformats.org/officeDocument/2006/relationships/slideLayout" Target="../slideLayouts/slideLayout69.xml"/><Relationship Id="rId65" Type="http://schemas.openxmlformats.org/officeDocument/2006/relationships/slideLayout" Target="../slideLayouts/slideLayout74.xml"/><Relationship Id="rId73" Type="http://schemas.openxmlformats.org/officeDocument/2006/relationships/slideLayout" Target="../slideLayouts/slideLayout82.xml"/><Relationship Id="rId78" Type="http://schemas.openxmlformats.org/officeDocument/2006/relationships/slideLayout" Target="../slideLayouts/slideLayout87.xml"/><Relationship Id="rId81" Type="http://schemas.openxmlformats.org/officeDocument/2006/relationships/slideLayout" Target="../slideLayouts/slideLayout90.xml"/><Relationship Id="rId86" Type="http://schemas.openxmlformats.org/officeDocument/2006/relationships/slideLayout" Target="../slideLayouts/slideLayout95.xml"/><Relationship Id="rId94" Type="http://schemas.openxmlformats.org/officeDocument/2006/relationships/slideLayout" Target="../slideLayouts/slideLayout103.xml"/><Relationship Id="rId99" Type="http://schemas.openxmlformats.org/officeDocument/2006/relationships/slideLayout" Target="../slideLayouts/slideLayout108.xml"/><Relationship Id="rId101" Type="http://schemas.openxmlformats.org/officeDocument/2006/relationships/slideLayout" Target="../slideLayouts/slideLayout11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9" Type="http://schemas.openxmlformats.org/officeDocument/2006/relationships/slideLayout" Target="../slideLayouts/slideLayout48.xml"/><Relationship Id="rId109" Type="http://schemas.openxmlformats.org/officeDocument/2006/relationships/slideLayout" Target="../slideLayouts/slideLayout118.xml"/><Relationship Id="rId34" Type="http://schemas.openxmlformats.org/officeDocument/2006/relationships/slideLayout" Target="../slideLayouts/slideLayout43.xml"/><Relationship Id="rId50" Type="http://schemas.openxmlformats.org/officeDocument/2006/relationships/slideLayout" Target="../slideLayouts/slideLayout59.xml"/><Relationship Id="rId55" Type="http://schemas.openxmlformats.org/officeDocument/2006/relationships/slideLayout" Target="../slideLayouts/slideLayout64.xml"/><Relationship Id="rId76" Type="http://schemas.openxmlformats.org/officeDocument/2006/relationships/slideLayout" Target="../slideLayouts/slideLayout85.xml"/><Relationship Id="rId97" Type="http://schemas.openxmlformats.org/officeDocument/2006/relationships/slideLayout" Target="../slideLayouts/slideLayout106.xml"/><Relationship Id="rId104" Type="http://schemas.openxmlformats.org/officeDocument/2006/relationships/slideLayout" Target="../slideLayouts/slideLayout113.xml"/><Relationship Id="rId7" Type="http://schemas.openxmlformats.org/officeDocument/2006/relationships/slideLayout" Target="../slideLayouts/slideLayout16.xml"/><Relationship Id="rId71" Type="http://schemas.openxmlformats.org/officeDocument/2006/relationships/slideLayout" Target="../slideLayouts/slideLayout80.xml"/><Relationship Id="rId92" Type="http://schemas.openxmlformats.org/officeDocument/2006/relationships/slideLayout" Target="../slideLayouts/slideLayout101.xml"/><Relationship Id="rId2" Type="http://schemas.openxmlformats.org/officeDocument/2006/relationships/slideLayout" Target="../slideLayouts/slideLayout11.xml"/><Relationship Id="rId29" Type="http://schemas.openxmlformats.org/officeDocument/2006/relationships/slideLayout" Target="../slideLayouts/slideLayout38.xml"/><Relationship Id="rId24" Type="http://schemas.openxmlformats.org/officeDocument/2006/relationships/slideLayout" Target="../slideLayouts/slideLayout33.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66" Type="http://schemas.openxmlformats.org/officeDocument/2006/relationships/slideLayout" Target="../slideLayouts/slideLayout75.xml"/><Relationship Id="rId87" Type="http://schemas.openxmlformats.org/officeDocument/2006/relationships/slideLayout" Target="../slideLayouts/slideLayout96.xml"/><Relationship Id="rId110" Type="http://schemas.openxmlformats.org/officeDocument/2006/relationships/slideLayout" Target="../slideLayouts/slideLayout119.xml"/><Relationship Id="rId115" Type="http://schemas.openxmlformats.org/officeDocument/2006/relationships/image" Target="../media/image27.emf"/><Relationship Id="rId61" Type="http://schemas.openxmlformats.org/officeDocument/2006/relationships/slideLayout" Target="../slideLayouts/slideLayout70.xml"/><Relationship Id="rId82" Type="http://schemas.openxmlformats.org/officeDocument/2006/relationships/slideLayout" Target="../slideLayouts/slideLayout91.xml"/><Relationship Id="rId19" Type="http://schemas.openxmlformats.org/officeDocument/2006/relationships/slideLayout" Target="../slideLayouts/slideLayout28.xml"/><Relationship Id="rId14" Type="http://schemas.openxmlformats.org/officeDocument/2006/relationships/slideLayout" Target="../slideLayouts/slideLayout23.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56" Type="http://schemas.openxmlformats.org/officeDocument/2006/relationships/slideLayout" Target="../slideLayouts/slideLayout65.xml"/><Relationship Id="rId77" Type="http://schemas.openxmlformats.org/officeDocument/2006/relationships/slideLayout" Target="../slideLayouts/slideLayout86.xml"/><Relationship Id="rId100" Type="http://schemas.openxmlformats.org/officeDocument/2006/relationships/slideLayout" Target="../slideLayouts/slideLayout109.xml"/><Relationship Id="rId105" Type="http://schemas.openxmlformats.org/officeDocument/2006/relationships/slideLayout" Target="../slideLayouts/slideLayout114.xml"/><Relationship Id="rId8" Type="http://schemas.openxmlformats.org/officeDocument/2006/relationships/slideLayout" Target="../slideLayouts/slideLayout17.xml"/><Relationship Id="rId51" Type="http://schemas.openxmlformats.org/officeDocument/2006/relationships/slideLayout" Target="../slideLayouts/slideLayout60.xml"/><Relationship Id="rId72" Type="http://schemas.openxmlformats.org/officeDocument/2006/relationships/slideLayout" Target="../slideLayouts/slideLayout81.xml"/><Relationship Id="rId93" Type="http://schemas.openxmlformats.org/officeDocument/2006/relationships/slideLayout" Target="../slideLayouts/slideLayout102.xml"/><Relationship Id="rId98" Type="http://schemas.openxmlformats.org/officeDocument/2006/relationships/slideLayout" Target="../slideLayouts/slideLayout107.xml"/><Relationship Id="rId3" Type="http://schemas.openxmlformats.org/officeDocument/2006/relationships/slideLayout" Target="../slideLayouts/slideLayout12.xml"/><Relationship Id="rId25" Type="http://schemas.openxmlformats.org/officeDocument/2006/relationships/slideLayout" Target="../slideLayouts/slideLayout34.xml"/><Relationship Id="rId46" Type="http://schemas.openxmlformats.org/officeDocument/2006/relationships/slideLayout" Target="../slideLayouts/slideLayout55.xml"/><Relationship Id="rId67" Type="http://schemas.openxmlformats.org/officeDocument/2006/relationships/slideLayout" Target="../slideLayouts/slideLayout76.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62" Type="http://schemas.openxmlformats.org/officeDocument/2006/relationships/slideLayout" Target="../slideLayouts/slideLayout71.xml"/><Relationship Id="rId83" Type="http://schemas.openxmlformats.org/officeDocument/2006/relationships/slideLayout" Target="../slideLayouts/slideLayout92.xml"/><Relationship Id="rId88" Type="http://schemas.openxmlformats.org/officeDocument/2006/relationships/slideLayout" Target="../slideLayouts/slideLayout97.xml"/><Relationship Id="rId111"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163782" y="1825625"/>
            <a:ext cx="10647218"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54943" y="6296643"/>
            <a:ext cx="365760" cy="182880"/>
          </a:xfrm>
          <a:prstGeom prst="rect">
            <a:avLst/>
          </a:prstGeom>
        </p:spPr>
        <p:txBody>
          <a:bodyPr vert="horz" lIns="91440" tIns="45720" rIns="91440" bIns="45720" rtlCol="0" anchor="ctr">
            <a:noAutofit/>
          </a:bodyPr>
          <a:lstStyle>
            <a:lvl1pPr algn="ctr">
              <a:defRPr sz="1200">
                <a:solidFill>
                  <a:schemeClr val="accent1">
                    <a:lumMod val="60000"/>
                    <a:lumOff val="40000"/>
                  </a:schemeClr>
                </a:solidFill>
                <a:latin typeface="+mn-lt"/>
                <a:cs typeface="Gill Sans Nova Light" panose="020F0302020204030204" pitchFamily="34" charset="0"/>
              </a:defRPr>
            </a:lvl1pPr>
          </a:lstStyle>
          <a:p>
            <a:fld id="{294A09A9-5501-47C1-A89A-A340965A2BE2}" type="slidenum">
              <a:rPr lang="en-US" smtClean="0"/>
              <a:pPr/>
              <a:t>‹#›</a:t>
            </a:fld>
            <a:endParaRPr lang="en-US"/>
          </a:p>
        </p:txBody>
      </p:sp>
      <p:sp>
        <p:nvSpPr>
          <p:cNvPr id="4" name="Title Placeholder 3">
            <a:extLst>
              <a:ext uri="{FF2B5EF4-FFF2-40B4-BE49-F238E27FC236}">
                <a16:creationId xmlns:a16="http://schemas.microsoft.com/office/drawing/2014/main" id="{E8937C63-F38E-27BD-9286-26AFB29AE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19" name="Footer Placeholder 18">
            <a:extLst>
              <a:ext uri="{FF2B5EF4-FFF2-40B4-BE49-F238E27FC236}">
                <a16:creationId xmlns:a16="http://schemas.microsoft.com/office/drawing/2014/main" id="{B394E6A8-AE9D-E16B-06DD-39CD026F2929}"/>
              </a:ext>
            </a:extLst>
          </p:cNvPr>
          <p:cNvSpPr>
            <a:spLocks noGrp="1"/>
          </p:cNvSpPr>
          <p:nvPr>
            <p:ph type="ftr" sz="quarter" idx="3"/>
          </p:nvPr>
        </p:nvSpPr>
        <p:spPr>
          <a:xfrm rot="16200000">
            <a:off x="-1122888" y="3322101"/>
            <a:ext cx="2912693" cy="182880"/>
          </a:xfrm>
          <a:prstGeom prst="rect">
            <a:avLst/>
          </a:prstGeom>
        </p:spPr>
        <p:txBody>
          <a:bodyPr vert="horz" lIns="91440" tIns="45720" rIns="91440" bIns="45720" rtlCol="0" anchor="ctr">
            <a:noAutofit/>
          </a:bodyPr>
          <a:lstStyle>
            <a:lvl1pPr algn="ctr">
              <a:defRPr sz="1200" b="0" i="0" cap="all" spc="300" baseline="0">
                <a:solidFill>
                  <a:schemeClr val="accent1">
                    <a:lumMod val="60000"/>
                    <a:lumOff val="40000"/>
                  </a:schemeClr>
                </a:solidFill>
                <a:latin typeface="+mn-lt"/>
              </a:defRPr>
            </a:lvl1pPr>
          </a:lstStyle>
          <a:p>
            <a:r>
              <a:rPr lang="en-US"/>
              <a:t>CREATE YOUR OWN RPG</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788" r:id="rId2"/>
    <p:sldLayoutId id="2147483789" r:id="rId3"/>
    <p:sldLayoutId id="2147483790" r:id="rId4"/>
    <p:sldLayoutId id="2147483791" r:id="rId5"/>
    <p:sldLayoutId id="2147483792" r:id="rId6"/>
    <p:sldLayoutId id="2147483786" r:id="rId7"/>
    <p:sldLayoutId id="2147483665" r:id="rId8"/>
    <p:sldLayoutId id="2147483661" r:id="rId9"/>
  </p:sldLayoutIdLst>
  <p:hf hdr="0" dt="0"/>
  <p:txStyles>
    <p:titleStyle>
      <a:lvl1pPr algn="l" defTabSz="914400" rtl="0" eaLnBrk="1" latinLnBrk="0" hangingPunct="1">
        <a:lnSpc>
          <a:spcPct val="90000"/>
        </a:lnSpc>
        <a:spcBef>
          <a:spcPct val="0"/>
        </a:spcBef>
        <a:buNone/>
        <a:defRPr sz="4800" kern="1200" cap="all" spc="300" baseline="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mn-lt"/>
          <a:ea typeface="+mn-ea"/>
          <a:cs typeface="Gill Sans Nova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mn-lt"/>
          <a:ea typeface="+mn-ea"/>
          <a:cs typeface="Gill Sans Nova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Gill Sans Nova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49" name="Title Placeholder 1">
            <a:extLst>
              <a:ext uri="{FF2B5EF4-FFF2-40B4-BE49-F238E27FC236}">
                <a16:creationId xmlns:a16="http://schemas.microsoft.com/office/drawing/2014/main" id="{113AE817-2BAA-40F5-B15E-365601E3CFD7}"/>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50" name="Text Placeholder 3">
            <a:extLst>
              <a:ext uri="{FF2B5EF4-FFF2-40B4-BE49-F238E27FC236}">
                <a16:creationId xmlns:a16="http://schemas.microsoft.com/office/drawing/2014/main" id="{A1B3C2AD-9B11-4D3E-AAFB-096BC0FD619F}"/>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46E6D425-7B83-4909-B831-7B92E30786DC}"/>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79DF160B-35F3-49A1-B82A-6C8488DB1B9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8AD0A89-0BDA-41E7-A0DD-96CF052B3366}"/>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CAA46C2-9D4B-4E4E-9128-5E5A683CFF2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236110F-C26F-4FC8-99C3-A41DD36CFA5F}"/>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A65ACB-D308-4426-9328-8AA1514AF0FF}"/>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B808D2-89AE-4A2D-8EF5-0FD361D21B7E}"/>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E431A-DEF4-4A0A-B9C2-69CDD47DF046}"/>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1118ECD-C523-477B-8DA2-F3385C38603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2DBD28-4F68-46ED-AEA3-41A50F7C37A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4F459A-BA20-43CC-A447-7A351F33AD99}"/>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10C7282-E651-4A54-9E03-746E7700BC71}"/>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CB14679-442A-435C-8F24-0666A0761C6F}"/>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8FDC76-F6B1-434D-8FCB-DE8001B70196}"/>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052FD98-7422-45B1-AE6D-F1C95CC1157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F4A643-4858-41E1-A06E-E41C3C75E15E}"/>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D1CFC53-506D-46E5-B627-A3FB399F6A4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88F6D26-178E-43E6-9C2A-E9CB2493F4D8}"/>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C9F3908-2ADD-410B-90E0-12B6BD190F31}"/>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7A626AD-E11F-4346-B655-6154D6A54B45}"/>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205A1BB-A7C6-4253-98C4-692B0DFB9CF7}"/>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77622F-5E77-4273-BD71-0E44B5B62A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329E6E4-C20E-4850-B93E-74CF7552ADD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EF82650-2625-4C8C-892D-BEF68E97118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D57B6B0-3633-4979-B509-D03F955A100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578E06-BD77-499B-B344-EBFA6C25E680}"/>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DCE0959-64CE-4A55-8F12-803893CF2733}"/>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A79A2B2-828D-4E80-B954-E5D63FD87AB8}"/>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B74591E-F93C-45B1-A3C9-9C4FF56B67D7}"/>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024887-0D5D-41AA-9699-9D71C595FA74}"/>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0A89ED1-E681-45A1-B036-0631D6541AE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38FF5E3-6372-43D1-BED1-B2432CED590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61DBEC9-6045-483C-A9E7-C35547B0A5EE}"/>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5A22F7D-CD33-40B0-8051-FABF5A9473B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A463ECD-FD2E-4CA1-9ADD-BFD277AD1D6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0FDCCAD8-1BAE-4933-B2E7-79125F3E5C6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CB5CE881-1FF0-43A6-A344-3DA60B5631F2}"/>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4DC7AFA2-86B1-443C-BCD7-D0890BB59E73}"/>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3212267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 id="2147483718" r:id="rId46"/>
    <p:sldLayoutId id="2147483719" r:id="rId47"/>
    <p:sldLayoutId id="2147483720" r:id="rId48"/>
    <p:sldLayoutId id="2147483721" r:id="rId49"/>
    <p:sldLayoutId id="2147483722" r:id="rId50"/>
    <p:sldLayoutId id="2147483723" r:id="rId51"/>
    <p:sldLayoutId id="2147483724" r:id="rId52"/>
    <p:sldLayoutId id="2147483725" r:id="rId53"/>
    <p:sldLayoutId id="2147483726" r:id="rId54"/>
    <p:sldLayoutId id="2147483727" r:id="rId55"/>
    <p:sldLayoutId id="2147483728" r:id="rId56"/>
    <p:sldLayoutId id="2147483729" r:id="rId57"/>
    <p:sldLayoutId id="2147483730" r:id="rId58"/>
    <p:sldLayoutId id="2147483731" r:id="rId59"/>
    <p:sldLayoutId id="2147483732" r:id="rId60"/>
    <p:sldLayoutId id="2147483733" r:id="rId61"/>
    <p:sldLayoutId id="2147483734" r:id="rId62"/>
    <p:sldLayoutId id="2147483735" r:id="rId63"/>
    <p:sldLayoutId id="2147483736" r:id="rId64"/>
    <p:sldLayoutId id="2147483737" r:id="rId65"/>
    <p:sldLayoutId id="2147483738" r:id="rId66"/>
    <p:sldLayoutId id="2147483739" r:id="rId67"/>
    <p:sldLayoutId id="2147483740" r:id="rId68"/>
    <p:sldLayoutId id="2147483741" r:id="rId69"/>
    <p:sldLayoutId id="2147483742" r:id="rId70"/>
    <p:sldLayoutId id="2147483743" r:id="rId71"/>
    <p:sldLayoutId id="2147483744" r:id="rId72"/>
    <p:sldLayoutId id="2147483745" r:id="rId73"/>
    <p:sldLayoutId id="2147483746" r:id="rId74"/>
    <p:sldLayoutId id="2147483747" r:id="rId75"/>
    <p:sldLayoutId id="2147483748" r:id="rId76"/>
    <p:sldLayoutId id="2147483749" r:id="rId77"/>
    <p:sldLayoutId id="2147483750" r:id="rId78"/>
    <p:sldLayoutId id="2147483751" r:id="rId79"/>
    <p:sldLayoutId id="2147483752" r:id="rId80"/>
    <p:sldLayoutId id="2147483753" r:id="rId81"/>
    <p:sldLayoutId id="2147483754" r:id="rId82"/>
    <p:sldLayoutId id="2147483755" r:id="rId83"/>
    <p:sldLayoutId id="2147483756" r:id="rId84"/>
    <p:sldLayoutId id="2147483757" r:id="rId85"/>
    <p:sldLayoutId id="2147483758" r:id="rId86"/>
    <p:sldLayoutId id="2147483759" r:id="rId87"/>
    <p:sldLayoutId id="2147483760" r:id="rId88"/>
    <p:sldLayoutId id="2147483761" r:id="rId89"/>
    <p:sldLayoutId id="2147483762" r:id="rId90"/>
    <p:sldLayoutId id="2147483763" r:id="rId91"/>
    <p:sldLayoutId id="2147483764" r:id="rId92"/>
    <p:sldLayoutId id="2147483765" r:id="rId93"/>
    <p:sldLayoutId id="2147483766" r:id="rId94"/>
    <p:sldLayoutId id="2147483767" r:id="rId95"/>
    <p:sldLayoutId id="2147483768" r:id="rId96"/>
    <p:sldLayoutId id="2147483769" r:id="rId97"/>
    <p:sldLayoutId id="2147483770" r:id="rId98"/>
    <p:sldLayoutId id="2147483771" r:id="rId99"/>
    <p:sldLayoutId id="2147483772" r:id="rId100"/>
    <p:sldLayoutId id="2147483773" r:id="rId101"/>
    <p:sldLayoutId id="2147483774" r:id="rId102"/>
    <p:sldLayoutId id="2147483775" r:id="rId103"/>
    <p:sldLayoutId id="2147483776" r:id="rId104"/>
    <p:sldLayoutId id="2147483777" r:id="rId105"/>
    <p:sldLayoutId id="2147483778" r:id="rId106"/>
    <p:sldLayoutId id="2147483779" r:id="rId107"/>
    <p:sldLayoutId id="2147483780" r:id="rId108"/>
    <p:sldLayoutId id="2147483781" r:id="rId109"/>
    <p:sldLayoutId id="2147483782" r:id="rId110"/>
    <p:sldLayoutId id="2147483783" r:id="rId111"/>
    <p:sldLayoutId id="2147483784" r:id="rId112"/>
    <p:sldLayoutId id="2147483785" r:id="rId113"/>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5B_D24042DB.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www.wizard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rtwolf.github.io/Everyone-is-John/" TargetMode="External"/><Relationship Id="rId13" Type="http://schemas.openxmlformats.org/officeDocument/2006/relationships/hyperlink" Target="https://fallout.fandom.com/wiki/Caravan_(game)" TargetMode="External"/><Relationship Id="rId3" Type="http://schemas.openxmlformats.org/officeDocument/2006/relationships/hyperlink" Target="https://www.dndbeyond.com/sources/dnd/basic-rules-2014" TargetMode="External"/><Relationship Id="rId7" Type="http://schemas.openxmlformats.org/officeDocument/2006/relationships/hyperlink" Target="https://buriedwithoutceremony.com/the-quiet-year" TargetMode="External"/><Relationship Id="rId12" Type="http://schemas.openxmlformats.org/officeDocument/2006/relationships/hyperlink" Target="https://www.tiltingatwindmills.net/games/dread/"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hyperlink" Target="https://cavalrygames.com/ten-candles-info" TargetMode="External"/><Relationship Id="rId11" Type="http://schemas.openxmlformats.org/officeDocument/2006/relationships/hyperlink" Target="https://www.huntersentertainment.com/alice-is-missing" TargetMode="External"/><Relationship Id="rId5" Type="http://schemas.openxmlformats.org/officeDocument/2006/relationships/hyperlink" Target="https://aka.ms/OnePageWorksheet/GarageExample" TargetMode="External"/><Relationship Id="rId15" Type="http://schemas.openxmlformats.org/officeDocument/2006/relationships/image" Target="../media/image51.png"/><Relationship Id="rId10" Type="http://schemas.openxmlformats.org/officeDocument/2006/relationships/hyperlink" Target="https://dumbluckinteractive.itch.io/astronomers" TargetMode="External"/><Relationship Id="rId4" Type="http://schemas.openxmlformats.org/officeDocument/2006/relationships/hyperlink" Target="https://johnharper.itch.io/lasers-feelings" TargetMode="External"/><Relationship Id="rId9" Type="http://schemas.openxmlformats.org/officeDocument/2006/relationships/hyperlink" Target="https://dumbluckinteractive.itch.io/road-trippin" TargetMode="External"/><Relationship Id="rId14" Type="http://schemas.openxmlformats.org/officeDocument/2006/relationships/hyperlink" Target="https://witcher.fandom.com/wiki/Gw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A0C119-FB45-EFBF-6277-C107C026F608}"/>
              </a:ext>
            </a:extLst>
          </p:cNvPr>
          <p:cNvSpPr>
            <a:spLocks noGrp="1"/>
          </p:cNvSpPr>
          <p:nvPr>
            <p:ph type="subTitle" idx="1"/>
          </p:nvPr>
        </p:nvSpPr>
        <p:spPr>
          <a:xfrm>
            <a:off x="1072752" y="2182137"/>
            <a:ext cx="10046494" cy="3405863"/>
          </a:xfrm>
          <a:solidFill>
            <a:srgbClr val="47383A"/>
          </a:solidFill>
        </p:spPr>
        <p:txBody>
          <a:bodyPr vert="horz" lIns="0" tIns="0" rIns="0" bIns="0" rtlCol="0" anchor="t">
            <a:noAutofit/>
          </a:bodyPr>
          <a:lstStyle/>
          <a:p>
            <a:r>
              <a:rPr lang="en-US" sz="4000" i="1" dirty="0"/>
              <a:t>A DESIGN THINKING WORKSHOP</a:t>
            </a:r>
          </a:p>
          <a:p>
            <a:endParaRPr lang="en-US" sz="4000" i="1" dirty="0"/>
          </a:p>
          <a:p>
            <a:r>
              <a:rPr lang="en-US" sz="4000" i="1" dirty="0"/>
              <a:t>Aka.ms/</a:t>
            </a:r>
            <a:r>
              <a:rPr lang="en-US" sz="4000" i="1" dirty="0" err="1"/>
              <a:t>ttrpgsatwork</a:t>
            </a:r>
            <a:endParaRPr lang="en-US" sz="4000" i="1" dirty="0"/>
          </a:p>
          <a:p>
            <a:br>
              <a:rPr lang="en-US" dirty="0"/>
            </a:br>
            <a:br>
              <a:rPr lang="en-US" dirty="0"/>
            </a:br>
            <a:r>
              <a:rPr lang="en-US" dirty="0"/>
              <a:t>Nina </a:t>
            </a:r>
            <a:r>
              <a:rPr lang="en-US" dirty="0" err="1"/>
              <a:t>NAVAZIo</a:t>
            </a:r>
            <a:endParaRPr lang="en-US" dirty="0"/>
          </a:p>
          <a:p>
            <a:r>
              <a:rPr lang="en-US" dirty="0"/>
              <a:t>Thanks to: </a:t>
            </a:r>
          </a:p>
          <a:p>
            <a:r>
              <a:rPr lang="en-US" dirty="0">
                <a:cs typeface="+mn-lt"/>
              </a:rPr>
              <a:t>Deepti Vaidyanathan </a:t>
            </a:r>
          </a:p>
          <a:p>
            <a:r>
              <a:rPr lang="en-US" dirty="0">
                <a:cs typeface="+mn-lt"/>
              </a:rPr>
              <a:t>&amp; William Assaf</a:t>
            </a:r>
            <a:endParaRPr lang="en-US" dirty="0"/>
          </a:p>
          <a:p>
            <a:endParaRPr lang="en-US" dirty="0"/>
          </a:p>
        </p:txBody>
      </p:sp>
      <p:sp>
        <p:nvSpPr>
          <p:cNvPr id="2" name="Title 1">
            <a:extLst>
              <a:ext uri="{FF2B5EF4-FFF2-40B4-BE49-F238E27FC236}">
                <a16:creationId xmlns:a16="http://schemas.microsoft.com/office/drawing/2014/main" id="{B1AAAF38-83BD-F30E-AD1E-3BAB92C42E6F}"/>
              </a:ext>
            </a:extLst>
          </p:cNvPr>
          <p:cNvSpPr>
            <a:spLocks noGrp="1"/>
          </p:cNvSpPr>
          <p:nvPr>
            <p:ph type="ctrTitle"/>
          </p:nvPr>
        </p:nvSpPr>
        <p:spPr>
          <a:xfrm>
            <a:off x="0" y="0"/>
            <a:ext cx="12191999" cy="2296783"/>
          </a:xfrm>
          <a:noFill/>
        </p:spPr>
        <p:txBody>
          <a:bodyPr/>
          <a:lstStyle/>
          <a:p>
            <a:r>
              <a:rPr lang="en-US" sz="4000" dirty="0">
                <a:solidFill>
                  <a:schemeClr val="bg1"/>
                </a:solidFill>
              </a:rPr>
              <a:t>Create your own one-page </a:t>
            </a:r>
            <a:br>
              <a:rPr lang="en-US" sz="5400" dirty="0">
                <a:solidFill>
                  <a:schemeClr val="bg1"/>
                </a:solidFill>
              </a:rPr>
            </a:br>
            <a:r>
              <a:rPr lang="en-US" sz="7500" dirty="0">
                <a:solidFill>
                  <a:schemeClr val="bg1"/>
                </a:solidFill>
              </a:rPr>
              <a:t>Roleplaying game</a:t>
            </a:r>
          </a:p>
        </p:txBody>
      </p:sp>
      <p:sp>
        <p:nvSpPr>
          <p:cNvPr id="4" name="Subtitle 2">
            <a:extLst>
              <a:ext uri="{FF2B5EF4-FFF2-40B4-BE49-F238E27FC236}">
                <a16:creationId xmlns:a16="http://schemas.microsoft.com/office/drawing/2014/main" id="{2F03831E-EA23-14A2-DE1D-C0DE867FB640}"/>
              </a:ext>
            </a:extLst>
          </p:cNvPr>
          <p:cNvSpPr txBox="1">
            <a:spLocks/>
          </p:cNvSpPr>
          <p:nvPr/>
        </p:nvSpPr>
        <p:spPr>
          <a:xfrm rot="20201516">
            <a:off x="4725392" y="5309800"/>
            <a:ext cx="10046494" cy="556399"/>
          </a:xfrm>
          <a:prstGeom prst="rect">
            <a:avLst/>
          </a:prstGeom>
          <a:solidFill>
            <a:schemeClr val="accent1">
              <a:lumMod val="60000"/>
              <a:lumOff val="40000"/>
            </a:schemeClr>
          </a:solidFill>
        </p:spPr>
        <p:txBody>
          <a:bodyPr vert="horz" lIns="0" tIns="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cap="all" spc="300" baseline="0">
                <a:solidFill>
                  <a:schemeClr val="accent6"/>
                </a:solidFill>
                <a:latin typeface="+mn-lt"/>
                <a:ea typeface="+mn-ea"/>
                <a:cs typeface="Gill Sans Nova Light" panose="020F03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solidFill>
                <a:latin typeface="+mn-lt"/>
                <a:ea typeface="+mn-ea"/>
                <a:cs typeface="Gill Sans Nova Light" panose="020F03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solidFill>
                <a:latin typeface="+mn-lt"/>
                <a:ea typeface="+mn-ea"/>
                <a:cs typeface="Gill Sans Nova Light" panose="020F03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i="1" dirty="0">
                <a:solidFill>
                  <a:schemeClr val="tx1"/>
                </a:solidFill>
                <a:latin typeface="Poppins Black" panose="00000A00000000000000" pitchFamily="2" charset="0"/>
                <a:cs typeface="Poppins Black" panose="00000A00000000000000" pitchFamily="2" charset="0"/>
              </a:rPr>
              <a:t>AT   HYPERSPEED</a:t>
            </a:r>
            <a:endParaRPr lang="en-US" sz="4400" dirty="0">
              <a:solidFill>
                <a:schemeClr val="tx1"/>
              </a:solidFill>
              <a:latin typeface="Poppins Black" panose="00000A00000000000000" pitchFamily="2" charset="0"/>
              <a:cs typeface="Poppins Black" panose="00000A00000000000000" pitchFamily="2" charset="0"/>
            </a:endParaRPr>
          </a:p>
        </p:txBody>
      </p:sp>
    </p:spTree>
    <p:extLst>
      <p:ext uri="{BB962C8B-B14F-4D97-AF65-F5344CB8AC3E}">
        <p14:creationId xmlns:p14="http://schemas.microsoft.com/office/powerpoint/2010/main" val="3527426779"/>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2239"/>
        </a:solidFill>
        <a:effectLst/>
      </p:bgPr>
    </p:bg>
    <p:spTree>
      <p:nvGrpSpPr>
        <p:cNvPr id="1" name=""/>
        <p:cNvGrpSpPr/>
        <p:nvPr/>
      </p:nvGrpSpPr>
      <p:grpSpPr>
        <a:xfrm>
          <a:off x="0" y="0"/>
          <a:ext cx="0" cy="0"/>
          <a:chOff x="0" y="0"/>
          <a:chExt cx="0" cy="0"/>
        </a:xfrm>
      </p:grpSpPr>
      <p:pic>
        <p:nvPicPr>
          <p:cNvPr id="4" name="Picture 3" descr="A still from the Netflix series Stranger Things, showing the four young protagonists playing a tabletop role-playing game in their 1980s basement.&#10;">
            <a:extLst>
              <a:ext uri="{FF2B5EF4-FFF2-40B4-BE49-F238E27FC236}">
                <a16:creationId xmlns:a16="http://schemas.microsoft.com/office/drawing/2014/main" id="{D77DB610-0F59-4124-8D13-6CD11266747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2219883" y="1576115"/>
            <a:ext cx="7752234" cy="4393507"/>
          </a:xfrm>
          <a:prstGeom prst="rect">
            <a:avLst/>
          </a:prstGeom>
        </p:spPr>
      </p:pic>
      <p:grpSp>
        <p:nvGrpSpPr>
          <p:cNvPr id="8" name="Group 7">
            <a:extLst>
              <a:ext uri="{FF2B5EF4-FFF2-40B4-BE49-F238E27FC236}">
                <a16:creationId xmlns:a16="http://schemas.microsoft.com/office/drawing/2014/main" id="{052977F8-1042-483C-80D5-4B4E8DD60028}"/>
              </a:ext>
              <a:ext uri="{C183D7F6-B498-43B3-948B-1728B52AA6E4}">
                <adec:decorative xmlns:adec="http://schemas.microsoft.com/office/drawing/2017/decorative" val="1"/>
              </a:ext>
            </a:extLst>
          </p:cNvPr>
          <p:cNvGrpSpPr/>
          <p:nvPr/>
        </p:nvGrpSpPr>
        <p:grpSpPr>
          <a:xfrm>
            <a:off x="7289535" y="2155463"/>
            <a:ext cx="1538377" cy="1731198"/>
            <a:chOff x="7165200" y="2293800"/>
            <a:chExt cx="1809600" cy="2048400"/>
          </a:xfrm>
        </p:grpSpPr>
        <p:cxnSp>
          <p:nvCxnSpPr>
            <p:cNvPr id="5" name="Straight Arrow Connector 4">
              <a:extLst>
                <a:ext uri="{FF2B5EF4-FFF2-40B4-BE49-F238E27FC236}">
                  <a16:creationId xmlns:a16="http://schemas.microsoft.com/office/drawing/2014/main" id="{16269CBC-3AFC-4A33-8E6A-0E1A6DB2F70B}"/>
                </a:ext>
              </a:extLst>
            </p:cNvPr>
            <p:cNvCxnSpPr/>
            <p:nvPr/>
          </p:nvCxnSpPr>
          <p:spPr>
            <a:xfrm flipH="1">
              <a:off x="7165200" y="2299800"/>
              <a:ext cx="1809600" cy="1424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B70A7DB-FD57-478D-A357-119D40752A3D}"/>
                </a:ext>
              </a:extLst>
            </p:cNvPr>
            <p:cNvCxnSpPr>
              <a:cxnSpLocks/>
            </p:cNvCxnSpPr>
            <p:nvPr/>
          </p:nvCxnSpPr>
          <p:spPr>
            <a:xfrm flipH="1">
              <a:off x="8185199" y="2341800"/>
              <a:ext cx="777600" cy="1520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AAB3A0-85CD-4F20-90F6-9C0724F5E8EF}"/>
                </a:ext>
              </a:extLst>
            </p:cNvPr>
            <p:cNvCxnSpPr>
              <a:cxnSpLocks/>
            </p:cNvCxnSpPr>
            <p:nvPr/>
          </p:nvCxnSpPr>
          <p:spPr>
            <a:xfrm flipH="1">
              <a:off x="7351198" y="2293800"/>
              <a:ext cx="1611600" cy="2048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a:extLst>
              <a:ext uri="{FF2B5EF4-FFF2-40B4-BE49-F238E27FC236}">
                <a16:creationId xmlns:a16="http://schemas.microsoft.com/office/drawing/2014/main" id="{D56706C6-3B2F-4D85-A5FC-C09DFCFF877E}"/>
              </a:ext>
              <a:ext uri="{C183D7F6-B498-43B3-948B-1728B52AA6E4}">
                <adec:decorative xmlns:adec="http://schemas.microsoft.com/office/drawing/2017/decorative" val="1"/>
              </a:ext>
            </a:extLst>
          </p:cNvPr>
          <p:cNvCxnSpPr>
            <a:cxnSpLocks/>
          </p:cNvCxnSpPr>
          <p:nvPr/>
        </p:nvCxnSpPr>
        <p:spPr>
          <a:xfrm>
            <a:off x="4215818" y="1797845"/>
            <a:ext cx="1000418" cy="1496073"/>
          </a:xfrm>
          <a:prstGeom prst="straightConnector1">
            <a:avLst/>
          </a:prstGeom>
          <a:ln w="28575">
            <a:solidFill>
              <a:schemeClr val="accent2">
                <a:lumMod val="20000"/>
                <a:lumOff val="8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962005C-925B-4FAC-AAE1-0DE9248D47C7}"/>
              </a:ext>
            </a:extLst>
          </p:cNvPr>
          <p:cNvSpPr>
            <a:spLocks noGrp="1"/>
          </p:cNvSpPr>
          <p:nvPr>
            <p:ph type="title"/>
          </p:nvPr>
        </p:nvSpPr>
        <p:spPr>
          <a:xfrm>
            <a:off x="1069848" y="167033"/>
            <a:ext cx="10058400" cy="1371600"/>
          </a:xfrm>
        </p:spPr>
        <p:txBody>
          <a:bodyPr/>
          <a:lstStyle/>
          <a:p>
            <a:r>
              <a:rPr lang="en-US">
                <a:solidFill>
                  <a:srgbClr val="D59DFF"/>
                </a:solidFill>
              </a:rPr>
              <a:t>What is a tabletop </a:t>
            </a:r>
            <a:br>
              <a:rPr lang="en-US">
                <a:solidFill>
                  <a:srgbClr val="D59DFF"/>
                </a:solidFill>
              </a:rPr>
            </a:br>
            <a:r>
              <a:rPr lang="en-US">
                <a:solidFill>
                  <a:srgbClr val="D59DFF"/>
                </a:solidFill>
              </a:rPr>
              <a:t>role-playing game (TTRPG)?</a:t>
            </a:r>
          </a:p>
        </p:txBody>
      </p:sp>
      <p:sp>
        <p:nvSpPr>
          <p:cNvPr id="12" name="Slide Number Placeholder 3">
            <a:extLst>
              <a:ext uri="{FF2B5EF4-FFF2-40B4-BE49-F238E27FC236}">
                <a16:creationId xmlns:a16="http://schemas.microsoft.com/office/drawing/2014/main" id="{77F900E8-CB0E-E213-2631-1AC183F1290C}"/>
              </a:ext>
            </a:extLst>
          </p:cNvPr>
          <p:cNvSpPr>
            <a:spLocks noGrp="1"/>
          </p:cNvSpPr>
          <p:nvPr>
            <p:ph type="sldNum" sz="quarter" idx="11"/>
          </p:nvPr>
        </p:nvSpPr>
        <p:spPr>
          <a:xfrm>
            <a:off x="154943" y="6296643"/>
            <a:ext cx="365760" cy="182880"/>
          </a:xfrm>
        </p:spPr>
        <p:txBody>
          <a:bodyPr/>
          <a:lstStyle/>
          <a:p>
            <a:r>
              <a:rPr lang="en-US"/>
              <a:t>3</a:t>
            </a:r>
          </a:p>
        </p:txBody>
      </p:sp>
      <p:sp>
        <p:nvSpPr>
          <p:cNvPr id="3" name="TextBox 2">
            <a:extLst>
              <a:ext uri="{FF2B5EF4-FFF2-40B4-BE49-F238E27FC236}">
                <a16:creationId xmlns:a16="http://schemas.microsoft.com/office/drawing/2014/main" id="{45AF06E4-4CC5-ACD2-E726-C0EF4C19A884}"/>
              </a:ext>
            </a:extLst>
          </p:cNvPr>
          <p:cNvSpPr txBox="1"/>
          <p:nvPr/>
        </p:nvSpPr>
        <p:spPr>
          <a:xfrm>
            <a:off x="586333" y="5969622"/>
            <a:ext cx="11007139" cy="461665"/>
          </a:xfrm>
          <a:prstGeom prst="rect">
            <a:avLst/>
          </a:prstGeom>
          <a:noFill/>
        </p:spPr>
        <p:txBody>
          <a:bodyPr wrap="square" lIns="91440" tIns="45720" rIns="91440" bIns="45720" anchor="t">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FFFF"/>
                </a:solidFill>
                <a:effectLst/>
                <a:uLnTx/>
                <a:uFillTx/>
                <a:latin typeface="Open Sans"/>
                <a:ea typeface="Open Sans"/>
                <a:cs typeface="Open Sans"/>
              </a:rPr>
              <a:t>Stranger Things </a:t>
            </a:r>
            <a:r>
              <a:rPr kumimoji="0" lang="en-US" sz="2400" b="0" i="0" u="none" strike="noStrike" kern="1200" cap="none" spc="0" normalizeH="0" baseline="0" noProof="0">
                <a:ln>
                  <a:noFill/>
                </a:ln>
                <a:solidFill>
                  <a:srgbClr val="FFFFFF"/>
                </a:solidFill>
                <a:effectLst/>
                <a:uLnTx/>
                <a:uFillTx/>
                <a:latin typeface="Open Sans"/>
                <a:ea typeface="Open Sans"/>
                <a:cs typeface="Open Sans"/>
              </a:rPr>
              <a:t>(season 1, episode 1)</a:t>
            </a:r>
            <a:endParaRPr kumimoji="0" lang="en-US" sz="2800" b="0" i="0" u="none" strike="noStrike" kern="1200" cap="none" spc="0" normalizeH="0" baseline="0" noProof="0">
              <a:ln>
                <a:noFill/>
              </a:ln>
              <a:solidFill>
                <a:srgbClr val="000000"/>
              </a:solidFill>
              <a:effectLst/>
              <a:uLnTx/>
              <a:uFillTx/>
              <a:latin typeface="Segoe UI"/>
              <a:ea typeface="+mn-ea"/>
              <a:cs typeface="+mn-cs"/>
            </a:endParaRPr>
          </a:p>
        </p:txBody>
      </p:sp>
      <p:sp>
        <p:nvSpPr>
          <p:cNvPr id="2" name="TextBox 1">
            <a:extLst>
              <a:ext uri="{FF2B5EF4-FFF2-40B4-BE49-F238E27FC236}">
                <a16:creationId xmlns:a16="http://schemas.microsoft.com/office/drawing/2014/main" id="{84C119AB-67D1-BB57-A9E3-2951CE39E75A}"/>
              </a:ext>
            </a:extLst>
          </p:cNvPr>
          <p:cNvSpPr txBox="1"/>
          <p:nvPr/>
        </p:nvSpPr>
        <p:spPr>
          <a:xfrm>
            <a:off x="538915" y="6418426"/>
            <a:ext cx="11101977" cy="40011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rPr>
              <a:t>Legal Stuff: </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This content and group is not affiliated with, endorsed, sponsored, or specifically approved by Wizards of the Coast LLC. Dungeons &amp; Dragons® is a trademark[s] of Wizards of the Coast. For more information about Wizards of the Coast or any of Wizards' trademarks or other intellectual property, please visit their website at (</a:t>
            </a: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hlinkClick r:id="rId4">
                  <a:extLst>
                    <a:ext uri="{A12FA001-AC4F-418D-AE19-62706E023703}">
                      <ahyp:hlinkClr xmlns:ahyp="http://schemas.microsoft.com/office/drawing/2018/hyperlinkcolor" val="tx"/>
                    </a:ext>
                  </a:extLst>
                </a:hlinkClick>
              </a:rPr>
              <a:t>www.wizards.com</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a:t>
            </a:r>
            <a:endParaRPr kumimoji="0" lang="en-US" sz="10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Footer Placeholder 4">
            <a:extLst>
              <a:ext uri="{FF2B5EF4-FFF2-40B4-BE49-F238E27FC236}">
                <a16:creationId xmlns:a16="http://schemas.microsoft.com/office/drawing/2014/main" id="{1F0AED1C-AB40-F048-18C8-D73D85630301}"/>
              </a:ext>
            </a:extLst>
          </p:cNvPr>
          <p:cNvSpPr txBox="1">
            <a:spLocks/>
          </p:cNvSpPr>
          <p:nvPr/>
        </p:nvSpPr>
        <p:spPr>
          <a:xfrm rot="16200000">
            <a:off x="-978026" y="1495027"/>
            <a:ext cx="2631698" cy="182880"/>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b="0" i="0" kern="1200" cap="all" spc="300" baseline="0">
                <a:solidFill>
                  <a:schemeClr val="accent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CREATE YOUR OWN RPG</a:t>
            </a:r>
          </a:p>
        </p:txBody>
      </p:sp>
    </p:spTree>
    <p:extLst>
      <p:ext uri="{BB962C8B-B14F-4D97-AF65-F5344CB8AC3E}">
        <p14:creationId xmlns:p14="http://schemas.microsoft.com/office/powerpoint/2010/main" val="32803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48E3-FF42-E9A2-E986-8BDE86BC804D}"/>
              </a:ext>
            </a:extLst>
          </p:cNvPr>
          <p:cNvSpPr>
            <a:spLocks noGrp="1"/>
          </p:cNvSpPr>
          <p:nvPr>
            <p:ph type="title"/>
          </p:nvPr>
        </p:nvSpPr>
        <p:spPr/>
        <p:txBody>
          <a:bodyPr/>
          <a:lstStyle/>
          <a:p>
            <a:r>
              <a:rPr lang="en-US" sz="4800" dirty="0"/>
              <a:t>WHY MAKE A </a:t>
            </a:r>
            <a:r>
              <a:rPr lang="en-US" sz="4800" b="1" u="sng" dirty="0"/>
              <a:t>One-PAGE</a:t>
            </a:r>
            <a:r>
              <a:rPr lang="en-US" sz="4800" dirty="0"/>
              <a:t> TTRPG?</a:t>
            </a:r>
          </a:p>
        </p:txBody>
      </p:sp>
      <p:sp>
        <p:nvSpPr>
          <p:cNvPr id="3" name="Content Placeholder 2">
            <a:extLst>
              <a:ext uri="{FF2B5EF4-FFF2-40B4-BE49-F238E27FC236}">
                <a16:creationId xmlns:a16="http://schemas.microsoft.com/office/drawing/2014/main" id="{77D1E3F2-1CE5-2D8C-6C65-A9C36308E353}"/>
              </a:ext>
            </a:extLst>
          </p:cNvPr>
          <p:cNvSpPr>
            <a:spLocks noGrp="1"/>
          </p:cNvSpPr>
          <p:nvPr>
            <p:ph idx="1"/>
          </p:nvPr>
        </p:nvSpPr>
        <p:spPr>
          <a:xfrm>
            <a:off x="1527047" y="2752344"/>
            <a:ext cx="9660497" cy="3429000"/>
          </a:xfrm>
        </p:spPr>
        <p:txBody>
          <a:bodyPr vert="horz" lIns="0" tIns="0" rIns="0" bIns="0" rtlCol="0" anchor="t">
            <a:noAutofit/>
          </a:bodyPr>
          <a:lstStyle/>
          <a:p>
            <a:r>
              <a:rPr lang="en-US" sz="3600" dirty="0">
                <a:ea typeface="Calibri"/>
                <a:cs typeface="Calibri"/>
              </a:rPr>
              <a:t>Core mechanic + core experience or theme or vibe. </a:t>
            </a:r>
          </a:p>
          <a:p>
            <a:r>
              <a:rPr lang="en-US" sz="3600" dirty="0"/>
              <a:t>Can share experiences, ideas, lessons, vibes</a:t>
            </a:r>
          </a:p>
          <a:p>
            <a:r>
              <a:rPr lang="en-US" sz="3600" dirty="0"/>
              <a:t>Playing them is more like improvisation</a:t>
            </a:r>
          </a:p>
          <a:p>
            <a:r>
              <a:rPr lang="en-US" sz="3600" dirty="0"/>
              <a:t>A </a:t>
            </a:r>
            <a:r>
              <a:rPr lang="en-US" sz="3600" i="1" dirty="0"/>
              <a:t>design thinking </a:t>
            </a:r>
            <a:r>
              <a:rPr lang="en-US" sz="3600" dirty="0"/>
              <a:t>exercise</a:t>
            </a:r>
          </a:p>
          <a:p>
            <a:pPr lvl="1"/>
            <a:r>
              <a:rPr lang="en-US" sz="3200" dirty="0"/>
              <a:t>Designing with empathy</a:t>
            </a:r>
            <a:endParaRPr lang="en-US" sz="3600" dirty="0"/>
          </a:p>
          <a:p>
            <a:endParaRPr lang="en-US" sz="4000" dirty="0"/>
          </a:p>
        </p:txBody>
      </p:sp>
      <p:sp>
        <p:nvSpPr>
          <p:cNvPr id="5" name="Footer Placeholder 4">
            <a:extLst>
              <a:ext uri="{FF2B5EF4-FFF2-40B4-BE49-F238E27FC236}">
                <a16:creationId xmlns:a16="http://schemas.microsoft.com/office/drawing/2014/main" id="{1319B893-39E9-098A-0CD9-664922FC39AF}"/>
              </a:ext>
            </a:extLst>
          </p:cNvPr>
          <p:cNvSpPr>
            <a:spLocks noGrp="1"/>
          </p:cNvSpPr>
          <p:nvPr>
            <p:ph type="ftr" sz="quarter" idx="12"/>
          </p:nvPr>
        </p:nvSpPr>
        <p:spPr>
          <a:xfrm rot="16200000">
            <a:off x="-978026" y="1495027"/>
            <a:ext cx="2631698" cy="182880"/>
          </a:xfrm>
        </p:spPr>
        <p:txBody>
          <a:bodyPr/>
          <a:lstStyle/>
          <a:p>
            <a:r>
              <a:rPr lang="en-US"/>
              <a:t>CREATE YOUR OWN RPG</a:t>
            </a:r>
          </a:p>
        </p:txBody>
      </p:sp>
      <p:sp>
        <p:nvSpPr>
          <p:cNvPr id="4" name="Slide Number Placeholder 3">
            <a:extLst>
              <a:ext uri="{FF2B5EF4-FFF2-40B4-BE49-F238E27FC236}">
                <a16:creationId xmlns:a16="http://schemas.microsoft.com/office/drawing/2014/main" id="{04F77CB2-6C78-2B17-D92D-7BCAFD49BA45}"/>
              </a:ext>
            </a:extLst>
          </p:cNvPr>
          <p:cNvSpPr>
            <a:spLocks noGrp="1"/>
          </p:cNvSpPr>
          <p:nvPr>
            <p:ph type="sldNum" sz="quarter" idx="11"/>
          </p:nvPr>
        </p:nvSpPr>
        <p:spPr>
          <a:xfrm>
            <a:off x="154943" y="6296643"/>
            <a:ext cx="365760" cy="182880"/>
          </a:xfrm>
        </p:spPr>
        <p:txBody>
          <a:bodyPr/>
          <a:lstStyle/>
          <a:p>
            <a:r>
              <a:rPr lang="en-US"/>
              <a:t>4</a:t>
            </a:r>
          </a:p>
        </p:txBody>
      </p:sp>
    </p:spTree>
    <p:extLst>
      <p:ext uri="{BB962C8B-B14F-4D97-AF65-F5344CB8AC3E}">
        <p14:creationId xmlns:p14="http://schemas.microsoft.com/office/powerpoint/2010/main" val="425614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6</a:t>
            </a:r>
          </a:p>
        </p:txBody>
      </p:sp>
      <p:sp>
        <p:nvSpPr>
          <p:cNvPr id="2" name="Footer Placeholder 4">
            <a:extLst>
              <a:ext uri="{FF2B5EF4-FFF2-40B4-BE49-F238E27FC236}">
                <a16:creationId xmlns:a16="http://schemas.microsoft.com/office/drawing/2014/main" id="{A53D3B37-B2FD-E346-A580-41448127DAAD}"/>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Empathize + Define: Game foundations</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p:txBody>
          <a:bodyPr vert="horz" lIns="0" tIns="0" rIns="0" bIns="0" rtlCol="0" anchor="t">
            <a:noAutofit/>
          </a:bodyPr>
          <a:lstStyle/>
          <a:p>
            <a:r>
              <a:rPr lang="en-US" sz="2400" dirty="0"/>
              <a:t>Topic: Brainstorm and select one topic to make into an RPG</a:t>
            </a:r>
          </a:p>
          <a:p>
            <a:pPr lvl="1"/>
            <a:r>
              <a:rPr lang="en-US" sz="2000" dirty="0"/>
              <a:t>Genres, media/movies/TV shows, personal experiences, random Wikipedia articles…</a:t>
            </a:r>
          </a:p>
          <a:p>
            <a:r>
              <a:rPr lang="en-US" sz="2400" dirty="0">
                <a:solidFill>
                  <a:srgbClr val="ECECEC"/>
                </a:solidFill>
              </a:rPr>
              <a:t>Inspirations: What are some media/games related to this topic? Is there anything they do that you could use in your game? </a:t>
            </a:r>
          </a:p>
          <a:p>
            <a:pPr lvl="1"/>
            <a:r>
              <a:rPr lang="en-US" sz="2000" dirty="0">
                <a:solidFill>
                  <a:srgbClr val="ECECEC"/>
                </a:solidFill>
              </a:rPr>
              <a:t>What tabletop games have you played and what were their rules?</a:t>
            </a:r>
          </a:p>
          <a:p>
            <a:r>
              <a:rPr lang="en-US" sz="2400" dirty="0"/>
              <a:t>Theme: How can you build "game feel" / vibes of the game?</a:t>
            </a:r>
            <a:endParaRPr lang="en-US" sz="2400" dirty="0">
              <a:solidFill>
                <a:srgbClr val="000000"/>
              </a:solidFill>
            </a:endParaRPr>
          </a:p>
          <a:p>
            <a:pPr lvl="1"/>
            <a:r>
              <a:rPr lang="en-US" sz="2000" dirty="0"/>
              <a:t>If it's a scarier situation, what makes it scary? How do you raise the stakes?</a:t>
            </a:r>
            <a:endParaRPr lang="en-US" sz="2000" dirty="0">
              <a:solidFill>
                <a:srgbClr val="000000"/>
              </a:solidFill>
            </a:endParaRPr>
          </a:p>
          <a:p>
            <a:pPr lvl="1"/>
            <a:r>
              <a:rPr lang="en-US" sz="2000" dirty="0"/>
              <a:t>If it's a silly game, how can players get silly?</a:t>
            </a:r>
            <a:endParaRPr lang="en-US" dirty="0"/>
          </a:p>
          <a:p>
            <a:r>
              <a:rPr lang="en-US" sz="2400" dirty="0"/>
              <a:t>What are some "actions" that people do related to that topic?</a:t>
            </a:r>
            <a:endParaRPr lang="en-US" sz="2400" dirty="0">
              <a:solidFill>
                <a:srgbClr val="000000"/>
              </a:solidFill>
            </a:endParaRPr>
          </a:p>
          <a:p>
            <a:pPr lvl="1"/>
            <a:r>
              <a:rPr lang="en-US" sz="2000" dirty="0"/>
              <a:t>What do players do a lot? How does the world change the player?</a:t>
            </a:r>
          </a:p>
          <a:p>
            <a:pPr lvl="1"/>
            <a:r>
              <a:rPr lang="en-US" sz="2000" dirty="0">
                <a:solidFill>
                  <a:srgbClr val="EFE9E3"/>
                </a:solidFill>
              </a:rPr>
              <a:t>Game mechanics/rules will determine the outcome of actions</a:t>
            </a:r>
          </a:p>
        </p:txBody>
      </p:sp>
    </p:spTree>
    <p:extLst>
      <p:ext uri="{BB962C8B-B14F-4D97-AF65-F5344CB8AC3E}">
        <p14:creationId xmlns:p14="http://schemas.microsoft.com/office/powerpoint/2010/main" val="273382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fade">
                                      <p:cBhvr>
                                        <p:cTn id="20" dur="500"/>
                                        <p:tgtEl>
                                          <p:spTgt spid="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fade">
                                      <p:cBhvr>
                                        <p:cTn id="25" dur="500"/>
                                        <p:tgtEl>
                                          <p:spTgt spid="1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xEl>
                                              <p:pRg st="5" end="5"/>
                                            </p:txEl>
                                          </p:spTgt>
                                        </p:tgtEl>
                                        <p:attrNameLst>
                                          <p:attrName>style.visibility</p:attrName>
                                        </p:attrNameLst>
                                      </p:cBhvr>
                                      <p:to>
                                        <p:strVal val="visible"/>
                                      </p:to>
                                    </p:set>
                                    <p:animEffect transition="in" filter="fade">
                                      <p:cBhvr>
                                        <p:cTn id="28" dur="500"/>
                                        <p:tgtEl>
                                          <p:spTgt spid="15">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Effect transition="in" filter="fade">
                                      <p:cBhvr>
                                        <p:cTn id="31" dur="500"/>
                                        <p:tgtEl>
                                          <p:spTgt spid="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xEl>
                                              <p:pRg st="7" end="7"/>
                                            </p:txEl>
                                          </p:spTgt>
                                        </p:tgtEl>
                                        <p:attrNameLst>
                                          <p:attrName>style.visibility</p:attrName>
                                        </p:attrNameLst>
                                      </p:cBhvr>
                                      <p:to>
                                        <p:strVal val="visible"/>
                                      </p:to>
                                    </p:set>
                                    <p:animEffect transition="in" filter="fade">
                                      <p:cBhvr>
                                        <p:cTn id="36" dur="500"/>
                                        <p:tgtEl>
                                          <p:spTgt spid="15">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Effect transition="in" filter="fade">
                                      <p:cBhvr>
                                        <p:cTn id="39" dur="500"/>
                                        <p:tgtEl>
                                          <p:spTgt spid="15">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xEl>
                                              <p:pRg st="9" end="9"/>
                                            </p:txEl>
                                          </p:spTgt>
                                        </p:tgtEl>
                                        <p:attrNameLst>
                                          <p:attrName>style.visibility</p:attrName>
                                        </p:attrNameLst>
                                      </p:cBhvr>
                                      <p:to>
                                        <p:strVal val="visible"/>
                                      </p:to>
                                    </p:set>
                                    <p:animEffect transition="in" filter="fade">
                                      <p:cBhvr>
                                        <p:cTn id="42"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8</a:t>
            </a:r>
          </a:p>
        </p:txBody>
      </p:sp>
      <p:sp>
        <p:nvSpPr>
          <p:cNvPr id="2" name="Footer Placeholder 4">
            <a:extLst>
              <a:ext uri="{FF2B5EF4-FFF2-40B4-BE49-F238E27FC236}">
                <a16:creationId xmlns:a16="http://schemas.microsoft.com/office/drawing/2014/main" id="{8D6C57A8-9B32-8F5B-7AAC-0AAEECB70A2A}"/>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Ideate: TURN ACTIONS INTO GAMEPLAY</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a:xfrm>
            <a:off x="1066799" y="1673412"/>
            <a:ext cx="6616701" cy="4507932"/>
          </a:xfrm>
        </p:spPr>
        <p:txBody>
          <a:bodyPr vert="horz" lIns="0" tIns="0" rIns="0" bIns="0" rtlCol="0" anchor="t">
            <a:noAutofit/>
          </a:bodyPr>
          <a:lstStyle/>
          <a:p>
            <a:r>
              <a:rPr lang="en-US" dirty="0"/>
              <a:t>The core of an RPG, or any game, is its “mechanics”</a:t>
            </a:r>
          </a:p>
          <a:p>
            <a:pPr lvl="1"/>
            <a:r>
              <a:rPr lang="en-US" dirty="0"/>
              <a:t>According to Wikipedia: Rules and parts of a game “that govern and guide the player's actions, as well as the game's response to them.”</a:t>
            </a:r>
          </a:p>
          <a:p>
            <a:r>
              <a:rPr lang="en-US" dirty="0"/>
              <a:t>What makes players feel </a:t>
            </a:r>
            <a:r>
              <a:rPr lang="en-US" b="1" dirty="0"/>
              <a:t>special</a:t>
            </a:r>
            <a:r>
              <a:rPr lang="en-US" dirty="0"/>
              <a:t>?</a:t>
            </a:r>
          </a:p>
          <a:p>
            <a:pPr lvl="1"/>
            <a:r>
              <a:rPr lang="en-US" dirty="0"/>
              <a:t>Customization is key (within reason)</a:t>
            </a:r>
          </a:p>
          <a:p>
            <a:pPr lvl="1"/>
            <a:r>
              <a:rPr lang="en-US" dirty="0"/>
              <a:t>Focus on attributes players can pick that help build a backstory</a:t>
            </a:r>
          </a:p>
          <a:p>
            <a:r>
              <a:rPr lang="en-US" dirty="0"/>
              <a:t>Consider single or multi-player, with a Dungeon Master (DM) or DM-less</a:t>
            </a:r>
          </a:p>
          <a:p>
            <a:pPr marL="914400" lvl="1" indent="-457200">
              <a:buFont typeface="+mj-lt"/>
              <a:buAutoNum type="arabicPeriod"/>
            </a:pPr>
            <a:endParaRPr lang="en-US" dirty="0"/>
          </a:p>
        </p:txBody>
      </p:sp>
      <p:grpSp>
        <p:nvGrpSpPr>
          <p:cNvPr id="6" name="Group 5">
            <a:extLst>
              <a:ext uri="{FF2B5EF4-FFF2-40B4-BE49-F238E27FC236}">
                <a16:creationId xmlns:a16="http://schemas.microsoft.com/office/drawing/2014/main" id="{68A9321B-11A4-B1B9-7407-2EBCA842BB20}"/>
              </a:ext>
            </a:extLst>
          </p:cNvPr>
          <p:cNvGrpSpPr/>
          <p:nvPr/>
        </p:nvGrpSpPr>
        <p:grpSpPr>
          <a:xfrm>
            <a:off x="8322240" y="1306925"/>
            <a:ext cx="3143250" cy="4066580"/>
            <a:chOff x="8322240" y="1306925"/>
            <a:chExt cx="3143250" cy="4066580"/>
          </a:xfrm>
        </p:grpSpPr>
        <p:pic>
          <p:nvPicPr>
            <p:cNvPr id="4" name="Picture 3" descr="A screenshot of a game&#10;&#10;AI-generated content may be incorrect.">
              <a:extLst>
                <a:ext uri="{FF2B5EF4-FFF2-40B4-BE49-F238E27FC236}">
                  <a16:creationId xmlns:a16="http://schemas.microsoft.com/office/drawing/2014/main" id="{440E2B6C-71B1-FDE6-4E9B-FCC8733FA964}"/>
                </a:ext>
              </a:extLst>
            </p:cNvPr>
            <p:cNvPicPr>
              <a:picLocks noChangeAspect="1"/>
            </p:cNvPicPr>
            <p:nvPr/>
          </p:nvPicPr>
          <p:blipFill>
            <a:blip r:embed="rId3"/>
            <a:stretch>
              <a:fillRect/>
            </a:stretch>
          </p:blipFill>
          <p:spPr>
            <a:xfrm>
              <a:off x="8322240" y="1306925"/>
              <a:ext cx="3143250" cy="3143250"/>
            </a:xfrm>
            <a:prstGeom prst="rect">
              <a:avLst/>
            </a:prstGeom>
          </p:spPr>
        </p:pic>
        <p:sp>
          <p:nvSpPr>
            <p:cNvPr id="3" name="TextBox 2">
              <a:extLst>
                <a:ext uri="{FF2B5EF4-FFF2-40B4-BE49-F238E27FC236}">
                  <a16:creationId xmlns:a16="http://schemas.microsoft.com/office/drawing/2014/main" id="{AC4B819D-6A36-9E86-E4AE-B0AA6A7CF3DE}"/>
                </a:ext>
              </a:extLst>
            </p:cNvPr>
            <p:cNvSpPr txBox="1"/>
            <p:nvPr/>
          </p:nvSpPr>
          <p:spPr>
            <a:xfrm>
              <a:off x="8322240" y="4450175"/>
              <a:ext cx="3143250" cy="923330"/>
            </a:xfrm>
            <a:prstGeom prst="rect">
              <a:avLst/>
            </a:prstGeom>
            <a:noFill/>
          </p:spPr>
          <p:txBody>
            <a:bodyPr wrap="square" rtlCol="0">
              <a:spAutoFit/>
            </a:bodyPr>
            <a:lstStyle/>
            <a:p>
              <a:r>
                <a:rPr lang="en-US" dirty="0">
                  <a:solidFill>
                    <a:schemeClr val="bg1"/>
                  </a:solidFill>
                </a:rPr>
                <a:t>“The classic board layout” from Wikipedia: “Cluedo”</a:t>
              </a:r>
            </a:p>
            <a:p>
              <a:r>
                <a:rPr lang="en-US" dirty="0">
                  <a:solidFill>
                    <a:schemeClr val="bg1"/>
                  </a:solidFill>
                </a:rPr>
                <a:t>wikipedia.org/wiki/Cluedo</a:t>
              </a:r>
            </a:p>
          </p:txBody>
        </p:sp>
      </p:grpSp>
    </p:spTree>
    <p:extLst>
      <p:ext uri="{BB962C8B-B14F-4D97-AF65-F5344CB8AC3E}">
        <p14:creationId xmlns:p14="http://schemas.microsoft.com/office/powerpoint/2010/main" val="29410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9" name="Footer Placeholder 4">
            <a:extLst>
              <a:ext uri="{FF2B5EF4-FFF2-40B4-BE49-F238E27FC236}">
                <a16:creationId xmlns:a16="http://schemas.microsoft.com/office/drawing/2014/main" id="{64BFEE74-4F34-7AE7-506C-1F4FD76FBFA6}"/>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a:xfrm>
            <a:off x="6238068" y="1673412"/>
            <a:ext cx="4887124" cy="4507932"/>
          </a:xfrm>
          <a:solidFill>
            <a:srgbClr val="531F14"/>
          </a:solidFill>
        </p:spPr>
        <p:txBody>
          <a:bodyPr vert="horz" lIns="0" tIns="0" rIns="0" bIns="0" rtlCol="0" anchor="t">
            <a:noAutofit/>
          </a:bodyPr>
          <a:lstStyle/>
          <a:p>
            <a:pPr marL="0" indent="0">
              <a:buNone/>
            </a:pPr>
            <a:r>
              <a:rPr lang="en-US" dirty="0"/>
              <a:t>“Design Thinking is a discipline that used the designer’s sensibility and methods to match people’s needs to what is technologically possible and a viable business strategy to convert into customer value and market opportunity.” – </a:t>
            </a:r>
            <a:r>
              <a:rPr lang="en-US" sz="2400" dirty="0"/>
              <a:t>Tim Brown</a:t>
            </a:r>
          </a:p>
          <a:p>
            <a:pPr marL="0" indent="0">
              <a:buNone/>
            </a:pPr>
            <a:endParaRPr lang="en-US" sz="2600" dirty="0"/>
          </a:p>
          <a:p>
            <a:pPr marL="0" indent="0">
              <a:buNone/>
            </a:pPr>
            <a:r>
              <a:rPr lang="en-US" sz="2600" dirty="0"/>
              <a:t>Design thinking is a way to create anything, work on any project, in a way that is </a:t>
            </a:r>
            <a:r>
              <a:rPr lang="en-US" sz="2600" u="sng" dirty="0"/>
              <a:t>human-centered</a:t>
            </a:r>
            <a:r>
              <a:rPr lang="en-US" sz="2600" dirty="0"/>
              <a:t> at its core and </a:t>
            </a:r>
            <a:r>
              <a:rPr lang="en-US" sz="2600" u="sng" dirty="0"/>
              <a:t>favors progress over perfection</a:t>
            </a:r>
          </a:p>
        </p:txBody>
      </p:sp>
      <p:pic>
        <p:nvPicPr>
          <p:cNvPr id="6" name="Picture 5" descr="Five stages in the design thinking process.">
            <a:extLst>
              <a:ext uri="{FF2B5EF4-FFF2-40B4-BE49-F238E27FC236}">
                <a16:creationId xmlns:a16="http://schemas.microsoft.com/office/drawing/2014/main" id="{8DB6EA33-7D99-327F-C50D-09B34F59C950}"/>
              </a:ext>
            </a:extLst>
          </p:cNvPr>
          <p:cNvPicPr>
            <a:picLocks noChangeAspect="1"/>
          </p:cNvPicPr>
          <p:nvPr/>
        </p:nvPicPr>
        <p:blipFill rotWithShape="1">
          <a:blip r:embed="rId3"/>
          <a:srcRect t="16883" r="-232" b="1129"/>
          <a:stretch/>
        </p:blipFill>
        <p:spPr>
          <a:xfrm>
            <a:off x="697424" y="1521239"/>
            <a:ext cx="5338638" cy="4412542"/>
          </a:xfrm>
          <a:prstGeom prst="rect">
            <a:avLst/>
          </a:prstGeom>
        </p:spPr>
      </p:pic>
      <p:sp>
        <p:nvSpPr>
          <p:cNvPr id="7" name="Rectangle 6">
            <a:extLst>
              <a:ext uri="{FF2B5EF4-FFF2-40B4-BE49-F238E27FC236}">
                <a16:creationId xmlns:a16="http://schemas.microsoft.com/office/drawing/2014/main" id="{7E4AE03A-98DF-1F0F-47F1-9FC7D6C79EB0}"/>
              </a:ext>
            </a:extLst>
          </p:cNvPr>
          <p:cNvSpPr/>
          <p:nvPr/>
        </p:nvSpPr>
        <p:spPr>
          <a:xfrm>
            <a:off x="1066800" y="2983424"/>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E27057-E24C-5D32-9E62-83179FB8E59C}"/>
              </a:ext>
            </a:extLst>
          </p:cNvPr>
          <p:cNvSpPr/>
          <p:nvPr/>
        </p:nvSpPr>
        <p:spPr>
          <a:xfrm>
            <a:off x="2019946"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2D1BB9-0901-7DB7-9BE7-AE4ED012DDCF}"/>
              </a:ext>
            </a:extLst>
          </p:cNvPr>
          <p:cNvSpPr/>
          <p:nvPr/>
        </p:nvSpPr>
        <p:spPr>
          <a:xfrm>
            <a:off x="2931499"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46EBA3-29F1-A2A1-8FE1-6F9886BDB85C}"/>
              </a:ext>
            </a:extLst>
          </p:cNvPr>
          <p:cNvSpPr/>
          <p:nvPr/>
        </p:nvSpPr>
        <p:spPr>
          <a:xfrm>
            <a:off x="3923655"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546A31D-9FA7-C6E3-6525-E8D6F0AA4746}"/>
              </a:ext>
            </a:extLst>
          </p:cNvPr>
          <p:cNvSpPr/>
          <p:nvPr/>
        </p:nvSpPr>
        <p:spPr>
          <a:xfrm>
            <a:off x="4794143" y="2983422"/>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78EE0B-F224-BD5B-218B-620D8EC0C786}"/>
              </a:ext>
            </a:extLst>
          </p:cNvPr>
          <p:cNvSpPr/>
          <p:nvPr/>
        </p:nvSpPr>
        <p:spPr>
          <a:xfrm>
            <a:off x="1066800" y="1611824"/>
            <a:ext cx="4218122" cy="13715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0A6667-26A6-9A12-A086-A826ADE4B758}"/>
              </a:ext>
            </a:extLst>
          </p:cNvPr>
          <p:cNvSpPr/>
          <p:nvPr/>
        </p:nvSpPr>
        <p:spPr>
          <a:xfrm>
            <a:off x="1491938" y="3959815"/>
            <a:ext cx="3885973"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63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6" name="Footer Placeholder 4">
            <a:extLst>
              <a:ext uri="{FF2B5EF4-FFF2-40B4-BE49-F238E27FC236}">
                <a16:creationId xmlns:a16="http://schemas.microsoft.com/office/drawing/2014/main" id="{52491465-C0ED-6087-A591-F2C2A34876CE}"/>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p:txBody>
          <a:bodyPr vert="horz" lIns="0" tIns="0" rIns="0" bIns="0" rtlCol="0" anchor="t">
            <a:noAutofit/>
          </a:bodyPr>
          <a:lstStyle/>
          <a:p>
            <a:r>
              <a:rPr lang="en-US" sz="2600" dirty="0"/>
              <a:t>What you did:</a:t>
            </a:r>
          </a:p>
          <a:p>
            <a:pPr lvl="1"/>
            <a:r>
              <a:rPr lang="en-US" sz="2200" b="1" dirty="0"/>
              <a:t>Empathize</a:t>
            </a:r>
            <a:r>
              <a:rPr lang="en-US" sz="2200" dirty="0"/>
              <a:t> – you thought about a topic, and considered your game mechanics from the player’s POV</a:t>
            </a:r>
          </a:p>
          <a:p>
            <a:pPr lvl="1"/>
            <a:r>
              <a:rPr lang="en-US" sz="2200" b="1" dirty="0"/>
              <a:t>Define and Ideate</a:t>
            </a:r>
            <a:r>
              <a:rPr lang="en-US" sz="2200" dirty="0"/>
              <a:t> – you thought about the fun in the game and defined the rules. </a:t>
            </a:r>
          </a:p>
          <a:p>
            <a:r>
              <a:rPr lang="en-US" sz="2600" dirty="0">
                <a:latin typeface="Gill Sans Nova Light_MSFontService"/>
              </a:rPr>
              <a:t>What's next:</a:t>
            </a:r>
          </a:p>
          <a:p>
            <a:pPr lvl="1"/>
            <a:r>
              <a:rPr lang="en-US" sz="2200" b="1" dirty="0"/>
              <a:t>Prototype</a:t>
            </a:r>
            <a:r>
              <a:rPr lang="en-US" sz="2200" dirty="0"/>
              <a:t> </a:t>
            </a:r>
            <a:r>
              <a:rPr lang="en-US" sz="2200" dirty="0">
                <a:latin typeface="Gill Sans Nova Light_MSFontService"/>
              </a:rPr>
              <a:t>– </a:t>
            </a:r>
            <a:r>
              <a:rPr lang="en-US" sz="2200" dirty="0"/>
              <a:t>you can write a playable draft of your game's rules</a:t>
            </a:r>
            <a:endParaRPr lang="en-US" sz="2200" dirty="0">
              <a:latin typeface="Gill Sans Nova Light_MSFontService"/>
            </a:endParaRPr>
          </a:p>
          <a:p>
            <a:pPr lvl="1"/>
            <a:r>
              <a:rPr lang="en-US" sz="2200" b="1" dirty="0"/>
              <a:t>Test</a:t>
            </a:r>
            <a:r>
              <a:rPr lang="en-US" sz="2200" dirty="0"/>
              <a:t> – you can test your prototype by having someone else play your game and give feedback on what worked and what didn't</a:t>
            </a:r>
          </a:p>
          <a:p>
            <a:pPr lvl="1"/>
            <a:r>
              <a:rPr lang="en-US" sz="2200" b="1" dirty="0"/>
              <a:t>Iterate</a:t>
            </a:r>
            <a:r>
              <a:rPr lang="en-US" sz="2200" dirty="0">
                <a:latin typeface="Gill Sans Nova Light"/>
              </a:rPr>
              <a:t> </a:t>
            </a:r>
            <a:r>
              <a:rPr lang="en-US" sz="2200" dirty="0">
                <a:latin typeface="Gill Sans Nova Light_MSFontService"/>
              </a:rPr>
              <a:t>– you can repeat this process to integrate feedback into new drafts of your game</a:t>
            </a:r>
            <a:endParaRPr lang="en-US" sz="2200" dirty="0"/>
          </a:p>
        </p:txBody>
      </p:sp>
      <p:sp>
        <p:nvSpPr>
          <p:cNvPr id="9" name="TextBox 8">
            <a:extLst>
              <a:ext uri="{FF2B5EF4-FFF2-40B4-BE49-F238E27FC236}">
                <a16:creationId xmlns:a16="http://schemas.microsoft.com/office/drawing/2014/main" id="{5813673C-1BFB-6A7F-2203-41DD55FF3377}"/>
              </a:ext>
            </a:extLst>
          </p:cNvPr>
          <p:cNvSpPr txBox="1"/>
          <p:nvPr/>
        </p:nvSpPr>
        <p:spPr>
          <a:xfrm>
            <a:off x="7261432" y="5554055"/>
            <a:ext cx="3596314" cy="646331"/>
          </a:xfrm>
          <a:prstGeom prst="rect">
            <a:avLst/>
          </a:prstGeom>
          <a:noFill/>
        </p:spPr>
        <p:txBody>
          <a:bodyPr wrap="square">
            <a:spAutoFit/>
          </a:bodyPr>
          <a:lstStyle/>
          <a:p>
            <a:r>
              <a:rPr lang="en-US">
                <a:hlinkClick r:id="rId3"/>
              </a:rPr>
              <a:t>The 5 Stages in the Design Thinking Process | </a:t>
            </a:r>
            <a:r>
              <a:rPr lang="en-US" err="1">
                <a:hlinkClick r:id="rId3"/>
              </a:rPr>
              <a:t>IxDF</a:t>
            </a:r>
            <a:r>
              <a:rPr lang="en-US">
                <a:hlinkClick r:id="rId3"/>
              </a:rPr>
              <a:t> (interaction-design.org)</a:t>
            </a:r>
            <a:endParaRPr lang="en-US"/>
          </a:p>
        </p:txBody>
      </p:sp>
    </p:spTree>
    <p:extLst>
      <p:ext uri="{BB962C8B-B14F-4D97-AF65-F5344CB8AC3E}">
        <p14:creationId xmlns:p14="http://schemas.microsoft.com/office/powerpoint/2010/main" val="41876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49CC-39AB-9C37-445B-852450D449F0}"/>
              </a:ext>
            </a:extLst>
          </p:cNvPr>
          <p:cNvSpPr>
            <a:spLocks noGrp="1"/>
          </p:cNvSpPr>
          <p:nvPr>
            <p:ph type="title"/>
          </p:nvPr>
        </p:nvSpPr>
        <p:spPr>
          <a:xfrm>
            <a:off x="-221882" y="389675"/>
            <a:ext cx="8297444" cy="978293"/>
          </a:xfrm>
        </p:spPr>
        <p:txBody>
          <a:bodyPr/>
          <a:lstStyle/>
          <a:p>
            <a:pPr>
              <a:lnSpc>
                <a:spcPct val="150571"/>
              </a:lnSpc>
            </a:pPr>
            <a:r>
              <a:rPr lang="en-US" dirty="0"/>
              <a:t>Thanks!</a:t>
            </a:r>
          </a:p>
        </p:txBody>
      </p:sp>
      <p:sp>
        <p:nvSpPr>
          <p:cNvPr id="4" name="TextBox 3">
            <a:extLst>
              <a:ext uri="{FF2B5EF4-FFF2-40B4-BE49-F238E27FC236}">
                <a16:creationId xmlns:a16="http://schemas.microsoft.com/office/drawing/2014/main" id="{1599F361-5613-88E3-58EF-AC9C542BCD9B}"/>
              </a:ext>
            </a:extLst>
          </p:cNvPr>
          <p:cNvSpPr txBox="1"/>
          <p:nvPr/>
        </p:nvSpPr>
        <p:spPr>
          <a:xfrm>
            <a:off x="7266341" y="3189064"/>
            <a:ext cx="4553777" cy="707886"/>
          </a:xfrm>
          <a:prstGeom prst="rect">
            <a:avLst/>
          </a:prstGeom>
          <a:noFill/>
        </p:spPr>
        <p:txBody>
          <a:bodyPr wrap="square">
            <a:spAutoFit/>
          </a:bodyPr>
          <a:lstStyle/>
          <a:p>
            <a:pPr algn="ctr"/>
            <a:r>
              <a:rPr lang="en-US" sz="2000" dirty="0">
                <a:solidFill>
                  <a:schemeClr val="bg1">
                    <a:lumMod val="85000"/>
                  </a:schemeClr>
                </a:solidFill>
                <a:latin typeface="Segoe UI" panose="020B0502040204020203" pitchFamily="34" charset="0"/>
              </a:rPr>
              <a:t>Or d</a:t>
            </a:r>
            <a:r>
              <a:rPr lang="en-US" sz="2000" i="0" dirty="0">
                <a:solidFill>
                  <a:schemeClr val="bg1">
                    <a:lumMod val="85000"/>
                  </a:schemeClr>
                </a:solidFill>
                <a:effectLst/>
                <a:latin typeface="Segoe UI" panose="020B0502040204020203" pitchFamily="34" charset="0"/>
              </a:rPr>
              <a:t>ownload slides here:</a:t>
            </a:r>
          </a:p>
          <a:p>
            <a:pPr algn="ctr"/>
            <a:r>
              <a:rPr lang="en-US" sz="2000" b="1" i="0" u="sng" dirty="0">
                <a:solidFill>
                  <a:schemeClr val="bg1">
                    <a:lumMod val="85000"/>
                  </a:schemeClr>
                </a:solidFill>
                <a:effectLst/>
                <a:latin typeface="Segoe UI" panose="020B0502040204020203" pitchFamily="34" charset="0"/>
              </a:rPr>
              <a:t>https://aka.ms/ttrpgsatwork</a:t>
            </a:r>
            <a:endParaRPr lang="en-US" sz="2000" b="1" u="sng" dirty="0">
              <a:solidFill>
                <a:schemeClr val="bg1">
                  <a:lumMod val="85000"/>
                </a:schemeClr>
              </a:solidFill>
            </a:endParaRPr>
          </a:p>
        </p:txBody>
      </p:sp>
      <p:graphicFrame>
        <p:nvGraphicFramePr>
          <p:cNvPr id="8" name="Table 7">
            <a:extLst>
              <a:ext uri="{FF2B5EF4-FFF2-40B4-BE49-F238E27FC236}">
                <a16:creationId xmlns:a16="http://schemas.microsoft.com/office/drawing/2014/main" id="{0345813E-DB95-800C-0FB8-83D86C4D0ADB}"/>
              </a:ext>
            </a:extLst>
          </p:cNvPr>
          <p:cNvGraphicFramePr>
            <a:graphicFrameLocks noGrp="1"/>
          </p:cNvGraphicFramePr>
          <p:nvPr>
            <p:extLst>
              <p:ext uri="{D42A27DB-BD31-4B8C-83A1-F6EECF244321}">
                <p14:modId xmlns:p14="http://schemas.microsoft.com/office/powerpoint/2010/main" val="1908505730"/>
              </p:ext>
            </p:extLst>
          </p:nvPr>
        </p:nvGraphicFramePr>
        <p:xfrm>
          <a:off x="634510" y="1443259"/>
          <a:ext cx="6584661" cy="5063490"/>
        </p:xfrm>
        <a:graphic>
          <a:graphicData uri="http://schemas.openxmlformats.org/drawingml/2006/table">
            <a:tbl>
              <a:tblPr bandRow="1">
                <a:tableStyleId>{5C22544A-7EE6-4342-B048-85BDC9FD1C3A}</a:tableStyleId>
              </a:tblPr>
              <a:tblGrid>
                <a:gridCol w="1585468">
                  <a:extLst>
                    <a:ext uri="{9D8B030D-6E8A-4147-A177-3AD203B41FA5}">
                      <a16:colId xmlns:a16="http://schemas.microsoft.com/office/drawing/2014/main" val="3152517766"/>
                    </a:ext>
                  </a:extLst>
                </a:gridCol>
                <a:gridCol w="4999193">
                  <a:extLst>
                    <a:ext uri="{9D8B030D-6E8A-4147-A177-3AD203B41FA5}">
                      <a16:colId xmlns:a16="http://schemas.microsoft.com/office/drawing/2014/main" val="3190702462"/>
                    </a:ext>
                  </a:extLst>
                </a:gridCol>
              </a:tblGrid>
              <a:tr h="381000">
                <a:tc>
                  <a:txBody>
                    <a:bodyPr/>
                    <a:lstStyle/>
                    <a:p>
                      <a:pPr fontAlgn="base"/>
                      <a:r>
                        <a:rPr lang="en-US" sz="1800" b="1" dirty="0">
                          <a:solidFill>
                            <a:srgbClr val="FFFFFF"/>
                          </a:solidFill>
                          <a:effectLst/>
                          <a:latin typeface="Gill Sans Nova Light" panose="020B0302020104020203" pitchFamily="34" charset="0"/>
                        </a:rPr>
                        <a:t>RPGs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531F14"/>
                    </a:solidFill>
                  </a:tcPr>
                </a:tc>
                <a:tc>
                  <a:txBody>
                    <a:bodyPr/>
                    <a:lstStyle/>
                    <a:p>
                      <a:pPr fontAlgn="base"/>
                      <a:r>
                        <a:rPr lang="en-US" sz="1800" b="1" dirty="0">
                          <a:solidFill>
                            <a:srgbClr val="FFFFFF"/>
                          </a:solidFill>
                          <a:effectLst/>
                          <a:latin typeface="Gill Sans Nova Light" panose="020B0302020104020203" pitchFamily="34" charset="0"/>
                        </a:rPr>
                        <a:t>Notes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531F14"/>
                    </a:solidFill>
                  </a:tcPr>
                </a:tc>
                <a:extLst>
                  <a:ext uri="{0D108BD9-81ED-4DB2-BD59-A6C34878D82A}">
                    <a16:rowId xmlns:a16="http://schemas.microsoft.com/office/drawing/2014/main" val="2812722956"/>
                  </a:ext>
                </a:extLst>
              </a:tr>
              <a:tr h="314325">
                <a:tc>
                  <a:txBody>
                    <a:bodyPr/>
                    <a:lstStyle/>
                    <a:p>
                      <a:pPr fontAlgn="auto"/>
                      <a:r>
                        <a:rPr lang="en-US" sz="1600" u="sng" strike="noStrike">
                          <a:solidFill>
                            <a:schemeClr val="tx1"/>
                          </a:solidFill>
                          <a:effectLst/>
                          <a:latin typeface="Gill Sans Nova Light" panose="020B0302020104020203" pitchFamily="34" charset="0"/>
                          <a:hlinkClick r:id="rId3">
                            <a:extLst>
                              <a:ext uri="{A12FA001-AC4F-418D-AE19-62706E023703}">
                                <ahyp:hlinkClr xmlns:ahyp="http://schemas.microsoft.com/office/drawing/2018/hyperlinkcolor" val="tx"/>
                              </a:ext>
                            </a:extLst>
                          </a:hlinkClick>
                        </a:rPr>
                        <a:t>Dungeons and Dragons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Common table-top roleplaying game, seen in </a:t>
                      </a:r>
                      <a:r>
                        <a:rPr lang="en-US" sz="1600" i="1" dirty="0">
                          <a:effectLst/>
                          <a:latin typeface="Gill Sans Nova Light" panose="020B0302020104020203" pitchFamily="34" charset="0"/>
                        </a:rPr>
                        <a:t>Stranger Things, Big Bang Theory, </a:t>
                      </a:r>
                      <a:r>
                        <a:rPr lang="en-US" sz="1600" i="0" dirty="0" err="1">
                          <a:effectLst/>
                          <a:latin typeface="Gill Sans Nova Light" panose="020B0302020104020203" pitchFamily="34" charset="0"/>
                        </a:rPr>
                        <a:t>etc</a:t>
                      </a:r>
                      <a:r>
                        <a:rPr lang="en-US" sz="1600" i="1" dirty="0">
                          <a:effectLst/>
                          <a:latin typeface="Gill Sans Nova Light" panose="020B0302020104020203" pitchFamily="34" charset="0"/>
                        </a:rPr>
                        <a:t> </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208014635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4">
                            <a:extLst>
                              <a:ext uri="{A12FA001-AC4F-418D-AE19-62706E023703}">
                                <ahyp:hlinkClr xmlns:ahyp="http://schemas.microsoft.com/office/drawing/2018/hyperlinkcolor" val="tx"/>
                              </a:ext>
                            </a:extLst>
                          </a:hlinkClick>
                        </a:rPr>
                        <a:t>Lasers &amp; Feelings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Well designed one-page RPG</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952608636"/>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5">
                            <a:extLst>
                              <a:ext uri="{A12FA001-AC4F-418D-AE19-62706E023703}">
                                <ahyp:hlinkClr xmlns:ahyp="http://schemas.microsoft.com/office/drawing/2018/hyperlinkcolor" val="tx"/>
                              </a:ext>
                            </a:extLst>
                          </a:hlinkClick>
                        </a:rPr>
                        <a:t>Cats in the City</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Deepti, using this workshop’s format; “chaos” mechanic</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165761193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6">
                            <a:extLst>
                              <a:ext uri="{A12FA001-AC4F-418D-AE19-62706E023703}">
                                <ahyp:hlinkClr xmlns:ahyp="http://schemas.microsoft.com/office/drawing/2018/hyperlinkcolor" val="tx"/>
                              </a:ext>
                            </a:extLst>
                          </a:hlinkClick>
                        </a:rPr>
                        <a:t>Ten Candles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“Candle” mechanic where real, lit candles impact gameplay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181324372"/>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7">
                            <a:extLst>
                              <a:ext uri="{A12FA001-AC4F-418D-AE19-62706E023703}">
                                <ahyp:hlinkClr xmlns:ahyp="http://schemas.microsoft.com/office/drawing/2018/hyperlinkcolor" val="tx"/>
                              </a:ext>
                            </a:extLst>
                          </a:hlinkClick>
                        </a:rPr>
                        <a:t>The Quiet Year</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No “Mian storyteller”, players can hold “grudges”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4182971550"/>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8">
                            <a:extLst>
                              <a:ext uri="{A12FA001-AC4F-418D-AE19-62706E023703}">
                                <ahyp:hlinkClr xmlns:ahyp="http://schemas.microsoft.com/office/drawing/2018/hyperlinkcolor" val="tx"/>
                              </a:ext>
                            </a:extLst>
                          </a:hlinkClick>
                        </a:rPr>
                        <a:t>Everybody’s John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Bidding mechanic to “gain control” of the story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4038614824"/>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9">
                            <a:extLst>
                              <a:ext uri="{A12FA001-AC4F-418D-AE19-62706E023703}">
                                <ahyp:hlinkClr xmlns:ahyp="http://schemas.microsoft.com/office/drawing/2018/hyperlinkcolor" val="tx"/>
                              </a:ext>
                            </a:extLst>
                          </a:hlinkClick>
                        </a:rPr>
                        <a:t>Road Trippin’</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a:t>
                      </a:r>
                      <a:r>
                        <a:rPr lang="en-US" sz="1600">
                          <a:effectLst/>
                          <a:latin typeface="Gill Sans Nova Light" panose="020B0302020104020203" pitchFamily="34" charset="0"/>
                        </a:rPr>
                        <a:t>nina</a:t>
                      </a:r>
                      <a:r>
                        <a:rPr lang="en-US" sz="1600" dirty="0">
                          <a:effectLst/>
                          <a:latin typeface="Gill Sans Nova Light" panose="020B0302020104020203" pitchFamily="34" charset="0"/>
                        </a:rPr>
                        <a:t>, “Pee meter” that impacts game 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528397748"/>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0">
                            <a:extLst>
                              <a:ext uri="{A12FA001-AC4F-418D-AE19-62706E023703}">
                                <ahyp:hlinkClr xmlns:ahyp="http://schemas.microsoft.com/office/drawing/2018/hyperlinkcolor" val="tx"/>
                              </a:ext>
                            </a:extLst>
                          </a:hlinkClick>
                        </a:rPr>
                        <a:t>Astronomers</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By </a:t>
                      </a:r>
                      <a:r>
                        <a:rPr lang="en-US" sz="1600" dirty="0" err="1">
                          <a:effectLst/>
                          <a:latin typeface="Gill Sans Nova Light" panose="020B0302020104020203" pitchFamily="34" charset="0"/>
                        </a:rPr>
                        <a:t>nina</a:t>
                      </a:r>
                      <a:r>
                        <a:rPr lang="en-US" sz="1600" dirty="0">
                          <a:effectLst/>
                          <a:latin typeface="Gill Sans Nova Light" panose="020B0302020104020203" pitchFamily="34" charset="0"/>
                        </a:rPr>
                        <a:t>, drawing cards simulates discovering planets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247173259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1">
                            <a:extLst>
                              <a:ext uri="{A12FA001-AC4F-418D-AE19-62706E023703}">
                                <ahyp:hlinkClr xmlns:ahyp="http://schemas.microsoft.com/office/drawing/2018/hyperlinkcolor" val="tx"/>
                              </a:ext>
                            </a:extLst>
                          </a:hlinkClick>
                        </a:rPr>
                        <a:t>Alice is Missing</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Completely silent; No game master; players must text each other</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89693129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2">
                            <a:extLst>
                              <a:ext uri="{A12FA001-AC4F-418D-AE19-62706E023703}">
                                <ahyp:hlinkClr xmlns:ahyp="http://schemas.microsoft.com/office/drawing/2018/hyperlinkcolor" val="tx"/>
                              </a:ext>
                            </a:extLst>
                          </a:hlinkClick>
                        </a:rPr>
                        <a:t>Dread</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Horror style game where a game of Jenga is used for tension</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3957547625"/>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3">
                            <a:extLst>
                              <a:ext uri="{A12FA001-AC4F-418D-AE19-62706E023703}">
                                <ahyp:hlinkClr xmlns:ahyp="http://schemas.microsoft.com/office/drawing/2018/hyperlinkcolor" val="tx"/>
                              </a:ext>
                            </a:extLst>
                          </a:hlinkClick>
                        </a:rPr>
                        <a:t>Caravan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In Fallout: New Vegas, can only use cards you find in game</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642055022"/>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4">
                            <a:extLst>
                              <a:ext uri="{A12FA001-AC4F-418D-AE19-62706E023703}">
                                <ahyp:hlinkClr xmlns:ahyp="http://schemas.microsoft.com/office/drawing/2018/hyperlinkcolor" val="tx"/>
                              </a:ext>
                            </a:extLst>
                          </a:hlinkClick>
                        </a:rPr>
                        <a:t>Gwent</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In Witcher games, you can only get cards from boss fights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628167686"/>
                  </a:ext>
                </a:extLst>
              </a:tr>
            </a:tbl>
          </a:graphicData>
        </a:graphic>
      </p:graphicFrame>
      <p:sp>
        <p:nvSpPr>
          <p:cNvPr id="5" name="TextBox 4">
            <a:extLst>
              <a:ext uri="{FF2B5EF4-FFF2-40B4-BE49-F238E27FC236}">
                <a16:creationId xmlns:a16="http://schemas.microsoft.com/office/drawing/2014/main" id="{BE3A1C11-C096-5FE9-A14D-2933F8914379}"/>
              </a:ext>
            </a:extLst>
          </p:cNvPr>
          <p:cNvSpPr txBox="1"/>
          <p:nvPr/>
        </p:nvSpPr>
        <p:spPr>
          <a:xfrm>
            <a:off x="7219950" y="4110207"/>
            <a:ext cx="4991927" cy="2923877"/>
          </a:xfrm>
          <a:prstGeom prst="rect">
            <a:avLst/>
          </a:prstGeom>
          <a:noFill/>
        </p:spPr>
        <p:txBody>
          <a:bodyPr wrap="square" rtlCol="0">
            <a:spAutoFit/>
          </a:bodyPr>
          <a:lstStyle/>
          <a:p>
            <a:r>
              <a:rPr lang="en-US" sz="2300" dirty="0">
                <a:solidFill>
                  <a:schemeClr val="bg1"/>
                </a:solidFill>
              </a:rPr>
              <a:t>TO DO…</a:t>
            </a:r>
          </a:p>
          <a:p>
            <a:pPr marL="285750" indent="-285750">
              <a:buFont typeface="Wingdings" panose="05000000000000000000" pitchFamily="2" charset="2"/>
              <a:buChar char="q"/>
            </a:pPr>
            <a:r>
              <a:rPr lang="en-US" sz="2300" dirty="0">
                <a:solidFill>
                  <a:schemeClr val="bg1"/>
                </a:solidFill>
              </a:rPr>
              <a:t>Fill out the worksheets</a:t>
            </a:r>
          </a:p>
          <a:p>
            <a:pPr marL="285750" indent="-285750">
              <a:buFont typeface="Wingdings" panose="05000000000000000000" pitchFamily="2" charset="2"/>
              <a:buChar char="q"/>
            </a:pPr>
            <a:r>
              <a:rPr lang="en-US" sz="2300" dirty="0">
                <a:solidFill>
                  <a:schemeClr val="bg1"/>
                </a:solidFill>
              </a:rPr>
              <a:t>Write the rules on ONE PAGE</a:t>
            </a:r>
          </a:p>
          <a:p>
            <a:pPr marL="285750" indent="-285750">
              <a:buFont typeface="Wingdings" panose="05000000000000000000" pitchFamily="2" charset="2"/>
              <a:buChar char="q"/>
            </a:pPr>
            <a:r>
              <a:rPr lang="en-US" sz="2300" dirty="0">
                <a:solidFill>
                  <a:schemeClr val="bg1"/>
                </a:solidFill>
              </a:rPr>
              <a:t>Test the game with friends</a:t>
            </a:r>
          </a:p>
          <a:p>
            <a:pPr marL="285750" indent="-285750">
              <a:buFont typeface="Wingdings" panose="05000000000000000000" pitchFamily="2" charset="2"/>
              <a:buChar char="q"/>
            </a:pPr>
            <a:r>
              <a:rPr lang="en-US" sz="2300" dirty="0">
                <a:solidFill>
                  <a:schemeClr val="bg1"/>
                </a:solidFill>
              </a:rPr>
              <a:t>Iterate on the game</a:t>
            </a:r>
          </a:p>
          <a:p>
            <a:pPr marL="285750" indent="-285750">
              <a:buFont typeface="Wingdings" panose="05000000000000000000" pitchFamily="2" charset="2"/>
              <a:buChar char="q"/>
            </a:pPr>
            <a:r>
              <a:rPr lang="en-US" sz="2300" dirty="0">
                <a:solidFill>
                  <a:schemeClr val="bg1"/>
                </a:solidFill>
              </a:rPr>
              <a:t>Publish! Consider: DMs Guild, </a:t>
            </a:r>
            <a:r>
              <a:rPr lang="en-US" sz="2300" dirty="0" err="1">
                <a:solidFill>
                  <a:schemeClr val="bg1"/>
                </a:solidFill>
              </a:rPr>
              <a:t>DrivethruRPG</a:t>
            </a:r>
            <a:r>
              <a:rPr lang="en-US" sz="2300" dirty="0">
                <a:solidFill>
                  <a:schemeClr val="bg1"/>
                </a:solidFill>
              </a:rPr>
              <a:t>, Roll20, Itch.io, GitHub</a:t>
            </a:r>
          </a:p>
          <a:p>
            <a:endParaRPr lang="en-US" sz="2300" dirty="0">
              <a:solidFill>
                <a:schemeClr val="bg1"/>
              </a:solidFill>
            </a:endParaRPr>
          </a:p>
        </p:txBody>
      </p:sp>
      <p:pic>
        <p:nvPicPr>
          <p:cNvPr id="6" name="Picture 5" descr="A black square with squares&#10;&#10;AI-generated content may be incorrect.">
            <a:extLst>
              <a:ext uri="{FF2B5EF4-FFF2-40B4-BE49-F238E27FC236}">
                <a16:creationId xmlns:a16="http://schemas.microsoft.com/office/drawing/2014/main" id="{5BF954BC-86C8-AF83-07D3-3A495CF763D5}"/>
              </a:ext>
            </a:extLst>
          </p:cNvPr>
          <p:cNvPicPr>
            <a:picLocks noChangeAspect="1"/>
          </p:cNvPicPr>
          <p:nvPr/>
        </p:nvPicPr>
        <p:blipFill>
          <a:blip r:embed="rId15">
            <a:lum bright="70000" contrast="-70000"/>
          </a:blip>
          <a:stretch>
            <a:fillRect/>
          </a:stretch>
        </p:blipFill>
        <p:spPr>
          <a:xfrm>
            <a:off x="8075562" y="257205"/>
            <a:ext cx="2935337" cy="2931859"/>
          </a:xfrm>
          <a:prstGeom prst="rect">
            <a:avLst/>
          </a:prstGeom>
        </p:spPr>
      </p:pic>
    </p:spTree>
    <p:extLst>
      <p:ext uri="{BB962C8B-B14F-4D97-AF65-F5344CB8AC3E}">
        <p14:creationId xmlns:p14="http://schemas.microsoft.com/office/powerpoint/2010/main" val="2272936215"/>
      </p:ext>
    </p:extLst>
  </p:cSld>
  <p:clrMapOvr>
    <a:masterClrMapping/>
  </p:clrMapOvr>
</p:sld>
</file>

<file path=ppt/theme/theme1.xml><?xml version="1.0" encoding="utf-8"?>
<a:theme xmlns:a="http://schemas.openxmlformats.org/drawingml/2006/main" name="Office Theme">
  <a:themeElements>
    <a:clrScheme name="Celestial">
      <a:dk1>
        <a:srgbClr val="000000"/>
      </a:dk1>
      <a:lt1>
        <a:srgbClr val="FFFFFF"/>
      </a:lt1>
      <a:dk2>
        <a:srgbClr val="44546A"/>
      </a:dk2>
      <a:lt2>
        <a:srgbClr val="E7E6E6"/>
      </a:lt2>
      <a:accent1>
        <a:srgbClr val="D19726"/>
      </a:accent1>
      <a:accent2>
        <a:srgbClr val="531F14"/>
      </a:accent2>
      <a:accent3>
        <a:srgbClr val="47383A"/>
      </a:accent3>
      <a:accent4>
        <a:srgbClr val="6D595C"/>
      </a:accent4>
      <a:accent5>
        <a:srgbClr val="222A34"/>
      </a:accent5>
      <a:accent6>
        <a:srgbClr val="EFE9E3"/>
      </a:accent6>
      <a:hlink>
        <a:srgbClr val="2CA7A3"/>
      </a:hlink>
      <a:folHlink>
        <a:srgbClr val="954F72"/>
      </a:folHlink>
    </a:clrScheme>
    <a:fontScheme name="Custom 37">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stial_Win32_EF_v14" id="{49C53B4D-6C95-4255-8F4E-2C424B2C6A98}" vid="{5D0D74F6-EEA1-4B6D-86D1-60011094E0AF}"/>
    </a:ext>
  </a:extLst>
</a:theme>
</file>

<file path=ppt/theme/theme2.xml><?xml version="1.0" encoding="utf-8"?>
<a:theme xmlns:a="http://schemas.openxmlformats.org/drawingml/2006/main" name="1_White Template">
  <a:themeElements>
    <a:clrScheme name="Custom 9">
      <a:dk1>
        <a:srgbClr val="000000"/>
      </a:dk1>
      <a:lt1>
        <a:srgbClr val="FFFFFF"/>
      </a:lt1>
      <a:dk2>
        <a:srgbClr val="3B2E58"/>
      </a:dk2>
      <a:lt2>
        <a:srgbClr val="E6E6E6"/>
      </a:lt2>
      <a:accent1>
        <a:srgbClr val="8661C5"/>
      </a:accent1>
      <a:accent2>
        <a:srgbClr val="243A5E"/>
      </a:accent2>
      <a:accent3>
        <a:srgbClr val="D59D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purple_accessible.pptx" id="{2A25CC32-53A3-42A8-B07D-FAA8D735D358}" vid="{8DB29BF4-6C2E-4CE3-BA48-F0F8831C19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948BCA3A2CE647A8980A812DC9EEE7" ma:contentTypeVersion="23" ma:contentTypeDescription="Create a new document." ma:contentTypeScope="" ma:versionID="10ea8ef8a3f89d6f442e27208015fe1a">
  <xsd:schema xmlns:xsd="http://www.w3.org/2001/XMLSchema" xmlns:xs="http://www.w3.org/2001/XMLSchema" xmlns:p="http://schemas.microsoft.com/office/2006/metadata/properties" xmlns:ns1="http://schemas.microsoft.com/sharepoint/v3" xmlns:ns2="730d8df6-6305-4397-942e-c68e13ca0459" xmlns:ns3="a038cf47-43dc-4da9-a1d5-a44d22af5082" xmlns:ns4="230e9df3-be65-4c73-a93b-d1236ebd677e" targetNamespace="http://schemas.microsoft.com/office/2006/metadata/properties" ma:root="true" ma:fieldsID="cb0998413867038f26bb23b87549a3f4" ns1:_="" ns2:_="" ns3:_="" ns4:_="">
    <xsd:import namespace="http://schemas.microsoft.com/sharepoint/v3"/>
    <xsd:import namespace="730d8df6-6305-4397-942e-c68e13ca0459"/>
    <xsd:import namespace="a038cf47-43dc-4da9-a1d5-a44d22af5082"/>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lcf76f155ced4ddcb4097134ff3c332f" minOccurs="0"/>
                <xsd:element ref="ns4:TaxCatchAll" minOccurs="0"/>
                <xsd:element ref="ns2:MediaLengthInSeconds" minOccurs="0"/>
                <xsd:element ref="ns2:OneNoteFluid_FileOrder" minOccurs="0"/>
                <xsd:element ref="ns2:OneNoteFluid_FileOrder0" minOccurs="0"/>
                <xsd:element ref="ns2:MediaServiceOCR" minOccurs="0"/>
                <xsd:element ref="ns2:MediaServiceSearchProperties" minOccurs="0"/>
                <xsd:element ref="ns1:_ip_UnifiedCompliancePolicyProperties" minOccurs="0"/>
                <xsd:element ref="ns1:_ip_UnifiedCompliancePolicyUIAction" minOccurs="0"/>
                <xsd:element ref="ns2:MediaServiceDocTag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0d8df6-6305-4397-942e-c68e13ca04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element name="OneNoteFluid_FileOrder" ma:index="21" nillable="true" ma:displayName="OneNoteFluid_FileOrder" ma:internalName="OneNoteFluid_FileOrder">
      <xsd:simpleType>
        <xsd:restriction base="dms:Text">
          <xsd:maxLength value="255"/>
        </xsd:restriction>
      </xsd:simpleType>
    </xsd:element>
    <xsd:element name="OneNoteFluid_FileOrder0" ma:index="22" nillable="true" ma:displayName="OneNoteFluid_FileOrder" ma:internalName="OneNoteFluid_FileOrder0">
      <xsd:simpleType>
        <xsd:restriction base="dms:Text">
          <xsd:maxLength value="255"/>
        </xsd:restriction>
      </xsd:simpleType>
    </xsd:element>
    <xsd:element name="MediaServiceOCR" ma:index="23" nillable="true" ma:displayName="Extracted Text" ma:internalName="MediaServiceOCR" ma:readOnly="true">
      <xsd:simpleType>
        <xsd:restriction base="dms:Note">
          <xsd:maxLength value="255"/>
        </xsd:restriction>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element name="MediaServiceLocation" ma:index="2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38cf47-43dc-4da9-a1d5-a44d22af508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d0e6fb87-b3ef-4f93-a67c-0227bb747af2}" ma:internalName="TaxCatchAll" ma:showField="CatchAllData" ma:web="a038cf47-43dc-4da9-a1d5-a44d22af508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730d8df6-6305-4397-942e-c68e13ca0459" xsi:nil="true"/>
    <OneNoteFluid_FileOrder xmlns="730d8df6-6305-4397-942e-c68e13ca0459" xsi:nil="true"/>
    <OneNoteFluid_FileOrder0 xmlns="730d8df6-6305-4397-942e-c68e13ca0459" xsi:nil="true"/>
    <lcf76f155ced4ddcb4097134ff3c332f xmlns="730d8df6-6305-4397-942e-c68e13ca0459">
      <Terms xmlns="http://schemas.microsoft.com/office/infopath/2007/PartnerControls"/>
    </lcf76f155ced4ddcb4097134ff3c332f>
    <TaxCatchAll xmlns="230e9df3-be65-4c73-a93b-d1236ebd677e" xsi:nil="true"/>
    <MediaLengthInSeconds xmlns="730d8df6-6305-4397-942e-c68e13ca0459" xsi:nil="true"/>
    <SharedWithUsers xmlns="a038cf47-43dc-4da9-a1d5-a44d22af5082">
      <UserInfo>
        <DisplayName/>
        <AccountId xsi:nil="true"/>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719382-5E53-4972-8AD1-D33FE92E4D07}">
  <ds:schemaRefs>
    <ds:schemaRef ds:uri="230e9df3-be65-4c73-a93b-d1236ebd677e"/>
    <ds:schemaRef ds:uri="730d8df6-6305-4397-942e-c68e13ca0459"/>
    <ds:schemaRef ds:uri="a038cf47-43dc-4da9-a1d5-a44d22af50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4BCF513-745B-4AD7-97C8-7C8887B0C823}">
  <ds:schemaRefs>
    <ds:schemaRef ds:uri="230e9df3-be65-4c73-a93b-d1236ebd677e"/>
    <ds:schemaRef ds:uri="730d8df6-6305-4397-942e-c68e13ca0459"/>
    <ds:schemaRef ds:uri="a038cf47-43dc-4da9-a1d5-a44d22af50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4E70734-8287-49EC-B776-716BC48B1B0C}">
  <ds:schemaRefs>
    <ds:schemaRef ds:uri="http://schemas.microsoft.com/sharepoint/v3/contenttype/forms"/>
  </ds:schemaRefs>
</ds:datastoreItem>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Celestial design</Template>
  <TotalTime>1423</TotalTime>
  <Words>2827</Words>
  <Application>Microsoft Office PowerPoint</Application>
  <PresentationFormat>Widescreen</PresentationFormat>
  <Paragraphs>201</Paragraphs>
  <Slides>8</Slides>
  <Notes>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vt:i4>
      </vt:variant>
    </vt:vector>
  </HeadingPairs>
  <TitlesOfParts>
    <vt:vector size="21" baseType="lpstr">
      <vt:lpstr>Arial</vt:lpstr>
      <vt:lpstr>Baskerville Old Face</vt:lpstr>
      <vt:lpstr>Calibri</vt:lpstr>
      <vt:lpstr>Consolas</vt:lpstr>
      <vt:lpstr>Gill Sans Nova Light</vt:lpstr>
      <vt:lpstr>Gill Sans Nova Light_MSFontService</vt:lpstr>
      <vt:lpstr>Open Sans</vt:lpstr>
      <vt:lpstr>Poppins Black</vt:lpstr>
      <vt:lpstr>Segoe UI</vt:lpstr>
      <vt:lpstr>Segoe UI Semibold</vt:lpstr>
      <vt:lpstr>Wingdings</vt:lpstr>
      <vt:lpstr>Office Theme</vt:lpstr>
      <vt:lpstr>1_White Template</vt:lpstr>
      <vt:lpstr>Create your own one-page  Roleplaying game</vt:lpstr>
      <vt:lpstr>What is a tabletop  role-playing game (TTRPG)?</vt:lpstr>
      <vt:lpstr>WHY MAKE A One-PAGE TTRPG?</vt:lpstr>
      <vt:lpstr>Empathize + Define: Game foundations</vt:lpstr>
      <vt:lpstr>Ideate: TURN ACTIONS INTO GAMEPLAY</vt:lpstr>
      <vt:lpstr>Design thinking</vt:lpstr>
      <vt:lpstr>Design thinking</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RPG</dc:title>
  <dc:creator>nina navazio</dc:creator>
  <cp:lastModifiedBy>Nina N</cp:lastModifiedBy>
  <cp:revision>17</cp:revision>
  <dcterms:created xsi:type="dcterms:W3CDTF">2024-03-26T18:00:11Z</dcterms:created>
  <dcterms:modified xsi:type="dcterms:W3CDTF">2025-04-12T04:02:42Z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0x010100F6948BCA3A2CE647A8980A812DC9EEE7</vt:lpwstr>
  </property>
  <property fmtid="{D5CDD505-2E9C-101B-9397-08002B2CF9AE}" pid="3" name="MediaServiceImageTags">
    <vt:lpwstr/>
  </property>
  <property fmtid="{D5CDD505-2E9C-101B-9397-08002B2CF9AE}" pid="4" name="ComplianceAssetId">
    <vt:lpwstr/>
  </property>
  <property fmtid="{D5CDD505-2E9C-101B-9397-08002B2CF9AE}" pid="5" name="_ExtendedDescription">
    <vt:lpwstr/>
  </property>
  <property fmtid="{D5CDD505-2E9C-101B-9397-08002B2CF9AE}" pid="6" name="_activity">
    <vt:lpwstr>{"FileActivityType":"6","FileActivityTimeStamp":"2024-04-23T22:51:44.560Z","FileActivityUsersOnPage":[{"DisplayName":"Deepti Vaidyanathan","Id":"deeptivai@microsoft.com"}],"FileActivityNavigationId":null}</vt:lpwstr>
  </property>
  <property fmtid="{D5CDD505-2E9C-101B-9397-08002B2CF9AE}" pid="7" name="TriggerFlowInfo">
    <vt:lpwstr/>
  </property>
</Properties>
</file>