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400" autoAdjust="0"/>
  </p:normalViewPr>
  <p:slideViewPr>
    <p:cSldViewPr snapToGrid="0">
      <p:cViewPr varScale="1">
        <p:scale>
          <a:sx n="50" d="100"/>
          <a:sy n="50" d="100"/>
        </p:scale>
        <p:origin x="287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10-Apr-25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10-Apr-25 12:46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we’ll decide on a “theme”. What sorts of vibes does your game give? Should it be bright or dark? Cooperative or competitive? Here, we’re looking to get more explicit about how we want players to feel while playing the game. List four or five words like that for your theme, so any decisions you make for your game going forward, from typography to art to types of rules can be guided by the theme.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E70734-8287-49EC-B776-716BC48B1B0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1387</TotalTime>
  <Words>2918</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13</cp:revision>
  <dcterms:created xsi:type="dcterms:W3CDTF">2024-03-26T18:00:11Z</dcterms:created>
  <dcterms:modified xsi:type="dcterms:W3CDTF">2025-04-10T20:11:04Z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