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9"/>
  </p:notesMasterIdLst>
  <p:sldIdLst>
    <p:sldId id="269" r:id="rId8"/>
    <p:sldId id="270" r:id="rId9"/>
    <p:sldId id="259" r:id="rId10"/>
    <p:sldId id="256" r:id="rId11"/>
    <p:sldId id="272" r:id="rId12"/>
    <p:sldId id="273" r:id="rId13"/>
    <p:sldId id="271" r:id="rId14"/>
    <p:sldId id="274" r:id="rId15"/>
    <p:sldId id="280" r:id="rId16"/>
    <p:sldId id="281" r:id="rId17"/>
    <p:sldId id="282" r:id="rId18"/>
    <p:sldId id="283" r:id="rId19"/>
    <p:sldId id="284" r:id="rId20"/>
    <p:sldId id="285" r:id="rId21"/>
    <p:sldId id="277" r:id="rId22"/>
    <p:sldId id="276" r:id="rId23"/>
    <p:sldId id="265" r:id="rId24"/>
    <p:sldId id="278" r:id="rId25"/>
    <p:sldId id="279" r:id="rId26"/>
    <p:sldId id="286"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B"/>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99" d="100"/>
          <a:sy n="99" d="100"/>
        </p:scale>
        <p:origin x="84"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596177"/>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a:prstGeom prst="rect">
            <a:avLst/>
          </a:prstGeo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64287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30286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74104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1.emf"/><Relationship Id="rId4" Type="http://schemas.openxmlformats.org/officeDocument/2006/relationships/slideLayout" Target="../slideLayouts/slideLayout3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1.emf"/><Relationship Id="rId4" Type="http://schemas.openxmlformats.org/officeDocument/2006/relationships/slideLayout" Target="../slideLayouts/slideLayout4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5" r:id="rId10"/>
    <p:sldLayoutId id="214748378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ASP.NET </a:t>
            </a:r>
            <a:r>
              <a:rPr lang="en-US" sz="6600" dirty="0" smtClean="0"/>
              <a:t>&amp; </a:t>
            </a:r>
            <a:r>
              <a:rPr lang="en-US" sz="6600" dirty="0"/>
              <a:t>Visual Studio 2013 Web </a:t>
            </a:r>
            <a:r>
              <a:rPr lang="en-US" sz="6600" dirty="0" smtClean="0"/>
              <a:t>Tools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305008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04584" y="1970209"/>
            <a:ext cx="5616915" cy="4161084"/>
          </a:xfrm>
        </p:spPr>
        <p:txBody>
          <a:bodyPr/>
          <a:lstStyle/>
          <a:p>
            <a:r>
              <a:rPr lang="en-US" b="0" dirty="0" smtClean="0"/>
              <a:t>One ASP.NET</a:t>
            </a:r>
          </a:p>
          <a:p>
            <a:r>
              <a:rPr lang="en-US" b="0" dirty="0" smtClean="0"/>
              <a:t>Browser Link</a:t>
            </a:r>
          </a:p>
          <a:p>
            <a:r>
              <a:rPr lang="en-US" b="0" dirty="0" smtClean="0"/>
              <a:t>New HTML editor</a:t>
            </a:r>
          </a:p>
          <a:p>
            <a:r>
              <a:rPr lang="en-US" b="0" dirty="0" smtClean="0"/>
              <a:t>Azure </a:t>
            </a:r>
            <a:r>
              <a:rPr lang="en-US" b="0" dirty="0" smtClean="0"/>
              <a:t>Web Sites </a:t>
            </a:r>
            <a:r>
              <a:rPr lang="en-US" b="0" dirty="0" smtClean="0"/>
              <a:t>tooling</a:t>
            </a:r>
          </a:p>
          <a:p>
            <a:r>
              <a:rPr lang="en-US" b="0" dirty="0" smtClean="0"/>
              <a:t>Scaffolding</a:t>
            </a:r>
          </a:p>
          <a:p>
            <a:r>
              <a:rPr lang="en-US" b="0" dirty="0" smtClean="0"/>
              <a:t>OWIN</a:t>
            </a:r>
            <a:endParaRPr lang="en-US" b="0" dirty="0" smtClean="0"/>
          </a:p>
          <a:p>
            <a:r>
              <a:rPr lang="en-US" b="0" dirty="0" smtClean="0"/>
              <a:t>ASP.NET Identity</a:t>
            </a:r>
            <a:endParaRPr lang="en-US" b="0" dirty="0"/>
          </a:p>
        </p:txBody>
      </p:sp>
      <p:sp>
        <p:nvSpPr>
          <p:cNvPr id="3" name="Content Placeholder 2"/>
          <p:cNvSpPr>
            <a:spLocks noGrp="1"/>
          </p:cNvSpPr>
          <p:nvPr>
            <p:ph sz="quarter" idx="4"/>
          </p:nvPr>
        </p:nvSpPr>
        <p:spPr>
          <a:xfrm>
            <a:off x="6275742" y="1742060"/>
            <a:ext cx="5619121" cy="4389234"/>
          </a:xfrm>
        </p:spPr>
        <p:txBody>
          <a:bodyPr/>
          <a:lstStyle/>
          <a:p>
            <a:endParaRPr lang="en-US" dirty="0"/>
          </a:p>
        </p:txBody>
      </p:sp>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786251" cy="523220"/>
          </a:xfrm>
          <a:prstGeom prst="rect">
            <a:avLst/>
          </a:prstGeom>
          <a:noFill/>
        </p:spPr>
        <p:txBody>
          <a:bodyPr wrap="none" rtlCol="0" anchor="ctr">
            <a:spAutoFit/>
          </a:bodyPr>
          <a:lstStyle/>
          <a:p>
            <a:r>
              <a:rPr lang="en-US" sz="2800" dirty="0" smtClean="0">
                <a:solidFill>
                  <a:schemeClr val="bg1"/>
                </a:solidFill>
              </a:rPr>
              <a:t>Download and </a:t>
            </a:r>
            <a:r>
              <a:rPr lang="en-US" sz="2800" dirty="0">
                <a:solidFill>
                  <a:schemeClr val="bg1"/>
                </a:solidFill>
              </a:rPr>
              <a:t>more info at: http://</a:t>
            </a:r>
            <a:r>
              <a:rPr lang="en-US" sz="2800" dirty="0" smtClean="0">
                <a:solidFill>
                  <a:schemeClr val="bg1"/>
                </a:solidFill>
              </a:rPr>
              <a:t>www.asp.net/vnext </a:t>
            </a:r>
            <a:endParaRPr lang="en-US" sz="2800" dirty="0">
              <a:solidFill>
                <a:schemeClr val="bg1"/>
              </a:solidFill>
            </a:endParaRPr>
          </a:p>
        </p:txBody>
      </p:sp>
    </p:spTree>
    <p:extLst>
      <p:ext uri="{BB962C8B-B14F-4D97-AF65-F5344CB8AC3E}">
        <p14:creationId xmlns:p14="http://schemas.microsoft.com/office/powerpoint/2010/main" val="60629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79511" y="2030931"/>
            <a:ext cx="5616915" cy="4293671"/>
          </a:xfrm>
        </p:spPr>
        <p:txBody>
          <a:bodyPr/>
          <a:lstStyle/>
          <a:p>
            <a:r>
              <a:rPr lang="en-US" dirty="0" smtClean="0">
                <a:solidFill>
                  <a:schemeClr val="accent1"/>
                </a:solidFill>
              </a:rPr>
              <a:t>One ASP.NET</a:t>
            </a:r>
          </a:p>
          <a:p>
            <a:r>
              <a:rPr lang="en-US" b="0" dirty="0" smtClean="0"/>
              <a:t>Browser Link</a:t>
            </a:r>
          </a:p>
          <a:p>
            <a:r>
              <a:rPr lang="en-US" b="0" dirty="0" smtClean="0"/>
              <a:t>New HTML editor</a:t>
            </a:r>
          </a:p>
          <a:p>
            <a:r>
              <a:rPr lang="en-US" b="0" dirty="0" smtClean="0"/>
              <a:t>Azure website tooling</a:t>
            </a:r>
          </a:p>
          <a:p>
            <a:r>
              <a:rPr lang="en-US" b="0" dirty="0" smtClean="0"/>
              <a:t>Scaffolding</a:t>
            </a:r>
          </a:p>
          <a:p>
            <a:r>
              <a:rPr lang="en-US" b="0" dirty="0"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18732" y="2430600"/>
            <a:ext cx="5619750" cy="3494331"/>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382653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dirty="0" smtClean="0">
                <a:solidFill>
                  <a:schemeClr val="accent1"/>
                </a:solidFill>
              </a:rPr>
              <a:t>Browser Link</a:t>
            </a:r>
          </a:p>
          <a:p>
            <a:r>
              <a:rPr lang="en-US" b="0" dirty="0" smtClean="0"/>
              <a:t>New HTML editor</a:t>
            </a:r>
          </a:p>
          <a:p>
            <a:r>
              <a:rPr lang="en-US" b="0" dirty="0" smtClean="0"/>
              <a:t>Azure website tooling</a:t>
            </a:r>
          </a:p>
          <a:p>
            <a:r>
              <a:rPr lang="en-US" b="0" dirty="0" smtClean="0"/>
              <a:t>Scaffolding</a:t>
            </a:r>
          </a:p>
          <a:p>
            <a:r>
              <a:rPr lang="en-US" b="0" dirty="0"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84196" y="1371601"/>
            <a:ext cx="5619750" cy="3379196"/>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95449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dirty="0" smtClean="0">
                <a:solidFill>
                  <a:schemeClr val="accent1"/>
                </a:solidFill>
              </a:rPr>
              <a:t>Azure website tooling</a:t>
            </a:r>
          </a:p>
          <a:p>
            <a:r>
              <a:rPr lang="en-US" b="0" dirty="0" smtClean="0"/>
              <a:t>Scaffolding</a:t>
            </a:r>
          </a:p>
          <a:p>
            <a:r>
              <a:rPr lang="en-US" b="0" dirty="0"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19464" y="1371601"/>
            <a:ext cx="3701118" cy="3147058"/>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413361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b="0" dirty="0" smtClean="0"/>
              <a:t>Azure website tooling</a:t>
            </a:r>
          </a:p>
          <a:p>
            <a:r>
              <a:rPr lang="en-US" dirty="0" smtClean="0">
                <a:solidFill>
                  <a:schemeClr val="accent1"/>
                </a:solidFill>
              </a:rPr>
              <a:t>Scaffolding</a:t>
            </a:r>
          </a:p>
          <a:p>
            <a:r>
              <a:rPr lang="en-US" b="0" dirty="0"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371601"/>
            <a:ext cx="5619750" cy="3746500"/>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377687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Essential Extensions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592" y="1928283"/>
            <a:ext cx="3952875" cy="1962150"/>
          </a:xfrm>
          <a:solidFill>
            <a:schemeClr val="bg1">
              <a:lumMod val="95000"/>
            </a:schemeClr>
          </a:solidFill>
        </p:spPr>
      </p:pic>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224" y="1928282"/>
            <a:ext cx="4880949" cy="1963287"/>
          </a:xfrm>
          <a:prstGeom prst="rect">
            <a:avLst/>
          </a:prstGeom>
        </p:spPr>
      </p:pic>
      <p:sp>
        <p:nvSpPr>
          <p:cNvPr id="7" name="TextBox 6"/>
          <p:cNvSpPr txBox="1"/>
          <p:nvPr/>
        </p:nvSpPr>
        <p:spPr>
          <a:xfrm>
            <a:off x="1262592" y="5327374"/>
            <a:ext cx="4458144" cy="523220"/>
          </a:xfrm>
          <a:prstGeom prst="rect">
            <a:avLst/>
          </a:prstGeom>
          <a:noFill/>
        </p:spPr>
        <p:txBody>
          <a:bodyPr wrap="none" rtlCol="0">
            <a:spAutoFit/>
          </a:bodyPr>
          <a:lstStyle/>
          <a:p>
            <a:r>
              <a:rPr lang="en-US" sz="2800" dirty="0" smtClean="0">
                <a:solidFill>
                  <a:schemeClr val="bg1"/>
                </a:solidFill>
              </a:rPr>
              <a:t>http://vswebessentials.com</a:t>
            </a:r>
            <a:endParaRPr lang="en-US" sz="2800" dirty="0">
              <a:solidFill>
                <a:schemeClr val="bg1"/>
              </a:solidFill>
            </a:endParaRPr>
          </a:p>
        </p:txBody>
      </p:sp>
    </p:spTree>
    <p:extLst>
      <p:ext uri="{BB962C8B-B14F-4D97-AF65-F5344CB8AC3E}">
        <p14:creationId xmlns:p14="http://schemas.microsoft.com/office/powerpoint/2010/main" val="302273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t>Visual Studio Web Editor Features</a:t>
            </a:r>
            <a:endParaRPr lang="en-US" dirty="0"/>
          </a:p>
        </p:txBody>
      </p:sp>
    </p:spTree>
    <p:extLst>
      <p:ext uri="{BB962C8B-B14F-4D97-AF65-F5344CB8AC3E}">
        <p14:creationId xmlns:p14="http://schemas.microsoft.com/office/powerpoint/2010/main" val="191168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What’s new in ASP.NET</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a:t>
            </a:r>
            <a:r>
              <a:rPr lang="en-US" dirty="0" smtClean="0"/>
              <a:t>New Templates (Bootstrap)</a:t>
            </a:r>
          </a:p>
          <a:p>
            <a:pPr>
              <a:lnSpc>
                <a:spcPct val="110000"/>
              </a:lnSpc>
            </a:pPr>
            <a:r>
              <a:rPr lang="en-US" dirty="0" smtClean="0">
                <a:sym typeface="Wingdings" panose="05000000000000000000" pitchFamily="2" charset="2"/>
              </a:rPr>
              <a:t> </a:t>
            </a:r>
            <a:r>
              <a:rPr lang="en-US" dirty="0" smtClean="0"/>
              <a:t>New Scaffolding System</a:t>
            </a:r>
          </a:p>
          <a:p>
            <a:pPr>
              <a:lnSpc>
                <a:spcPct val="110000"/>
              </a:lnSpc>
            </a:pPr>
            <a:r>
              <a:rPr lang="en-US" dirty="0" smtClean="0">
                <a:sym typeface="Wingdings" panose="05000000000000000000" pitchFamily="2" charset="2"/>
              </a:rPr>
              <a:t> </a:t>
            </a:r>
            <a:r>
              <a:rPr lang="en-US" dirty="0" smtClean="0"/>
              <a:t>New Identity System</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What’s </a:t>
            </a:r>
            <a:r>
              <a:rPr lang="en-US" dirty="0"/>
              <a:t>new in ASP.NET</a:t>
            </a:r>
          </a:p>
        </p:txBody>
      </p:sp>
    </p:spTree>
    <p:extLst>
      <p:ext uri="{BB962C8B-B14F-4D97-AF65-F5344CB8AC3E}">
        <p14:creationId xmlns:p14="http://schemas.microsoft.com/office/powerpoint/2010/main" val="395358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a:t>
            </a:r>
            <a:r>
              <a:rPr lang="en-US" dirty="0" smtClean="0"/>
              <a:t>One ASP.NET</a:t>
            </a:r>
          </a:p>
          <a:p>
            <a:pPr>
              <a:lnSpc>
                <a:spcPct val="110000"/>
              </a:lnSpc>
            </a:pPr>
            <a:r>
              <a:rPr lang="en-US" dirty="0" smtClean="0">
                <a:sym typeface="Wingdings" panose="05000000000000000000" pitchFamily="2" charset="2"/>
              </a:rPr>
              <a:t> </a:t>
            </a:r>
            <a:r>
              <a:rPr lang="en-US" dirty="0" smtClean="0"/>
              <a:t>Visual Studio and Web Essentials</a:t>
            </a:r>
          </a:p>
          <a:p>
            <a:pPr>
              <a:lnSpc>
                <a:spcPct val="110000"/>
              </a:lnSpc>
            </a:pPr>
            <a:r>
              <a:rPr lang="en-US" dirty="0" smtClean="0">
                <a:sym typeface="Wingdings" panose="05000000000000000000" pitchFamily="2" charset="2"/>
              </a:rPr>
              <a:t> </a:t>
            </a:r>
            <a:r>
              <a:rPr lang="en-US" dirty="0" smtClean="0"/>
              <a:t>What’s new in ASP.NET</a:t>
            </a:r>
            <a:endParaRPr lang="en-US" dirty="0"/>
          </a:p>
        </p:txBody>
      </p:sp>
    </p:spTree>
    <p:extLst>
      <p:ext uri="{BB962C8B-B14F-4D97-AF65-F5344CB8AC3E}">
        <p14:creationId xmlns:p14="http://schemas.microsoft.com/office/powerpoint/2010/main" val="1996585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180602953"/>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a:t>
                      </a:r>
                      <a:r>
                        <a:rPr lang="en-US" sz="2000" dirty="0" smtClean="0"/>
                        <a:t>Tools</a:t>
                      </a:r>
                      <a:endParaRPr lang="en-US" sz="2000" dirty="0"/>
                    </a:p>
                  </a:txBody>
                  <a:tcPr marL="45720" marR="45720">
                    <a:solidFill>
                      <a:schemeClr val="accent4"/>
                    </a:solidFill>
                  </a:tcPr>
                </a:tc>
                <a:tc>
                  <a:txBody>
                    <a:bodyPr/>
                    <a:lstStyle/>
                    <a:p>
                      <a:r>
                        <a:rPr lang="en-US" sz="2000" dirty="0" smtClean="0"/>
                        <a:t>9:00</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r>
              <a:tr h="409188">
                <a:tc>
                  <a:txBody>
                    <a:bodyPr/>
                    <a:lstStyle/>
                    <a:p>
                      <a:r>
                        <a:rPr lang="en-US" sz="2000" dirty="0" smtClean="0"/>
                        <a:t>Building Web Applications using the latest ASP.NET technologies</a:t>
                      </a:r>
                      <a:endParaRPr lang="en-US" sz="2000" dirty="0"/>
                    </a:p>
                  </a:txBody>
                  <a:tcPr marL="45720" marR="45720"/>
                </a:tc>
                <a:tc>
                  <a:txBody>
                    <a:bodyPr/>
                    <a:lstStyle/>
                    <a:p>
                      <a:r>
                        <a:rPr lang="en-US" sz="2000" dirty="0" smtClean="0"/>
                        <a:t>10:00</a:t>
                      </a:r>
                      <a:endParaRPr lang="en-US" sz="2000" dirty="0"/>
                    </a:p>
                  </a:txBody>
                  <a:tcPr marL="45720" marR="45720"/>
                </a:tc>
                <a:tc>
                  <a:txBody>
                    <a:bodyPr/>
                    <a:lstStyle/>
                    <a:p>
                      <a:r>
                        <a:rPr lang="en-US" sz="2000" dirty="0" smtClean="0"/>
                        <a:t>11:00</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40580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Install 2013 (link)</a:t>
            </a:r>
          </a:p>
          <a:p>
            <a:r>
              <a:rPr lang="en-US" dirty="0" smtClean="0"/>
              <a:t>Bootstrap articles (links)</a:t>
            </a:r>
          </a:p>
          <a:p>
            <a:r>
              <a:rPr lang="en-US" dirty="0" smtClean="0"/>
              <a:t>Identity Articles (links)</a:t>
            </a:r>
          </a:p>
          <a:p>
            <a:r>
              <a:rPr lang="en-US" dirty="0" smtClean="0"/>
              <a:t>OWIN Article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spTree>
    <p:extLst>
      <p:ext uri="{BB962C8B-B14F-4D97-AF65-F5344CB8AC3E}">
        <p14:creationId xmlns:p14="http://schemas.microsoft.com/office/powerpoint/2010/main" val="2589799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560798" y="2012463"/>
            <a:ext cx="11444935" cy="4215579"/>
          </a:xfrm>
        </p:spPr>
        <p:txBody>
          <a:bodyPr>
            <a:normAutofit/>
          </a:bodyPr>
          <a:lstStyle/>
          <a:p>
            <a:pPr marL="742950" indent="-742950">
              <a:lnSpc>
                <a:spcPct val="100000"/>
              </a:lnSpc>
              <a:buAutoNum type="arabicParenR"/>
            </a:pPr>
            <a:r>
              <a:rPr lang="en-US" sz="5400" dirty="0" smtClean="0">
                <a:latin typeface="+mj-lt"/>
              </a:rPr>
              <a:t>One ASP.NET</a:t>
            </a:r>
          </a:p>
          <a:p>
            <a:pPr marL="742950" indent="-742950">
              <a:lnSpc>
                <a:spcPct val="100000"/>
              </a:lnSpc>
              <a:buAutoNum type="arabicParenR"/>
            </a:pPr>
            <a:r>
              <a:rPr lang="en-US" sz="5400" dirty="0" smtClean="0">
                <a:latin typeface="+mj-lt"/>
              </a:rPr>
              <a:t>Visual Studio 2013 + Web Essentials</a:t>
            </a:r>
          </a:p>
          <a:p>
            <a:pPr marL="742950" indent="-742950">
              <a:lnSpc>
                <a:spcPct val="100000"/>
              </a:lnSpc>
              <a:buAutoNum type="arabicParenR"/>
            </a:pPr>
            <a:r>
              <a:rPr lang="en-US" sz="5400" dirty="0" smtClean="0">
                <a:latin typeface="+mj-lt"/>
              </a:rPr>
              <a:t>What’s new in ASP.NET</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 ASP.NET</a:t>
            </a:r>
            <a:endParaRPr lang="en-US" dirty="0"/>
          </a:p>
        </p:txBody>
      </p:sp>
      <p:sp>
        <p:nvSpPr>
          <p:cNvPr id="3" name="Subtitle 2"/>
          <p:cNvSpPr>
            <a:spLocks noGrp="1"/>
          </p:cNvSpPr>
          <p:nvPr>
            <p:ph type="subTitle" idx="1"/>
          </p:nvPr>
        </p:nvSpPr>
        <p:spPr/>
        <p:txBody>
          <a:bodyPr>
            <a:normAutofit lnSpcReduction="10000"/>
          </a:bodyPr>
          <a:lstStyle/>
          <a:p>
            <a:r>
              <a:rPr lang="en-US" dirty="0" smtClean="0"/>
              <a:t>Web Forms? Or MVC? Or Web API? Or SignalR? </a:t>
            </a:r>
            <a:br>
              <a:rPr lang="en-US" dirty="0" smtClean="0"/>
            </a:br>
            <a:endParaRPr lang="en-US" dirty="0" smtClean="0"/>
          </a:p>
          <a:p>
            <a:r>
              <a:rPr lang="en-US" dirty="0" smtClean="0"/>
              <a:t>All of them, please!</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
        <p:nvSpPr>
          <p:cNvPr id="5" name="Text Placeholder 4"/>
          <p:cNvSpPr>
            <a:spLocks noGrp="1"/>
          </p:cNvSpPr>
          <p:nvPr>
            <p:ph type="body" sz="quarter" idx="13"/>
          </p:nvPr>
        </p:nvSpPr>
        <p:spPr/>
        <p:txBody>
          <a:bodyPr/>
          <a:lstStyle/>
          <a:p>
            <a:r>
              <a:rPr lang="en-US" dirty="0" smtClean="0"/>
              <a:t>Visual Studio 2013 – New ASP.NET Project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951" y="2058882"/>
            <a:ext cx="6611516" cy="4110142"/>
          </a:xfrm>
          <a:prstGeom prst="rect">
            <a:avLst/>
          </a:prstGeom>
        </p:spPr>
      </p:pic>
    </p:spTree>
    <p:extLst>
      <p:ext uri="{BB962C8B-B14F-4D97-AF65-F5344CB8AC3E}">
        <p14:creationId xmlns:p14="http://schemas.microsoft.com/office/powerpoint/2010/main" val="24898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t>One ASP.NET</a:t>
            </a:r>
            <a:endParaRPr lang="en-US" dirty="0"/>
          </a:p>
        </p:txBody>
      </p:sp>
    </p:spTree>
    <p:extLst>
      <p:ext uri="{BB962C8B-B14F-4D97-AF65-F5344CB8AC3E}">
        <p14:creationId xmlns:p14="http://schemas.microsoft.com/office/powerpoint/2010/main" val="16333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Visual Studio 2013 + Web Essentials</a:t>
            </a:r>
            <a:endParaRPr lang="en-US" sz="5400" dirty="0"/>
          </a:p>
        </p:txBody>
      </p:sp>
      <p:sp>
        <p:nvSpPr>
          <p:cNvPr id="3" name="Subtitle 2"/>
          <p:cNvSpPr>
            <a:spLocks noGrp="1"/>
          </p:cNvSpPr>
          <p:nvPr>
            <p:ph type="subTitle" idx="1"/>
          </p:nvPr>
        </p:nvSpPr>
        <p:spPr/>
        <p:txBody>
          <a:bodyPr/>
          <a:lstStyle/>
          <a:p>
            <a:r>
              <a:rPr lang="en-US" dirty="0" smtClean="0"/>
              <a:t>THE editor for HTML, CSS, JavaScript and more</a:t>
            </a:r>
            <a:endParaRPr lang="en-US" dirty="0"/>
          </a:p>
        </p:txBody>
      </p:sp>
    </p:spTree>
    <p:extLst>
      <p:ext uri="{BB962C8B-B14F-4D97-AF65-F5344CB8AC3E}">
        <p14:creationId xmlns:p14="http://schemas.microsoft.com/office/powerpoint/2010/main" val="1379965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Link</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281" y="1555793"/>
            <a:ext cx="8207562" cy="4514158"/>
          </a:xfrm>
        </p:spPr>
      </p:pic>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47428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655" y="287058"/>
            <a:ext cx="10364451" cy="1596177"/>
          </a:xfrm>
        </p:spPr>
        <p:txBody>
          <a:bodyPr/>
          <a:lstStyle/>
          <a:p>
            <a:r>
              <a:rPr lang="en-US" dirty="0" smtClean="0"/>
              <a:t>ASP.NET </a:t>
            </a:r>
            <a:r>
              <a:rPr lang="en-US" dirty="0" smtClean="0"/>
              <a:t>&amp; </a:t>
            </a:r>
            <a:r>
              <a:rPr lang="en-US" dirty="0" smtClean="0"/>
              <a:t>Web Tools 2012.2</a:t>
            </a:r>
            <a:br>
              <a:rPr lang="en-US" dirty="0" smtClean="0"/>
            </a:br>
            <a:r>
              <a:rPr lang="en-US" sz="3600" dirty="0" smtClean="0"/>
              <a:t>(Included in Visual Studio Updates)</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642" y="1980270"/>
            <a:ext cx="8778717" cy="4689411"/>
          </a:xfrm>
          <a:prstGeom prst="rect">
            <a:avLst/>
          </a:prstGeom>
        </p:spPr>
      </p:pic>
    </p:spTree>
    <p:extLst>
      <p:ext uri="{BB962C8B-B14F-4D97-AF65-F5344CB8AC3E}">
        <p14:creationId xmlns:p14="http://schemas.microsoft.com/office/powerpoint/2010/main" val="9927452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381</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21</vt:i4>
      </vt:variant>
    </vt:vector>
  </HeadingPairs>
  <TitlesOfParts>
    <vt:vector size="34" baseType="lpstr">
      <vt:lpstr>Arial</vt:lpstr>
      <vt:lpstr>Calibri</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Introduction to ASP.NET &amp; Visual Studio 2013 Web Tools</vt:lpstr>
      <vt:lpstr>PowerPoint Presentation</vt:lpstr>
      <vt:lpstr>Agenda</vt:lpstr>
      <vt:lpstr>One ASP.NET</vt:lpstr>
      <vt:lpstr>One ASP.NET</vt:lpstr>
      <vt:lpstr>Demo</vt:lpstr>
      <vt:lpstr>Visual Studio 2013 + Web Essentials</vt:lpstr>
      <vt:lpstr>Browser Link</vt:lpstr>
      <vt:lpstr>ASP.NET &amp; Web Tools 2012.2 (Included in Visual Studio Updates)</vt:lpstr>
      <vt:lpstr>Visual Studio 2013 RC</vt:lpstr>
      <vt:lpstr>Visual Studio 2013 RC</vt:lpstr>
      <vt:lpstr>Visual Studio 2013 RC</vt:lpstr>
      <vt:lpstr>Visual Studio 2013 RC</vt:lpstr>
      <vt:lpstr>Visual Studio 2013 RC</vt:lpstr>
      <vt:lpstr>Web Essential Extensions</vt:lpstr>
      <vt:lpstr>Demo</vt:lpstr>
      <vt:lpstr>What’s new in ASP.NET</vt:lpstr>
      <vt:lpstr>Demo</vt:lpstr>
      <vt:lpstr>Recap</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Cory Fowler</cp:lastModifiedBy>
  <cp:revision>33</cp:revision>
  <dcterms:created xsi:type="dcterms:W3CDTF">2013-08-05T17:04:56Z</dcterms:created>
  <dcterms:modified xsi:type="dcterms:W3CDTF">2013-10-11T18:23:37Z</dcterms:modified>
</cp:coreProperties>
</file>