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13"/>
  </p:notesMasterIdLst>
  <p:sldIdLst>
    <p:sldId id="269" r:id="rId8"/>
    <p:sldId id="270" r:id="rId9"/>
    <p:sldId id="271" r:id="rId10"/>
    <p:sldId id="27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9FD7"/>
    <a:srgbClr val="E34F24"/>
    <a:srgbClr val="3C454F"/>
    <a:srgbClr val="BDCD2C"/>
    <a:srgbClr val="617081"/>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p:cViewPr varScale="1">
        <p:scale>
          <a:sx n="99" d="100"/>
          <a:sy n="99" d="100"/>
        </p:scale>
        <p:origin x="84"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3.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10/11/2013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emf"/><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emf"/><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1.emf"/><Relationship Id="rId4" Type="http://schemas.openxmlformats.org/officeDocument/2006/relationships/slideLayout" Target="../slideLayouts/slideLayout26.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10" Type="http://schemas.openxmlformats.org/officeDocument/2006/relationships/image" Target="../media/image1.emf"/><Relationship Id="rId4" Type="http://schemas.openxmlformats.org/officeDocument/2006/relationships/slideLayout" Target="../slideLayouts/slideLayout3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image" Target="../media/image1.emf"/><Relationship Id="rId4" Type="http://schemas.openxmlformats.org/officeDocument/2006/relationships/slideLayout" Target="../slideLayouts/slideLayout42.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Windows 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Windows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Windows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Windows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6600" dirty="0"/>
              <a:t>Running, improving and maintaining a site</a:t>
            </a:r>
            <a:r>
              <a:rPr lang="en-US" sz="7200" dirty="0"/>
              <a:t> </a:t>
            </a:r>
            <a:r>
              <a:rPr lang="en-US" sz="7200" dirty="0" smtClean="0"/>
              <a:t/>
            </a:r>
            <a:br>
              <a:rPr lang="en-US" sz="7200" dirty="0" smtClean="0"/>
            </a:br>
            <a:r>
              <a:rPr lang="en-US" sz="7200" dirty="0" smtClean="0"/>
              <a:t>in </a:t>
            </a:r>
            <a:r>
              <a:rPr lang="en-US" sz="7200" dirty="0"/>
              <a:t>the real world</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638099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111250" y="415925"/>
            <a:ext cx="11080750" cy="1325563"/>
          </a:xfrm>
        </p:spPr>
        <p:txBody>
          <a:bodyPr/>
          <a:lstStyle/>
          <a:p>
            <a:r>
              <a:rPr lang="en-US" dirty="0" smtClean="0"/>
              <a:t>Agenda</a:t>
            </a:r>
            <a:endParaRPr lang="en-US" dirty="0"/>
          </a:p>
        </p:txBody>
      </p:sp>
      <p:sp>
        <p:nvSpPr>
          <p:cNvPr id="5" name="Content Placeholder 4"/>
          <p:cNvSpPr>
            <a:spLocks noGrp="1"/>
          </p:cNvSpPr>
          <p:nvPr>
            <p:ph idx="4294967295"/>
          </p:nvPr>
        </p:nvSpPr>
        <p:spPr>
          <a:xfrm>
            <a:off x="1111250" y="1876425"/>
            <a:ext cx="11080750" cy="4216400"/>
          </a:xfrm>
        </p:spPr>
        <p:txBody>
          <a:bodyPr>
            <a:normAutofit/>
          </a:bodyPr>
          <a:lstStyle/>
          <a:p>
            <a:pPr marL="742950" indent="-742950">
              <a:lnSpc>
                <a:spcPct val="100000"/>
              </a:lnSpc>
              <a:buAutoNum type="arabicParenR"/>
            </a:pPr>
            <a:r>
              <a:rPr lang="en-US" sz="5400" dirty="0" smtClean="0">
                <a:latin typeface="+mj-lt"/>
              </a:rPr>
              <a:t>Scenario: Scale</a:t>
            </a:r>
          </a:p>
          <a:p>
            <a:pPr marL="742950" indent="-742950">
              <a:lnSpc>
                <a:spcPct val="100000"/>
              </a:lnSpc>
              <a:buAutoNum type="arabicParenR"/>
            </a:pPr>
            <a:r>
              <a:rPr lang="en-US" sz="5400" dirty="0" smtClean="0">
                <a:latin typeface="+mj-lt"/>
              </a:rPr>
              <a:t>Scenario: </a:t>
            </a:r>
            <a:r>
              <a:rPr lang="en-US" sz="5400" dirty="0" smtClean="0">
                <a:latin typeface="+mj-lt"/>
              </a:rPr>
              <a:t>Adapt to Change</a:t>
            </a:r>
            <a:endParaRPr lang="en-US" sz="5400" dirty="0" smtClean="0">
              <a:latin typeface="+mj-lt"/>
            </a:endParaRPr>
          </a:p>
          <a:p>
            <a:pPr marL="742950" indent="-742950">
              <a:lnSpc>
                <a:spcPct val="100000"/>
              </a:lnSpc>
              <a:buAutoNum type="arabicParenR"/>
            </a:pPr>
            <a:r>
              <a:rPr lang="en-US" sz="5400" dirty="0" smtClean="0">
                <a:latin typeface="+mj-lt"/>
              </a:rPr>
              <a:t>Scenario: Environments</a:t>
            </a:r>
            <a:endParaRPr lang="en-US" sz="5400" dirty="0">
              <a:latin typeface="+mj-lt"/>
            </a:endParaRPr>
          </a:p>
        </p:txBody>
      </p:sp>
    </p:spTree>
    <p:extLst>
      <p:ext uri="{BB962C8B-B14F-4D97-AF65-F5344CB8AC3E}">
        <p14:creationId xmlns:p14="http://schemas.microsoft.com/office/powerpoint/2010/main" val="2915022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Let’s get </a:t>
            </a:r>
            <a:r>
              <a:rPr lang="en-US" dirty="0" smtClean="0"/>
              <a:t>Real</a:t>
            </a:r>
            <a:endParaRPr lang="en-US" dirty="0"/>
          </a:p>
        </p:txBody>
      </p:sp>
    </p:spTree>
    <p:extLst>
      <p:ext uri="{BB962C8B-B14F-4D97-AF65-F5344CB8AC3E}">
        <p14:creationId xmlns:p14="http://schemas.microsoft.com/office/powerpoint/2010/main" val="1266075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2429" y="1780674"/>
            <a:ext cx="8066632" cy="1200329"/>
          </a:xfrm>
          <a:prstGeom prst="rect">
            <a:avLst/>
          </a:prstGeom>
          <a:noFill/>
        </p:spPr>
        <p:txBody>
          <a:bodyPr wrap="none" rtlCol="0">
            <a:spAutoFit/>
          </a:bodyPr>
          <a:lstStyle/>
          <a:p>
            <a:r>
              <a:rPr lang="en-US" dirty="0" smtClean="0"/>
              <a:t>Shared - ?? Bandwidth – Images to blob storage</a:t>
            </a:r>
          </a:p>
          <a:p>
            <a:r>
              <a:rPr lang="en-US" dirty="0" smtClean="0"/>
              <a:t>Scalability – ARR, ARR Cookie, Affinity, -- Beyond to Cloud Services – Stateless</a:t>
            </a:r>
          </a:p>
          <a:p>
            <a:r>
              <a:rPr lang="en-US" dirty="0" smtClean="0"/>
              <a:t>Demo Scale Manual</a:t>
            </a:r>
          </a:p>
          <a:p>
            <a:r>
              <a:rPr lang="en-US" dirty="0" smtClean="0"/>
              <a:t>Demo Scale Auto – Test Project in VS</a:t>
            </a:r>
          </a:p>
        </p:txBody>
      </p:sp>
    </p:spTree>
    <p:extLst>
      <p:ext uri="{BB962C8B-B14F-4D97-AF65-F5344CB8AC3E}">
        <p14:creationId xmlns:p14="http://schemas.microsoft.com/office/powerpoint/2010/main" val="22484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TotalTime>
  <Words>74</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5</vt:i4>
      </vt:variant>
    </vt:vector>
  </HeadingPairs>
  <TitlesOfParts>
    <vt:vector size="17"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Running, improving and maintaining a site  in the real world</vt:lpstr>
      <vt:lpstr>Agenda</vt:lpstr>
      <vt:lpstr>Let’s get Real</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Cory Fowler</cp:lastModifiedBy>
  <cp:revision>20</cp:revision>
  <dcterms:created xsi:type="dcterms:W3CDTF">2013-08-05T17:04:56Z</dcterms:created>
  <dcterms:modified xsi:type="dcterms:W3CDTF">2013-10-11T22:38:10Z</dcterms:modified>
</cp:coreProperties>
</file>