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7"/>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10" r:id="rId42"/>
    <p:sldId id="311" r:id="rId43"/>
    <p:sldId id="313" r:id="rId44"/>
    <p:sldId id="312" r:id="rId45"/>
    <p:sldId id="26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90"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1.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1.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image" Target="NUL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heme" Target="../theme/theme8.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www.windowsazure.com/en-us/manage/services/cache/net/how-to-cache-service/"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Windows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Windows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Windows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several environments.</a:t>
            </a:r>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Continuous Integration</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the longer it takes to find out about them.</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Continuous Integration</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[Cory?]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several environments.</a:t>
            </a:r>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a:p>
        </p:txBody>
      </p:sp>
    </p:spTree>
    <p:extLst>
      <p:ext uri="{BB962C8B-B14F-4D97-AF65-F5344CB8AC3E}">
        <p14:creationId xmlns:p14="http://schemas.microsoft.com/office/powerpoint/2010/main" val="394786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Running, improving and maintaining a site in the real </a:t>
            </a:r>
            <a:r>
              <a:rPr lang="en-US" dirty="0" smtClean="0"/>
              <a:t>world</a:t>
            </a:r>
            <a:endParaRPr lang="en-US" dirty="0"/>
          </a:p>
        </p:txBody>
      </p:sp>
      <p:sp>
        <p:nvSpPr>
          <p:cNvPr id="3" name="Content Placeholder 2"/>
          <p:cNvSpPr>
            <a:spLocks noGrp="1"/>
          </p:cNvSpPr>
          <p:nvPr>
            <p:ph idx="1"/>
          </p:nvPr>
        </p:nvSpPr>
        <p:spPr>
          <a:xfrm>
            <a:off x="838199" y="1825624"/>
            <a:ext cx="10681607" cy="4681311"/>
          </a:xfrm>
        </p:spPr>
        <p:txBody>
          <a:bodyPr>
            <a:normAutofit fontScale="25000" lnSpcReduction="20000"/>
          </a:bodyPr>
          <a:lstStyle/>
          <a:p>
            <a:r>
              <a:rPr lang="en-US" dirty="0" smtClean="0"/>
              <a:t>60 minutes</a:t>
            </a:r>
          </a:p>
          <a:p>
            <a:r>
              <a:rPr lang="en-US" dirty="0" smtClean="0"/>
              <a:t>“Real world” content</a:t>
            </a:r>
          </a:p>
          <a:p>
            <a:r>
              <a:rPr lang="en-US" dirty="0" smtClean="0"/>
              <a:t>Scenario: Scale</a:t>
            </a:r>
          </a:p>
          <a:p>
            <a:pPr marL="914400" lvl="1" indent="-457200">
              <a:buFont typeface="+mj-lt"/>
              <a:buAutoNum type="arabicPeriod"/>
            </a:pPr>
            <a:r>
              <a:rPr lang="en-US" dirty="0" smtClean="0"/>
              <a:t>Static content to storage (using URL rewrite)</a:t>
            </a:r>
          </a:p>
          <a:p>
            <a:pPr marL="914400" lvl="1" indent="-457200">
              <a:buFont typeface="+mj-lt"/>
              <a:buAutoNum type="arabicPeriod"/>
            </a:pPr>
            <a:r>
              <a:rPr lang="en-US" dirty="0" smtClean="0"/>
              <a:t>Manual scale</a:t>
            </a:r>
          </a:p>
          <a:p>
            <a:pPr marL="914400" lvl="1" indent="-457200">
              <a:buFont typeface="+mj-lt"/>
              <a:buAutoNum type="arabicPeriod"/>
            </a:pPr>
            <a:r>
              <a:rPr lang="en-US" dirty="0" smtClean="0"/>
              <a:t>Auto-scale</a:t>
            </a:r>
          </a:p>
          <a:p>
            <a:pPr marL="914400" lvl="1" indent="-457200">
              <a:buFont typeface="+mj-lt"/>
              <a:buAutoNum type="arabicPeriod"/>
            </a:pPr>
            <a:r>
              <a:rPr lang="en-US" dirty="0" smtClean="0"/>
              <a:t>Caching</a:t>
            </a:r>
          </a:p>
          <a:p>
            <a:pPr lvl="1"/>
            <a:r>
              <a:rPr lang="en-US" dirty="0" smtClean="0"/>
              <a:t>Use WCAT to show load?</a:t>
            </a:r>
          </a:p>
          <a:p>
            <a:r>
              <a:rPr lang="en-US" dirty="0" smtClean="0"/>
              <a:t>Scenario: Change</a:t>
            </a:r>
          </a:p>
          <a:p>
            <a:pPr lvl="1"/>
            <a:r>
              <a:rPr lang="en-US" dirty="0" smtClean="0"/>
              <a:t>EF Migrations – both up and down (mention other migration options?)</a:t>
            </a:r>
          </a:p>
          <a:p>
            <a:pPr lvl="1"/>
            <a:r>
              <a:rPr lang="en-US" dirty="0" smtClean="0"/>
              <a:t>Deployment rollback (</a:t>
            </a:r>
            <a:r>
              <a:rPr lang="en-US" dirty="0" err="1" smtClean="0"/>
              <a:t>Git</a:t>
            </a:r>
            <a:r>
              <a:rPr lang="en-US" dirty="0" smtClean="0"/>
              <a:t> / TFS)</a:t>
            </a:r>
          </a:p>
          <a:p>
            <a:pPr lvl="1"/>
            <a:r>
              <a:rPr lang="en-US" dirty="0" smtClean="0"/>
              <a:t>WAAD (selling private label version of site w/ AD support)</a:t>
            </a:r>
          </a:p>
          <a:p>
            <a:r>
              <a:rPr lang="en-US" dirty="0" smtClean="0"/>
              <a:t>Scenario: </a:t>
            </a:r>
            <a:r>
              <a:rPr lang="en-US" dirty="0" err="1" smtClean="0"/>
              <a:t>Dev</a:t>
            </a:r>
            <a:r>
              <a:rPr lang="en-US" dirty="0" smtClean="0"/>
              <a:t> / Test</a:t>
            </a:r>
          </a:p>
          <a:p>
            <a:pPr lvl="1"/>
            <a:r>
              <a:rPr lang="en-US" dirty="0" smtClean="0"/>
              <a:t>Continuous Integration</a:t>
            </a:r>
          </a:p>
          <a:p>
            <a:pPr lvl="1"/>
            <a:r>
              <a:rPr lang="en-US" dirty="0" smtClean="0"/>
              <a:t>Multi-environment</a:t>
            </a:r>
          </a:p>
          <a:p>
            <a:pPr lvl="1"/>
            <a:r>
              <a:rPr lang="en-US" dirty="0" smtClean="0"/>
              <a:t>VM</a:t>
            </a:r>
          </a:p>
          <a:p>
            <a:pPr lvl="1"/>
            <a:r>
              <a:rPr lang="en-US" dirty="0" smtClean="0"/>
              <a:t>Test Manager?</a:t>
            </a:r>
          </a:p>
          <a:p>
            <a:pPr lvl="1"/>
            <a:endParaRPr lang="en-US" dirty="0"/>
          </a:p>
          <a:p>
            <a:r>
              <a:rPr lang="en-US" dirty="0" smtClean="0"/>
              <a:t>Note: </a:t>
            </a:r>
          </a:p>
          <a:p>
            <a:pPr lvl="1"/>
            <a:r>
              <a:rPr lang="en-US" dirty="0" smtClean="0"/>
              <a:t>AD here + SSL (slide driven) – Note: Talk to Vittorio about ACS / AD</a:t>
            </a:r>
          </a:p>
          <a:p>
            <a:pPr lvl="1"/>
            <a:r>
              <a:rPr lang="en-US" dirty="0" smtClean="0"/>
              <a:t>Slides in appendix to go in depth</a:t>
            </a:r>
          </a:p>
          <a:p>
            <a:pPr lvl="1"/>
            <a:r>
              <a:rPr lang="en-US" dirty="0" smtClean="0"/>
              <a:t>Make this 75-90 minutes?</a:t>
            </a:r>
          </a:p>
          <a:p>
            <a:pPr lvl="1"/>
            <a:r>
              <a:rPr lang="en-US" dirty="0" smtClean="0"/>
              <a:t>3 Calls to action for each scenario</a:t>
            </a:r>
          </a:p>
          <a:p>
            <a:pPr lvl="1"/>
            <a:r>
              <a:rPr lang="en-US" dirty="0" smtClean="0"/>
              <a:t>Include New Relic, maybe Glimpse too</a:t>
            </a:r>
          </a:p>
          <a:p>
            <a:pPr lvl="1"/>
            <a:r>
              <a:rPr lang="en-US" dirty="0" smtClean="0"/>
              <a:t>Optimization – Web </a:t>
            </a:r>
            <a:r>
              <a:rPr lang="en-US" dirty="0" err="1" smtClean="0"/>
              <a:t>Dev</a:t>
            </a:r>
            <a:r>
              <a:rPr lang="en-US" dirty="0" smtClean="0"/>
              <a:t> Checklist</a:t>
            </a:r>
          </a:p>
          <a:p>
            <a:pPr lvl="1"/>
            <a:r>
              <a:rPr lang="en-US" dirty="0" smtClean="0"/>
              <a:t>Selective publishing</a:t>
            </a:r>
          </a:p>
        </p:txBody>
      </p:sp>
    </p:spTree>
    <p:extLst>
      <p:ext uri="{BB962C8B-B14F-4D97-AF65-F5344CB8AC3E}">
        <p14:creationId xmlns:p14="http://schemas.microsoft.com/office/powerpoint/2010/main" val="1935502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2429" y="1780674"/>
            <a:ext cx="8066632" cy="1200329"/>
          </a:xfrm>
          <a:prstGeom prst="rect">
            <a:avLst/>
          </a:prstGeom>
          <a:noFill/>
        </p:spPr>
        <p:txBody>
          <a:bodyPr wrap="none" rtlCol="0">
            <a:spAutoFit/>
          </a:bodyPr>
          <a:lstStyle/>
          <a:p>
            <a:r>
              <a:rPr lang="en-US" dirty="0" smtClean="0"/>
              <a:t>Shared - ?? Bandwidth – Images to blob storage</a:t>
            </a:r>
          </a:p>
          <a:p>
            <a:r>
              <a:rPr lang="en-US" dirty="0" smtClean="0"/>
              <a:t>Scalability – ARR, ARR Cookie, Affinity, -- Beyond to Cloud Services – Stateless</a:t>
            </a:r>
          </a:p>
          <a:p>
            <a:r>
              <a:rPr lang="en-US" dirty="0" smtClean="0"/>
              <a:t>Demo Scale Manual</a:t>
            </a:r>
          </a:p>
          <a:p>
            <a:r>
              <a:rPr lang="en-US" dirty="0" smtClean="0"/>
              <a:t>Demo Scale Auto – Test Project in VS</a:t>
            </a:r>
          </a:p>
        </p:txBody>
      </p:sp>
    </p:spTree>
    <p:extLst>
      <p:ext uri="{BB962C8B-B14F-4D97-AF65-F5344CB8AC3E}">
        <p14:creationId xmlns:p14="http://schemas.microsoft.com/office/powerpoint/2010/main" val="4007898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http://www.windowsazure.com/en-us/manage/services/cache/net/how-to-cache-service</a:t>
            </a:r>
            <a:r>
              <a:rPr lang="en-US" dirty="0" smtClean="0">
                <a:hlinkClick r:id="rId2"/>
              </a:rPr>
              <a:t>/</a:t>
            </a:r>
            <a:r>
              <a:rPr lang="en-US" dirty="0" smtClean="0"/>
              <a:t> - aka.ms this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2821683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t>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a:t>
            </a:r>
            <a:r>
              <a:rPr lang="en-US" dirty="0" smtClean="0"/>
              <a:t>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r>
              <a:rPr lang="en-US" dirty="0" smtClean="0"/>
              <a:t>.</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620</Words>
  <Application>Microsoft Office PowerPoint</Application>
  <PresentationFormat>Widescreen</PresentationFormat>
  <Paragraphs>181</Paragraphs>
  <Slides>38</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38</vt:i4>
      </vt:variant>
    </vt:vector>
  </HeadingPairs>
  <TitlesOfParts>
    <vt:vector size="51"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Continuous Integration</vt:lpstr>
      <vt:lpstr>Step 1: Continuous Integration</vt:lpstr>
      <vt:lpstr>Scenario description</vt:lpstr>
      <vt:lpstr>Running, improving and maintaining a site in the real world</vt:lpstr>
      <vt:lpstr>PowerPoint Presentation</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40</cp:revision>
  <dcterms:created xsi:type="dcterms:W3CDTF">2013-08-05T17:04:56Z</dcterms:created>
  <dcterms:modified xsi:type="dcterms:W3CDTF">2013-10-20T07:07:30Z</dcterms:modified>
</cp:coreProperties>
</file>