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1"/>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272" r:id="rId39"/>
    <p:sldId id="2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image" Target="NUL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theme" Target="../theme/theme8.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Windows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You’re not done when your site goes to production.</a:t>
            </a:r>
          </a:p>
          <a:p>
            <a:pPr marL="0" indent="0">
              <a:buNone/>
            </a:pPr>
            <a:endParaRPr lang="en-US" dirty="0"/>
          </a:p>
          <a:p>
            <a:pPr marL="0" indent="0">
              <a:buNone/>
            </a:pPr>
            <a:r>
              <a:rPr lang="en-US" dirty="0" smtClean="0"/>
              <a:t>You’re just getting started.</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Tree>
    <p:extLst>
      <p:ext uri="{BB962C8B-B14F-4D97-AF65-F5344CB8AC3E}">
        <p14:creationId xmlns:p14="http://schemas.microsoft.com/office/powerpoint/2010/main" val="321898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t>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t>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smtClean="0"/>
              <a:t>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smtClean="0"/>
              <a:t>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Windows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Windows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
            </a:r>
            <a:r>
              <a:rPr lang="en-US" dirty="0" smtClean="0"/>
              <a:t>Environments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29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2429" y="1780674"/>
            <a:ext cx="8066632" cy="1200329"/>
          </a:xfrm>
          <a:prstGeom prst="rect">
            <a:avLst/>
          </a:prstGeom>
          <a:noFill/>
        </p:spPr>
        <p:txBody>
          <a:bodyPr wrap="none" rtlCol="0">
            <a:spAutoFit/>
          </a:bodyPr>
          <a:lstStyle/>
          <a:p>
            <a:r>
              <a:rPr lang="en-US" dirty="0" smtClean="0"/>
              <a:t>Shared - ?? Bandwidth – Images to blob storage</a:t>
            </a:r>
          </a:p>
          <a:p>
            <a:r>
              <a:rPr lang="en-US" dirty="0" smtClean="0"/>
              <a:t>Scalability – ARR, ARR Cookie, Affinity, -- Beyond to Cloud Services – Stateless</a:t>
            </a:r>
          </a:p>
          <a:p>
            <a:r>
              <a:rPr lang="en-US" dirty="0" smtClean="0"/>
              <a:t>Demo Scale Manual</a:t>
            </a:r>
          </a:p>
          <a:p>
            <a:r>
              <a:rPr lang="en-US" dirty="0" smtClean="0"/>
              <a:t>Demo Scale Auto – Test Project in VS</a:t>
            </a:r>
          </a:p>
        </p:txBody>
      </p:sp>
    </p:spTree>
    <p:extLst>
      <p:ext uri="{BB962C8B-B14F-4D97-AF65-F5344CB8AC3E}">
        <p14:creationId xmlns:p14="http://schemas.microsoft.com/office/powerpoint/2010/main" val="224840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Static content to storage</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Static content to storage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390</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32</vt:i4>
      </vt:variant>
    </vt:vector>
  </HeadingPairs>
  <TitlesOfParts>
    <vt:vector size="45"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Static content to storage</vt:lpstr>
      <vt:lpstr>Step 1: Static content to storage</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Environments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38</cp:revision>
  <dcterms:created xsi:type="dcterms:W3CDTF">2013-08-05T17:04:56Z</dcterms:created>
  <dcterms:modified xsi:type="dcterms:W3CDTF">2013-10-20T06:49:13Z</dcterms:modified>
</cp:coreProperties>
</file>