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1"/>
  </p:notesMasterIdLst>
  <p:sldIdLst>
    <p:sldId id="257" r:id="rId8"/>
    <p:sldId id="269" r:id="rId9"/>
    <p:sldId id="259" r:id="rId10"/>
    <p:sldId id="256" r:id="rId11"/>
    <p:sldId id="270" r:id="rId12"/>
    <p:sldId id="272" r:id="rId13"/>
    <p:sldId id="271" r:id="rId14"/>
    <p:sldId id="274" r:id="rId15"/>
    <p:sldId id="275" r:id="rId16"/>
    <p:sldId id="278" r:id="rId17"/>
    <p:sldId id="279" r:id="rId18"/>
    <p:sldId id="27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9/20/2013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Windows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Windows Azure Web Sites</a:t>
            </a:r>
            <a:endParaRPr lang="en-US" dirty="0"/>
          </a:p>
        </p:txBody>
      </p:sp>
    </p:spTree>
    <p:extLst>
      <p:ext uri="{BB962C8B-B14F-4D97-AF65-F5344CB8AC3E}">
        <p14:creationId xmlns:p14="http://schemas.microsoft.com/office/powerpoint/2010/main" val="71378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Windows 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1718702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bg1"/>
                    </a:solidFill>
                  </a:tcPr>
                </a:tc>
                <a:tc>
                  <a:txBody>
                    <a:bodyPr/>
                    <a:lstStyle/>
                    <a:p>
                      <a:r>
                        <a:rPr lang="en-US" sz="2000" dirty="0" smtClean="0"/>
                        <a:t>9:00</a:t>
                      </a:r>
                      <a:endParaRPr lang="en-US" sz="2000" dirty="0"/>
                    </a:p>
                  </a:txBody>
                  <a:tcPr marL="45720" marR="45720">
                    <a:solidFill>
                      <a:schemeClr val="bg1"/>
                    </a:solidFill>
                  </a:tcPr>
                </a:tc>
                <a:tc>
                  <a:txBody>
                    <a:bodyPr/>
                    <a:lstStyle/>
                    <a:p>
                      <a:r>
                        <a:rPr lang="en-US" sz="2000" dirty="0" smtClean="0"/>
                        <a:t>10:00</a:t>
                      </a:r>
                      <a:endParaRPr lang="en-US" sz="2000" dirty="0"/>
                    </a:p>
                  </a:txBody>
                  <a:tcPr marL="45720" marR="45720">
                    <a:solidFill>
                      <a:schemeClr val="bg1"/>
                    </a:solidFill>
                  </a:tcPr>
                </a:tc>
              </a:tr>
              <a:tr h="409188">
                <a:tc>
                  <a:txBody>
                    <a:bodyPr/>
                    <a:lstStyle/>
                    <a:p>
                      <a:r>
                        <a:rPr lang="en-US" sz="2000" dirty="0" smtClean="0"/>
                        <a:t>Building Web Applications using the latest ASP.NET technologies</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c>
                  <a:txBody>
                    <a:bodyPr/>
                    <a:lstStyle/>
                    <a:p>
                      <a:r>
                        <a:rPr lang="en-US" sz="2000" dirty="0" smtClean="0"/>
                        <a:t>11:00</a:t>
                      </a:r>
                      <a:endParaRPr lang="en-US" sz="2000" dirty="0"/>
                    </a:p>
                  </a:txBody>
                  <a:tcPr marL="45720" marR="45720">
                    <a:solidFill>
                      <a:schemeClr val="accent4"/>
                    </a:solidFill>
                  </a:tcPr>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09634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endParaRPr lang="en-US" sz="5400" dirty="0" smtClean="0">
              <a:latin typeface="+mj-lt"/>
            </a:endParaRP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Windows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58" y="153196"/>
            <a:ext cx="11079822" cy="1325563"/>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234717"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5559055"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862969"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5062869"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916135"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nvGrpSpPr>
          <p:cNvPr id="68" name="Group 67"/>
          <p:cNvGrpSpPr/>
          <p:nvPr/>
        </p:nvGrpSpPr>
        <p:grpSpPr>
          <a:xfrm>
            <a:off x="5062870" y="2021960"/>
            <a:ext cx="6117081" cy="99946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solidFill>
                    <a:schemeClr val="bg1"/>
                  </a:solidFill>
                  <a:latin typeface="Segoe UI"/>
                </a:rPr>
                <a:t>Retrieves Model</a:t>
              </a:r>
            </a:p>
            <a:p>
              <a:pPr marL="0" lvl="1" indent="0" defTabSz="685864">
                <a:spcBef>
                  <a:spcPts val="600"/>
                </a:spcBef>
                <a:buNone/>
                <a:defRPr/>
              </a:pPr>
              <a:r>
                <a:rPr lang="en-US" sz="2000" dirty="0">
                  <a:solidFill>
                    <a:schemeClr val="bg1"/>
                  </a:solidFill>
                  <a:latin typeface="Segoe UI"/>
                </a:rPr>
                <a:t>“Does Stuff”</a:t>
              </a:r>
            </a:p>
          </p:txBody>
        </p:sp>
      </p:grpSp>
      <p:grpSp>
        <p:nvGrpSpPr>
          <p:cNvPr id="71" name="Group 70"/>
          <p:cNvGrpSpPr/>
          <p:nvPr/>
        </p:nvGrpSpPr>
        <p:grpSpPr>
          <a:xfrm>
            <a:off x="5062870" y="4294578"/>
            <a:ext cx="6117081" cy="1006547"/>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solidFill>
                    <a:schemeClr val="bg1"/>
                  </a:solidFill>
                  <a:latin typeface="Segoe UI"/>
                </a:rPr>
                <a:t>Visually represents</a:t>
              </a:r>
            </a:p>
            <a:p>
              <a:pPr marL="0" lvl="1" indent="0" defTabSz="685864">
                <a:spcBef>
                  <a:spcPts val="600"/>
                </a:spcBef>
                <a:buNone/>
                <a:defRPr/>
              </a:pPr>
              <a:r>
                <a:rPr lang="en-US" sz="2000" dirty="0">
                  <a:solidFill>
                    <a:schemeClr val="bg1"/>
                  </a:solidFill>
                  <a:latin typeface="Segoe UI"/>
                </a:rPr>
                <a:t>the model</a:t>
              </a:r>
            </a:p>
          </p:txBody>
        </p:sp>
      </p:grpSp>
      <p:sp>
        <p:nvSpPr>
          <p:cNvPr id="74" name="Right Arrow 73"/>
          <p:cNvSpPr/>
          <p:nvPr/>
        </p:nvSpPr>
        <p:spPr bwMode="auto">
          <a:xfrm>
            <a:off x="2057400"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7400"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509"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6417221"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8968"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164685"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Exploring </a:t>
            </a:r>
            <a:r>
              <a:rPr lang="en-US" dirty="0"/>
              <a:t>a new MVC Application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4982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248</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13</vt:i4>
      </vt:variant>
    </vt:vector>
  </HeadingPairs>
  <TitlesOfParts>
    <vt:vector size="28"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PowerPoint Presentation</vt:lpstr>
      <vt:lpstr>Agenda</vt:lpstr>
      <vt:lpstr>MVC Overview</vt:lpstr>
      <vt:lpstr>Models, Views, and Controllers</vt:lpstr>
      <vt:lpstr>Exploring a new MVC Application</vt:lpstr>
      <vt:lpstr>Demo</vt:lpstr>
      <vt:lpstr>Entity Framework Code First</vt:lpstr>
      <vt:lpstr>Demo</vt:lpstr>
      <vt:lpstr>Deploying to Windows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23</cp:revision>
  <dcterms:created xsi:type="dcterms:W3CDTF">2013-08-05T17:04:56Z</dcterms:created>
  <dcterms:modified xsi:type="dcterms:W3CDTF">2013-09-20T16:18:17Z</dcterms:modified>
</cp:coreProperties>
</file>