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1"/>
  </p:notesMasterIdLst>
  <p:sldIdLst>
    <p:sldId id="257" r:id="rId8"/>
    <p:sldId id="259" r:id="rId9"/>
    <p:sldId id="256" r:id="rId10"/>
    <p:sldId id="276" r:id="rId11"/>
    <p:sldId id="277" r:id="rId12"/>
    <p:sldId id="278" r:id="rId13"/>
    <p:sldId id="279" r:id="rId14"/>
    <p:sldId id="269" r:id="rId15"/>
    <p:sldId id="271" r:id="rId16"/>
    <p:sldId id="272" r:id="rId17"/>
    <p:sldId id="273" r:id="rId18"/>
    <p:sldId id="274"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Microsoft </a:t>
          </a:r>
          <a:r>
            <a:rPr lang="en-US" baseline="0" dirty="0" smtClean="0"/>
            <a:t>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E3CCCA85-8AB5-4728-8173-3D84961BEF06}" type="presOf" srcId="{17EC96CC-6899-43CC-99D8-2B5B67C93827}" destId="{BFD6C2D9-8EAF-4814-9068-92EC26CD3430}" srcOrd="0" destOrd="0" presId="urn:microsoft.com/office/officeart/2005/8/layout/default"/>
    <dgm:cxn modelId="{F65A626A-A269-473E-B04A-93779FFFEF71}" type="presOf" srcId="{2E47A735-2E54-47D4-8D7B-43DAE317DE22}" destId="{5222C5B1-7198-4817-8170-EA15671F32D9}"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861EB93E-7F61-4DBB-AE51-578DE2F35D75}" type="presOf" srcId="{48914873-C460-43A6-8A7F-9F5DC4D43744}" destId="{17397D43-AE20-4DE6-BB81-F05A7B561DB3}"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6CA944BB-215C-419D-AB8D-10FFBA28E0EA}" type="presOf" srcId="{ACD2CAE5-6CA8-422A-A552-FA71416125D4}" destId="{81B22F2D-5B8A-447B-B1AF-78E703F0FBA8}"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29DA27AF-0C80-4D5D-A8F5-574A6E87B043}" type="presOf" srcId="{BFC0E547-38ED-4BF5-BBFB-41676C651BA4}" destId="{C12961E1-1B5A-4A16-B7D5-F0E2A81007BC}" srcOrd="0" destOrd="0" presId="urn:microsoft.com/office/officeart/2005/8/layout/default"/>
    <dgm:cxn modelId="{613BEDF6-BD96-4E66-8F1C-797B39D8825F}" type="presParOf" srcId="{17397D43-AE20-4DE6-BB81-F05A7B561DB3}" destId="{81B22F2D-5B8A-447B-B1AF-78E703F0FBA8}" srcOrd="0" destOrd="0" presId="urn:microsoft.com/office/officeart/2005/8/layout/default"/>
    <dgm:cxn modelId="{C6BC07B9-4240-4EE8-894D-42D6E2757770}" type="presParOf" srcId="{17397D43-AE20-4DE6-BB81-F05A7B561DB3}" destId="{06199EA7-9AD7-47F3-B47F-9C74788B88C1}" srcOrd="1" destOrd="0" presId="urn:microsoft.com/office/officeart/2005/8/layout/default"/>
    <dgm:cxn modelId="{E3871E43-0600-4D7E-AFE7-48D416A7C5C5}" type="presParOf" srcId="{17397D43-AE20-4DE6-BB81-F05A7B561DB3}" destId="{BFD6C2D9-8EAF-4814-9068-92EC26CD3430}" srcOrd="2" destOrd="0" presId="urn:microsoft.com/office/officeart/2005/8/layout/default"/>
    <dgm:cxn modelId="{67BBBCBF-054A-41C1-A91A-A808B315F45A}" type="presParOf" srcId="{17397D43-AE20-4DE6-BB81-F05A7B561DB3}" destId="{EC02AEF8-BB51-41CC-AC54-784DB938A98C}" srcOrd="3" destOrd="0" presId="urn:microsoft.com/office/officeart/2005/8/layout/default"/>
    <dgm:cxn modelId="{FA764974-690C-4426-AC36-C15C54DC2397}" type="presParOf" srcId="{17397D43-AE20-4DE6-BB81-F05A7B561DB3}" destId="{C12961E1-1B5A-4A16-B7D5-F0E2A81007BC}" srcOrd="4" destOrd="0" presId="urn:microsoft.com/office/officeart/2005/8/layout/default"/>
    <dgm:cxn modelId="{A36ED7BB-0B9B-4530-A4E1-98492C15954D}" type="presParOf" srcId="{17397D43-AE20-4DE6-BB81-F05A7B561DB3}" destId="{C30E35A3-FC57-42FA-B43B-70825F5A7012}" srcOrd="5" destOrd="0" presId="urn:microsoft.com/office/officeart/2005/8/layout/default"/>
    <dgm:cxn modelId="{8CA1554E-EB76-4FAF-B2A2-C18B97051D7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and Visual Studio 2013 Web Tooling</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the latest ASP.NET technologies</a:t>
          </a:r>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86A20244-5C10-4D99-A135-EE1FC94007AD}">
      <dgm:prSet custT="1"/>
      <dgm:spPr/>
      <dgm:t>
        <a:bodyPr/>
        <a:lstStyle/>
        <a:p>
          <a:r>
            <a:rPr lang="en-US" sz="1800" dirty="0" smtClean="0"/>
            <a:t>Real-time Communications with SignalR</a:t>
          </a:r>
        </a:p>
      </dgm:t>
    </dgm:pt>
    <dgm:pt modelId="{FE14AF2E-79F5-45B1-95EB-BBC061ED2848}" type="parTrans" cxnId="{AF849700-E68A-447A-B4CD-C55696CF082A}">
      <dgm:prSet/>
      <dgm:spPr/>
      <dgm:t>
        <a:bodyPr/>
        <a:lstStyle/>
        <a:p>
          <a:endParaRPr lang="en-US" sz="4000"/>
        </a:p>
      </dgm:t>
    </dgm:pt>
    <dgm:pt modelId="{2F9B0FED-66DD-4DA5-B56E-BF19210A7B32}" type="sibTrans" cxnId="{AF849700-E68A-447A-B4CD-C55696CF082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6"/>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6"/>
      <dgm:spPr/>
      <dgm:t>
        <a:bodyPr/>
        <a:lstStyle/>
        <a:p>
          <a:endParaRPr lang="en-US"/>
        </a:p>
      </dgm:t>
    </dgm:pt>
    <dgm:pt modelId="{A169A3DF-3482-4DB4-A369-65C9EACA0A7B}" type="pres">
      <dgm:prSet presAssocID="{48914873-C460-43A6-8A7F-9F5DC4D43744}" presName="dstNode" presStyleLbl="node1" presStyleIdx="0" presStyleCnt="6"/>
      <dgm:spPr/>
      <dgm:t>
        <a:bodyPr/>
        <a:lstStyle/>
        <a:p>
          <a:endParaRPr lang="en-US"/>
        </a:p>
      </dgm:t>
    </dgm:pt>
    <dgm:pt modelId="{458817C7-6BEC-45B3-895F-78F93D5B61B1}" type="pres">
      <dgm:prSet presAssocID="{2A698087-0C77-46BC-BEE3-9DD62B31079B}" presName="text_1" presStyleLbl="node1" presStyleIdx="0" presStyleCnt="6">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6"/>
      <dgm:spPr/>
      <dgm:t>
        <a:bodyPr/>
        <a:lstStyle/>
        <a:p>
          <a:endParaRPr lang="en-US"/>
        </a:p>
      </dgm:t>
    </dgm:pt>
    <dgm:pt modelId="{B710CF74-13DC-491D-8AA7-EE713AB0A121}" type="pres">
      <dgm:prSet presAssocID="{78E86AF5-BDE7-40A2-BB48-3781EBA8B21E}" presName="text_2" presStyleLbl="node1" presStyleIdx="1" presStyleCnt="6">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6"/>
      <dgm:spPr/>
      <dgm:t>
        <a:bodyPr/>
        <a:lstStyle/>
        <a:p>
          <a:endParaRPr lang="en-US"/>
        </a:p>
      </dgm:t>
    </dgm:pt>
    <dgm:pt modelId="{F4DCD2E3-C30A-4106-8870-66D02E4ED2D8}" type="pres">
      <dgm:prSet presAssocID="{C21281DC-F931-4E9C-942D-AD3EB61A6EA2}" presName="text_3" presStyleLbl="node1" presStyleIdx="2" presStyleCnt="6">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6"/>
      <dgm:spPr/>
      <dgm:t>
        <a:bodyPr/>
        <a:lstStyle/>
        <a:p>
          <a:endParaRPr lang="en-US"/>
        </a:p>
      </dgm:t>
    </dgm:pt>
    <dgm:pt modelId="{C6D19E84-6DD9-43A3-921E-AC3C76D4EF46}" type="pres">
      <dgm:prSet presAssocID="{68987326-02A7-40EE-8530-CA56E5E2ED4A}" presName="text_4" presStyleLbl="node1" presStyleIdx="3" presStyleCnt="6">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6"/>
      <dgm:spPr/>
      <dgm:t>
        <a:bodyPr/>
        <a:lstStyle/>
        <a:p>
          <a:endParaRPr lang="en-US"/>
        </a:p>
      </dgm:t>
    </dgm:pt>
    <dgm:pt modelId="{537CCD8C-EC29-4A94-81A7-0B4E010ADBB1}" type="pres">
      <dgm:prSet presAssocID="{312DE6B4-F0D4-4BC3-A484-5E27BC83857C}" presName="text_5" presStyleLbl="node1" presStyleIdx="4" presStyleCnt="6">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6"/>
      <dgm:spPr/>
      <dgm:t>
        <a:bodyPr/>
        <a:lstStyle/>
        <a:p>
          <a:endParaRPr lang="en-US"/>
        </a:p>
      </dgm:t>
    </dgm:pt>
    <dgm:pt modelId="{3CDC6EAF-654A-40F3-B5C2-E5916E974EC3}" type="pres">
      <dgm:prSet presAssocID="{86A20244-5C10-4D99-A135-EE1FC94007AD}" presName="text_6" presStyleLbl="node1" presStyleIdx="5" presStyleCnt="6">
        <dgm:presLayoutVars>
          <dgm:bulletEnabled val="1"/>
        </dgm:presLayoutVars>
      </dgm:prSet>
      <dgm:spPr/>
      <dgm:t>
        <a:bodyPr/>
        <a:lstStyle/>
        <a:p>
          <a:endParaRPr lang="en-US"/>
        </a:p>
      </dgm:t>
    </dgm:pt>
    <dgm:pt modelId="{21C48A64-174B-48FC-BB5E-A8F8A2730864}" type="pres">
      <dgm:prSet presAssocID="{86A20244-5C10-4D99-A135-EE1FC94007AD}" presName="accent_6" presStyleCnt="0"/>
      <dgm:spPr/>
      <dgm:t>
        <a:bodyPr/>
        <a:lstStyle/>
        <a:p>
          <a:endParaRPr lang="en-US"/>
        </a:p>
      </dgm:t>
    </dgm:pt>
    <dgm:pt modelId="{0890763D-4DAB-412B-8174-6F5ADECA768A}" type="pres">
      <dgm:prSet presAssocID="{86A20244-5C10-4D99-A135-EE1FC94007AD}" presName="accentRepeatNode" presStyleLbl="solidFgAcc1" presStyleIdx="5" presStyleCnt="6"/>
      <dgm:spPr/>
      <dgm:t>
        <a:bodyPr/>
        <a:lstStyle/>
        <a:p>
          <a:endParaRPr lang="en-US"/>
        </a:p>
      </dgm:t>
    </dgm:pt>
  </dgm:ptLst>
  <dgm:cxnLst>
    <dgm:cxn modelId="{B7E08669-60B2-4B2D-9D13-99506069B54A}" srcId="{48914873-C460-43A6-8A7F-9F5DC4D43744}" destId="{312DE6B4-F0D4-4BC3-A484-5E27BC83857C}" srcOrd="4" destOrd="0" parTransId="{1EE57FA4-84BD-4211-895C-96AD4EADAFFD}" sibTransId="{C8EDAA7C-A942-4EE9-85AC-D63CFA73981F}"/>
    <dgm:cxn modelId="{9732441B-1070-4844-8B23-1F2A5EDFD7DA}" srcId="{48914873-C460-43A6-8A7F-9F5DC4D43744}" destId="{2A698087-0C77-46BC-BEE3-9DD62B31079B}" srcOrd="0" destOrd="0" parTransId="{545886D5-ECF3-47AB-A738-82363A11B743}" sibTransId="{DF51E2A6-ABF0-49DE-8ADB-388659769540}"/>
    <dgm:cxn modelId="{84F558AD-3CEE-4264-99AA-B0ACD9FAF4AC}" type="presOf" srcId="{78E86AF5-BDE7-40A2-BB48-3781EBA8B21E}" destId="{B710CF74-13DC-491D-8AA7-EE713AB0A121}" srcOrd="0" destOrd="0" presId="urn:microsoft.com/office/officeart/2008/layout/VerticalCurvedList"/>
    <dgm:cxn modelId="{AC976CB2-1B6A-40BC-B27B-643BA912EC1F}" type="presOf" srcId="{86A20244-5C10-4D99-A135-EE1FC94007AD}" destId="{3CDC6EAF-654A-40F3-B5C2-E5916E974EC3}"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9C5CE53D-DA31-4BC6-9391-BA308C57CAEE}" type="presOf" srcId="{48914873-C460-43A6-8A7F-9F5DC4D43744}" destId="{3B73ACC1-496C-40F5-B241-D7E8E221BFF7}" srcOrd="0" destOrd="0" presId="urn:microsoft.com/office/officeart/2008/layout/VerticalCurvedList"/>
    <dgm:cxn modelId="{EA1D3AFC-1C1E-429B-AE2D-B05F3F7F59CF}" type="presOf" srcId="{DF51E2A6-ABF0-49DE-8ADB-388659769540}" destId="{C88AC33A-9E7B-48FE-AA69-CF0915BA28B4}"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23417440-9C51-49DE-BA19-47C841CCB655}" type="presOf" srcId="{68987326-02A7-40EE-8530-CA56E5E2ED4A}" destId="{C6D19E84-6DD9-43A3-921E-AC3C76D4EF46}" srcOrd="0" destOrd="0" presId="urn:microsoft.com/office/officeart/2008/layout/VerticalCurvedList"/>
    <dgm:cxn modelId="{AF849700-E68A-447A-B4CD-C55696CF082A}" srcId="{48914873-C460-43A6-8A7F-9F5DC4D43744}" destId="{86A20244-5C10-4D99-A135-EE1FC94007AD}" srcOrd="5" destOrd="0" parTransId="{FE14AF2E-79F5-45B1-95EB-BBC061ED2848}" sibTransId="{2F9B0FED-66DD-4DA5-B56E-BF19210A7B32}"/>
    <dgm:cxn modelId="{440B84C4-E5E7-4AB1-84EB-F3703F958FD3}" type="presOf" srcId="{2A698087-0C77-46BC-BEE3-9DD62B31079B}" destId="{458817C7-6BEC-45B3-895F-78F93D5B61B1}"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340C1A1B-EEC7-4E14-9B62-791D4166C8ED}" type="presOf" srcId="{312DE6B4-F0D4-4BC3-A484-5E27BC83857C}" destId="{537CCD8C-EC29-4A94-81A7-0B4E010ADBB1}"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 modelId="{C8057D9C-8778-4698-87A4-C007C62FE507}" type="presParOf" srcId="{176C12DF-C866-46CE-B755-E0FD9BB684D3}" destId="{3CDC6EAF-654A-40F3-B5C2-E5916E974EC3}" srcOrd="11" destOrd="0" presId="urn:microsoft.com/office/officeart/2008/layout/VerticalCurvedList"/>
    <dgm:cxn modelId="{8EC53E13-550C-4C87-A6FA-B8F0C79EDF1F}" type="presParOf" srcId="{176C12DF-C866-46CE-B755-E0FD9BB684D3}" destId="{21C48A64-174B-48FC-BB5E-A8F8A2730864}" srcOrd="12" destOrd="0" presId="urn:microsoft.com/office/officeart/2008/layout/VerticalCurvedList"/>
    <dgm:cxn modelId="{03D80929-91CF-47D3-B085-3FDDAB6BB4EC}" type="presParOf" srcId="{21C48A64-174B-48FC-BB5E-A8F8A2730864}" destId="{0890763D-4DAB-412B-8174-6F5ADECA76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t>
          </a:r>
          <a:r>
            <a:rPr lang="en-US" sz="4000" kern="1200" baseline="0" dirty="0" smtClean="0"/>
            <a:t>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00499" y="262608"/>
          <a:ext cx="10678751" cy="525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and Visual Studio 2013 Web Tooling</a:t>
          </a:r>
          <a:endParaRPr lang="en-US" sz="1800" kern="1200" dirty="0"/>
        </a:p>
      </dsp:txBody>
      <dsp:txXfrm>
        <a:off x="400499" y="262608"/>
        <a:ext cx="10678751" cy="525017"/>
      </dsp:txXfrm>
    </dsp:sp>
    <dsp:sp modelId="{C17F0E81-FCDB-4D98-9E05-3DD956F33DB3}">
      <dsp:nvSpPr>
        <dsp:cNvPr id="0" name=""/>
        <dsp:cNvSpPr/>
      </dsp:nvSpPr>
      <dsp:spPr>
        <a:xfrm>
          <a:off x="72363" y="196981"/>
          <a:ext cx="656271" cy="65627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832361" y="1050034"/>
          <a:ext cx="10246888" cy="525017"/>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the latest ASP.NET technologies</a:t>
          </a:r>
        </a:p>
      </dsp:txBody>
      <dsp:txXfrm>
        <a:off x="832361" y="1050034"/>
        <a:ext cx="10246888" cy="525017"/>
      </dsp:txXfrm>
    </dsp:sp>
    <dsp:sp modelId="{E359BF74-4EAA-4A84-851E-79427ACA3040}">
      <dsp:nvSpPr>
        <dsp:cNvPr id="0" name=""/>
        <dsp:cNvSpPr/>
      </dsp:nvSpPr>
      <dsp:spPr>
        <a:xfrm>
          <a:off x="504226" y="984407"/>
          <a:ext cx="656271" cy="656271"/>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29841" y="1837460"/>
          <a:ext cx="10049409" cy="525017"/>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p>
      </dsp:txBody>
      <dsp:txXfrm>
        <a:off x="1029841" y="1837460"/>
        <a:ext cx="10049409" cy="525017"/>
      </dsp:txXfrm>
    </dsp:sp>
    <dsp:sp modelId="{CCABAEA6-84A7-43B2-AE3E-AA77E44737BE}">
      <dsp:nvSpPr>
        <dsp:cNvPr id="0" name=""/>
        <dsp:cNvSpPr/>
      </dsp:nvSpPr>
      <dsp:spPr>
        <a:xfrm>
          <a:off x="701705" y="1771833"/>
          <a:ext cx="656271" cy="656271"/>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1029841" y="2624388"/>
          <a:ext cx="10049409" cy="525017"/>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p>
      </dsp:txBody>
      <dsp:txXfrm>
        <a:off x="1029841" y="2624388"/>
        <a:ext cx="10049409" cy="525017"/>
      </dsp:txXfrm>
    </dsp:sp>
    <dsp:sp modelId="{D2B54007-1114-44EF-8EEA-3E6760D3169D}">
      <dsp:nvSpPr>
        <dsp:cNvPr id="0" name=""/>
        <dsp:cNvSpPr/>
      </dsp:nvSpPr>
      <dsp:spPr>
        <a:xfrm>
          <a:off x="701705" y="2558760"/>
          <a:ext cx="656271" cy="656271"/>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832361" y="3411814"/>
          <a:ext cx="10246888" cy="525017"/>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p>
      </dsp:txBody>
      <dsp:txXfrm>
        <a:off x="832361" y="3411814"/>
        <a:ext cx="10246888" cy="525017"/>
      </dsp:txXfrm>
    </dsp:sp>
    <dsp:sp modelId="{9DACB2D5-EADA-42FB-807E-695C820FD52F}">
      <dsp:nvSpPr>
        <dsp:cNvPr id="0" name=""/>
        <dsp:cNvSpPr/>
      </dsp:nvSpPr>
      <dsp:spPr>
        <a:xfrm>
          <a:off x="504226" y="3346187"/>
          <a:ext cx="656271" cy="656271"/>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C6EAF-654A-40F3-B5C2-E5916E974EC3}">
      <dsp:nvSpPr>
        <dsp:cNvPr id="0" name=""/>
        <dsp:cNvSpPr/>
      </dsp:nvSpPr>
      <dsp:spPr>
        <a:xfrm>
          <a:off x="400499" y="4199240"/>
          <a:ext cx="10678751" cy="52501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Real-time Communications with SignalR</a:t>
          </a:r>
        </a:p>
      </dsp:txBody>
      <dsp:txXfrm>
        <a:off x="400499" y="4199240"/>
        <a:ext cx="10678751" cy="525017"/>
      </dsp:txXfrm>
    </dsp:sp>
    <dsp:sp modelId="{0890763D-4DAB-412B-8174-6F5ADECA768A}">
      <dsp:nvSpPr>
        <dsp:cNvPr id="0" name=""/>
        <dsp:cNvSpPr/>
      </dsp:nvSpPr>
      <dsp:spPr>
        <a:xfrm>
          <a:off x="72363" y="4133613"/>
          <a:ext cx="656271" cy="65627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0605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172317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1378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45895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902755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249241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t>
            </a:r>
            <a:r>
              <a:rPr lang="en-US" dirty="0" smtClean="0"/>
              <a:t>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7" r:id="rId13"/>
    <p:sldLayoutId id="2147483788" r:id="rId14"/>
    <p:sldLayoutId id="2147483789"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t>
            </a:r>
            <a:r>
              <a:rPr lang="en-US" dirty="0" smtClean="0">
                <a:solidFill>
                  <a:srgbClr val="BDCD2C"/>
                </a:solidFill>
              </a:rPr>
              <a:t>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t>
            </a:r>
            <a:r>
              <a:rPr lang="en-US" dirty="0" smtClean="0">
                <a:solidFill>
                  <a:srgbClr val="0171B0"/>
                </a:solidFill>
              </a:rPr>
              <a:t>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t>
            </a:r>
            <a:r>
              <a:rPr lang="en-US" dirty="0" smtClean="0">
                <a:solidFill>
                  <a:srgbClr val="289FD7"/>
                </a:solidFill>
              </a:rPr>
              <a:t>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8.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9.xml"/><Relationship Id="rId7" Type="http://schemas.openxmlformats.org/officeDocument/2006/relationships/diagramData" Target="../diagrams/data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2.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0.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10" Type="http://schemas.openxmlformats.org/officeDocument/2006/relationships/image" Target="../media/image8.png"/><Relationship Id="rId4" Type="http://schemas.openxmlformats.org/officeDocument/2006/relationships/notesSlide" Target="../notesSlides/notesSlide4.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t>
            </a:r>
            <a:r>
              <a:rPr lang="en-US" dirty="0" smtClean="0"/>
              <a:t>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dirty="0" smtClean="0">
                <a:solidFill>
                  <a:schemeClr val="bg1"/>
                </a:solidFill>
              </a:rPr>
              <a:t>http</a:t>
            </a:r>
            <a:r>
              <a:rPr lang="en-US" b="0" dirty="0" smtClean="0">
                <a:solidFill>
                  <a:schemeClr val="bg1"/>
                </a:solidFill>
              </a:rPr>
              <a:t>://azure.microsoft.com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stretch>
            <a:fillRect/>
          </a:stretch>
        </p:blipFill>
        <p:spPr>
          <a:xfrm>
            <a:off x="1772092" y="1387475"/>
            <a:ext cx="8647816" cy="5291138"/>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smtClean="0"/>
              <a:t>What we learned today</a:t>
            </a:r>
            <a:endParaRPr lang="en-US" dirty="0"/>
          </a:p>
        </p:txBody>
      </p:sp>
      <p:graphicFrame>
        <p:nvGraphicFramePr>
          <p:cNvPr id="4" name="Diagram 3"/>
          <p:cNvGraphicFramePr/>
          <p:nvPr>
            <p:extLst>
              <p:ext uri="{D42A27DB-BD31-4B8C-83A1-F6EECF244321}">
                <p14:modId xmlns:p14="http://schemas.microsoft.com/office/powerpoint/2010/main" val="1015965112"/>
              </p:ext>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12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What we learned today</a:t>
            </a:r>
          </a:p>
        </p:txBody>
      </p:sp>
      <p:sp>
        <p:nvSpPr>
          <p:cNvPr id="25" name="Rectangle 24"/>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6" name="Rectangle 2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7" name="Rectangle 2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0" name="Rectangle 29"/>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1" name="Rectangle 30"/>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2" name="Rectangle 31"/>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3" name="Rectangle 32"/>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4" name="Rectangle 33"/>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8679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1074702770"/>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graphicEl>
                                              <a:dgm id="{0890763D-4DAB-412B-8174-6F5ADECA768A}"/>
                                            </p:graphicEl>
                                          </p:spTgt>
                                        </p:tgtEl>
                                        <p:attrNameLst>
                                          <p:attrName>style.visibility</p:attrName>
                                        </p:attrNameLst>
                                      </p:cBhvr>
                                      <p:to>
                                        <p:strVal val="visible"/>
                                      </p:to>
                                    </p:set>
                                    <p:animEffect transition="in" filter="fade">
                                      <p:cBhvr>
                                        <p:cTn id="50" dur="500"/>
                                        <p:tgtEl>
                                          <p:spTgt spid="8">
                                            <p:graphicEl>
                                              <a:dgm id="{0890763D-4DAB-412B-8174-6F5ADECA768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3CDC6EAF-654A-40F3-B5C2-E5916E974EC3}"/>
                                            </p:graphicEl>
                                          </p:spTgt>
                                        </p:tgtEl>
                                        <p:attrNameLst>
                                          <p:attrName>style.visibility</p:attrName>
                                        </p:attrNameLst>
                                      </p:cBhvr>
                                      <p:to>
                                        <p:strVal val="visible"/>
                                      </p:to>
                                    </p:set>
                                    <p:animEffect transition="in" filter="fade">
                                      <p:cBhvr>
                                        <p:cTn id="53" dur="500"/>
                                        <p:tgtEl>
                                          <p:spTgt spid="8">
                                            <p:graphicEl>
                                              <a:dgm id="{3CDC6EAF-654A-40F3-B5C2-E5916E974E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209627"/>
            <a:ext cx="11158536" cy="747897"/>
          </a:xfrm>
          <a:prstGeom prst="rect">
            <a:avLst/>
          </a:prstGeom>
        </p:spPr>
        <p:txBody>
          <a:bodyPr>
            <a:normAutofit fontScale="90000"/>
          </a:bodyPr>
          <a:lstStyle/>
          <a:p>
            <a:r>
              <a:rPr lang="en-US" dirty="0" smtClean="0"/>
              <a:t>What you can do next</a:t>
            </a:r>
            <a:endParaRPr lang="en-US" dirty="0"/>
          </a:p>
        </p:txBody>
      </p:sp>
      <p:grpSp>
        <p:nvGrpSpPr>
          <p:cNvPr id="20" name="Group 19"/>
          <p:cNvGrpSpPr/>
          <p:nvPr/>
        </p:nvGrpSpPr>
        <p:grpSpPr>
          <a:xfrm>
            <a:off x="927916" y="1845987"/>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Build</a:t>
              </a:r>
            </a:p>
          </p:txBody>
        </p:sp>
      </p:grpSp>
      <p:grpSp>
        <p:nvGrpSpPr>
          <p:cNvPr id="16" name="Group 15"/>
          <p:cNvGrpSpPr/>
          <p:nvPr/>
        </p:nvGrpSpPr>
        <p:grpSpPr>
          <a:xfrm>
            <a:off x="4219589" y="1845987"/>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Contribute</a:t>
              </a:r>
            </a:p>
          </p:txBody>
        </p:sp>
      </p:grpSp>
      <p:grpSp>
        <p:nvGrpSpPr>
          <p:cNvPr id="9" name="Group 8"/>
          <p:cNvGrpSpPr/>
          <p:nvPr/>
        </p:nvGrpSpPr>
        <p:grpSpPr>
          <a:xfrm>
            <a:off x="7303908"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Grow</a:t>
              </a:r>
            </a:p>
          </p:txBody>
        </p:sp>
      </p:grpSp>
    </p:spTree>
    <p:extLst>
      <p:ext uri="{BB962C8B-B14F-4D97-AF65-F5344CB8AC3E}">
        <p14:creationId xmlns:p14="http://schemas.microsoft.com/office/powerpoint/2010/main" val="7818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TotalTime>
  <Words>612</Words>
  <Application>Microsoft Office PowerPoint</Application>
  <PresentationFormat>Widescreen</PresentationFormat>
  <Paragraphs>79</Paragraphs>
  <Slides>13</Slides>
  <Notes>4</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2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think-cell Slide</vt:lpstr>
      <vt:lpstr>What’s next</vt:lpstr>
      <vt:lpstr>Agenda</vt:lpstr>
      <vt:lpstr>What we covered</vt:lpstr>
      <vt:lpstr>What we learned today</vt:lpstr>
      <vt:lpstr>What we learned today</vt:lpstr>
      <vt:lpstr>What we learned today</vt:lpstr>
      <vt:lpstr>What you can do next</vt:lpstr>
      <vt:lpstr>Top resources for more info</vt:lpstr>
      <vt:lpstr>ASP.NET Questions</vt:lpstr>
      <vt:lpstr>Web Camps</vt:lpstr>
      <vt:lpstr>Microsoft Azure</vt:lpstr>
      <vt:lpstr>ASP.NET site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22</cp:revision>
  <dcterms:created xsi:type="dcterms:W3CDTF">2013-08-05T17:04:56Z</dcterms:created>
  <dcterms:modified xsi:type="dcterms:W3CDTF">2014-10-04T00:00:06Z</dcterms:modified>
</cp:coreProperties>
</file>