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6"/>
  </p:notesMasterIdLst>
  <p:sldIdLst>
    <p:sldId id="257" r:id="rId8"/>
    <p:sldId id="259" r:id="rId9"/>
    <p:sldId id="270" r:id="rId10"/>
    <p:sldId id="256" r:id="rId11"/>
    <p:sldId id="286" r:id="rId12"/>
    <p:sldId id="272" r:id="rId13"/>
    <p:sldId id="273" r:id="rId14"/>
    <p:sldId id="274" r:id="rId15"/>
    <p:sldId id="275" r:id="rId16"/>
    <p:sldId id="276" r:id="rId17"/>
    <p:sldId id="277" r:id="rId18"/>
    <p:sldId id="278" r:id="rId19"/>
    <p:sldId id="279" r:id="rId20"/>
    <p:sldId id="282" r:id="rId21"/>
    <p:sldId id="283" r:id="rId22"/>
    <p:sldId id="284" r:id="rId23"/>
    <p:sldId id="285"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31" y="2246314"/>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0" y="2246313"/>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9787871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HTTP Responses</a:t>
            </a:r>
          </a:p>
        </p:txBody>
      </p:sp>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85"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9"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29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4" y="1202172"/>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57" y="5389345"/>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177" y="2399315"/>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177"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4926"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design</a:t>
            </a:r>
          </a:p>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430927"/>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158339"/>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155119"/>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430927"/>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430927"/>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47611"/>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547611"/>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547611"/>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routes.MapHttpRoute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70"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4406"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40044"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9033"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n-US" dirty="0" smtClean="0"/>
              <a:t>Manipulating HTTP Responses</a:t>
            </a:r>
            <a:endParaRPr lang="en-US" dirty="0"/>
          </a:p>
        </p:txBody>
      </p:sp>
      <p:grpSp>
        <p:nvGrpSpPr>
          <p:cNvPr id="10" name="Group 9"/>
          <p:cNvGrpSpPr/>
          <p:nvPr/>
        </p:nvGrpSpPr>
        <p:grpSpPr bwMode="black">
          <a:xfrm>
            <a:off x="8302441"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588"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modify response headers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531</Words>
  <Application>Microsoft Office PowerPoint</Application>
  <PresentationFormat>Widescreen</PresentationFormat>
  <Paragraphs>138</Paragraphs>
  <Slides>18</Slides>
  <Notes>0</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4"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think-cell Slide</vt:lpstr>
      <vt:lpstr>API Services for both web and devices</vt:lpstr>
      <vt:lpstr>Agenda</vt:lpstr>
      <vt:lpstr>How ASP.NET Web API Fits In</vt:lpstr>
      <vt:lpstr>Understanding HTTP APIs</vt:lpstr>
      <vt:lpstr>Introduction to ASP.NET Web API</vt:lpstr>
      <vt:lpstr>Sample Read-only Model and Controller</vt:lpstr>
      <vt:lpstr>Read-only Controller Actions to return data</vt:lpstr>
      <vt:lpstr>Routing a Web API</vt:lpstr>
      <vt:lpstr>Manipulating HTTP Responses</vt:lpstr>
      <vt:lpstr>Manipulating HTTP Responses</vt:lpstr>
      <vt:lpstr>Manipulating HTTP Responses</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20</cp:revision>
  <dcterms:created xsi:type="dcterms:W3CDTF">2013-08-05T17:04:56Z</dcterms:created>
  <dcterms:modified xsi:type="dcterms:W3CDTF">2013-10-05T05:31:16Z</dcterms:modified>
</cp:coreProperties>
</file>