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1"/>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0" r:id="rId24"/>
    <p:sldId id="291" r:id="rId25"/>
    <p:sldId id="292" r:id="rId26"/>
    <p:sldId id="293" r:id="rId27"/>
    <p:sldId id="287" r:id="rId28"/>
    <p:sldId id="289"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a:srgbClr val="1D4380"/>
    <a:srgbClr val="7F498F"/>
    <a:srgbClr val="289FD7"/>
    <a:srgbClr val="48BAE7"/>
    <a:srgbClr val="E34F24"/>
    <a:srgbClr val="3C454F"/>
    <a:srgbClr val="BDCD2C"/>
    <a:srgbClr val="617081"/>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96" d="100"/>
          <a:sy n="96" d="100"/>
        </p:scale>
        <p:origin x="96"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11693259-B5C7-451D-8837-9A4C01649382}" type="presOf" srcId="{2E47A735-2E54-47D4-8D7B-43DAE317DE22}" destId="{5222C5B1-7198-4817-8170-EA15671F32D9}" srcOrd="0" destOrd="0" presId="urn:microsoft.com/office/officeart/2005/8/layout/default"/>
    <dgm:cxn modelId="{07A40802-228F-406B-A1FD-BA92544923FF}" type="presOf" srcId="{ACD2CAE5-6CA8-422A-A552-FA71416125D4}" destId="{81B22F2D-5B8A-447B-B1AF-78E703F0FBA8}" srcOrd="0" destOrd="0" presId="urn:microsoft.com/office/officeart/2005/8/layout/default"/>
    <dgm:cxn modelId="{51AD54C3-170E-43CC-8758-DF9A318331A3}" type="presOf" srcId="{17EC96CC-6899-43CC-99D8-2B5B67C93827}" destId="{BFD6C2D9-8EAF-4814-9068-92EC26CD3430}"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3C471EC9-FD5B-45BF-A252-9FE992B4596B}" type="presOf" srcId="{BFC0E547-38ED-4BF5-BBFB-41676C651BA4}" destId="{C12961E1-1B5A-4A16-B7D5-F0E2A81007BC}"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75C5F2ED-7190-4282-B715-C0BBE049F4E2}" srcId="{48914873-C460-43A6-8A7F-9F5DC4D43744}" destId="{2E47A735-2E54-47D4-8D7B-43DAE317DE22}" srcOrd="3" destOrd="0" parTransId="{935CD182-5494-4B87-A87B-5C526DA1EFD0}" sibTransId="{9F231788-C31F-4B60-A8BF-C2D421D63C19}"/>
    <dgm:cxn modelId="{6EA72F2E-F2A4-4D93-A2D9-D68299C2D627}" type="presOf" srcId="{48914873-C460-43A6-8A7F-9F5DC4D43744}" destId="{17397D43-AE20-4DE6-BB81-F05A7B561DB3}" srcOrd="0" destOrd="0" presId="urn:microsoft.com/office/officeart/2005/8/layout/default"/>
    <dgm:cxn modelId="{20A081DC-4435-4358-B24E-5A134800321A}" type="presParOf" srcId="{17397D43-AE20-4DE6-BB81-F05A7B561DB3}" destId="{81B22F2D-5B8A-447B-B1AF-78E703F0FBA8}" srcOrd="0" destOrd="0" presId="urn:microsoft.com/office/officeart/2005/8/layout/default"/>
    <dgm:cxn modelId="{C914A260-0618-47DB-9EE8-D76627A7DA1C}" type="presParOf" srcId="{17397D43-AE20-4DE6-BB81-F05A7B561DB3}" destId="{06199EA7-9AD7-47F3-B47F-9C74788B88C1}" srcOrd="1" destOrd="0" presId="urn:microsoft.com/office/officeart/2005/8/layout/default"/>
    <dgm:cxn modelId="{6C15FD09-F7D3-481C-863B-245F77CD53CA}" type="presParOf" srcId="{17397D43-AE20-4DE6-BB81-F05A7B561DB3}" destId="{BFD6C2D9-8EAF-4814-9068-92EC26CD3430}" srcOrd="2" destOrd="0" presId="urn:microsoft.com/office/officeart/2005/8/layout/default"/>
    <dgm:cxn modelId="{7CEF2D0C-5F22-4BF3-A450-A9BBCB873625}" type="presParOf" srcId="{17397D43-AE20-4DE6-BB81-F05A7B561DB3}" destId="{EC02AEF8-BB51-41CC-AC54-784DB938A98C}" srcOrd="3" destOrd="0" presId="urn:microsoft.com/office/officeart/2005/8/layout/default"/>
    <dgm:cxn modelId="{D532F29B-EC36-4B39-869A-ADB24DBB62B4}" type="presParOf" srcId="{17397D43-AE20-4DE6-BB81-F05A7B561DB3}" destId="{C12961E1-1B5A-4A16-B7D5-F0E2A81007BC}" srcOrd="4" destOrd="0" presId="urn:microsoft.com/office/officeart/2005/8/layout/default"/>
    <dgm:cxn modelId="{CCB2E71E-71B4-4211-84BE-95DBBBC51ACF}" type="presParOf" srcId="{17397D43-AE20-4DE6-BB81-F05A7B561DB3}" destId="{C30E35A3-FC57-42FA-B43B-70825F5A7012}" srcOrd="5" destOrd="0" presId="urn:microsoft.com/office/officeart/2005/8/layout/default"/>
    <dgm:cxn modelId="{538D6A9E-C251-4CED-8238-8829F96B2020}"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83C64539-7109-4800-8AEB-F6F65A758753}" type="presOf" srcId="{ACD2CAE5-6CA8-422A-A552-FA71416125D4}" destId="{81B22F2D-5B8A-447B-B1AF-78E703F0FBA8}" srcOrd="0" destOrd="0" presId="urn:microsoft.com/office/officeart/2005/8/layout/default"/>
    <dgm:cxn modelId="{DAB96FDA-5EDF-482A-85B1-73E7F457C8BF}" type="presOf" srcId="{48914873-C460-43A6-8A7F-9F5DC4D43744}" destId="{17397D43-AE20-4DE6-BB81-F05A7B561DB3}" srcOrd="0" destOrd="0" presId="urn:microsoft.com/office/officeart/2005/8/layout/default"/>
    <dgm:cxn modelId="{B16D7DA7-C9A7-482B-8F35-177827B514E8}" type="presOf" srcId="{F19B3A84-1E58-4EA4-BC8E-88EE9EC875F3}" destId="{FA43EED7-ABA6-4223-8AF3-2238502642FA}" srcOrd="0" destOrd="0" presId="urn:microsoft.com/office/officeart/2005/8/layout/default"/>
    <dgm:cxn modelId="{91374FF8-1BF4-4B23-9D62-45B003D7E84F}"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850CE684-24B4-4935-89BA-75BFE902A9B5}" type="presOf" srcId="{E0E45FE1-D0D2-40A3-A6F3-1AA1CCD07210}" destId="{6EBA3DC2-F638-4273-8776-F3FE0A081A64}" srcOrd="0" destOrd="0" presId="urn:microsoft.com/office/officeart/2005/8/layout/default"/>
    <dgm:cxn modelId="{A019D5EF-6871-4C58-A34F-98FC44B23ABE}" type="presParOf" srcId="{17397D43-AE20-4DE6-BB81-F05A7B561DB3}" destId="{81B22F2D-5B8A-447B-B1AF-78E703F0FBA8}" srcOrd="0" destOrd="0" presId="urn:microsoft.com/office/officeart/2005/8/layout/default"/>
    <dgm:cxn modelId="{63ED917F-045A-4F31-8197-5ADBC4CAAD23}" type="presParOf" srcId="{17397D43-AE20-4DE6-BB81-F05A7B561DB3}" destId="{06199EA7-9AD7-47F3-B47F-9C74788B88C1}" srcOrd="1" destOrd="0" presId="urn:microsoft.com/office/officeart/2005/8/layout/default"/>
    <dgm:cxn modelId="{25F2B5FF-D669-46CA-ADFE-012829F6C88E}" type="presParOf" srcId="{17397D43-AE20-4DE6-BB81-F05A7B561DB3}" destId="{6EBA3DC2-F638-4273-8776-F3FE0A081A64}" srcOrd="2" destOrd="0" presId="urn:microsoft.com/office/officeart/2005/8/layout/default"/>
    <dgm:cxn modelId="{D2532C79-E504-49F8-97F3-10968B07D6AC}" type="presParOf" srcId="{17397D43-AE20-4DE6-BB81-F05A7B561DB3}" destId="{37010295-AF1F-4C13-A664-2E34FA8C29AB}" srcOrd="3" destOrd="0" presId="urn:microsoft.com/office/officeart/2005/8/layout/default"/>
    <dgm:cxn modelId="{064EC2CB-8908-4078-9B27-5045261BF53C}" type="presParOf" srcId="{17397D43-AE20-4DE6-BB81-F05A7B561DB3}" destId="{FA43EED7-ABA6-4223-8AF3-2238502642FA}" srcOrd="4" destOrd="0" presId="urn:microsoft.com/office/officeart/2005/8/layout/default"/>
    <dgm:cxn modelId="{E1589D4B-7E01-40A3-9529-951018BB9A35}" type="presParOf" srcId="{17397D43-AE20-4DE6-BB81-F05A7B561DB3}" destId="{3D4591A6-E4DD-4D52-905D-112C3FE0D186}" srcOrd="5" destOrd="0" presId="urn:microsoft.com/office/officeart/2005/8/layout/default"/>
    <dgm:cxn modelId="{9A7367AE-223E-4DC2-B06C-8FDED3184D98}"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9/19/2013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29276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294735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2" r:id="rId15"/>
    <p:sldLayoutId id="2147483794"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0.xml"/><Relationship Id="rId7" Type="http://schemas.openxmlformats.org/officeDocument/2006/relationships/diagramData" Target="../diagrams/data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5.bin"/><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7.xml"/><Relationship Id="rId4"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5.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17</a:t>
            </a:fld>
            <a:endParaRPr lang="en-US"/>
          </a:p>
        </p:txBody>
      </p:sp>
    </p:spTree>
    <p:extLst>
      <p:ext uri="{BB962C8B-B14F-4D97-AF65-F5344CB8AC3E}">
        <p14:creationId xmlns:p14="http://schemas.microsoft.com/office/powerpoint/2010/main" val="1396092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259171"/>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215199997"/>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tc>
                <a:tc>
                  <a:txBody>
                    <a:bodyPr/>
                    <a:lstStyle/>
                    <a:p>
                      <a:r>
                        <a:rPr lang="en-US" sz="2000" dirty="0" smtClean="0"/>
                        <a:t>9:00</a:t>
                      </a:r>
                      <a:endParaRPr lang="en-US" sz="2000" dirty="0"/>
                    </a:p>
                  </a:txBody>
                  <a:tcPr marL="45720" marR="45720"/>
                </a:tc>
                <a:tc>
                  <a:txBody>
                    <a:bodyPr/>
                    <a:lstStyle/>
                    <a:p>
                      <a:r>
                        <a:rPr lang="en-US" sz="2000" dirty="0" smtClean="0"/>
                        <a:t>10:00</a:t>
                      </a:r>
                      <a:endParaRPr lang="en-US" sz="2000" dirty="0"/>
                    </a:p>
                  </a:txBody>
                  <a:tcPr marL="45720" marR="45720"/>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512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aphicFrame>
        <p:nvGraphicFramePr>
          <p:cNvPr id="4" name="Diagram 3"/>
          <p:cNvGraphicFramePr/>
          <p:nvPr>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21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dirty="0">
                <a:solidFill>
                  <a:schemeClr val="bg1"/>
                </a:solidFill>
                <a:latin typeface="+mn-lt"/>
              </a:rPr>
              <a:t>http://www.devcamps.ms/web </a:t>
            </a:r>
          </a:p>
          <a:p>
            <a:pPr>
              <a:spcAft>
                <a:spcPts val="1200"/>
              </a:spcAft>
            </a:pPr>
            <a:r>
              <a:rPr lang="en-US" sz="3200" dirty="0">
                <a:solidFill>
                  <a:schemeClr val="bg1"/>
                </a:solidFill>
                <a:latin typeface="+mn-lt"/>
              </a:rPr>
              <a:t>http://windowsazure.com </a:t>
            </a:r>
          </a:p>
          <a:p>
            <a:pPr>
              <a:spcAft>
                <a:spcPts val="1200"/>
              </a:spcAft>
            </a:pPr>
            <a:r>
              <a:rPr lang="en-US" sz="3200" dirty="0">
                <a:solidFill>
                  <a:schemeClr val="bg1"/>
                </a:solidFill>
                <a:latin typeface="+mn-lt"/>
              </a:rPr>
              <a:t>http://aka.ms/webcamps-training-kit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aphicFrame>
        <p:nvGraphicFramePr>
          <p:cNvPr id="4" name="Diagram 3"/>
          <p:cNvGraphicFramePr/>
          <p:nvPr>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3" y="1695451"/>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41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19113" y="1695451"/>
            <a:ext cx="5404810" cy="2554545"/>
          </a:xfrm>
        </p:spPr>
        <p:txBody>
          <a:bodyPr/>
          <a:lstStyle/>
          <a:p>
            <a:pPr>
              <a:spcBef>
                <a:spcPts val="1200"/>
              </a:spcBef>
              <a:spcAft>
                <a:spcPts val="0"/>
              </a:spcAft>
            </a:pPr>
            <a:r>
              <a:rPr lang="en-US" sz="2800" dirty="0">
                <a:solidFill>
                  <a:schemeClr val="bg1"/>
                </a:solidFill>
              </a:rPr>
              <a:t>Windows 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1589" y="0"/>
            <a:ext cx="12234121"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285</Words>
  <Application>Microsoft Office PowerPoint</Application>
  <PresentationFormat>Widescreen</PresentationFormat>
  <Paragraphs>111</Paragraphs>
  <Slides>23</Slides>
  <Notes>7</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23</vt:i4>
      </vt:variant>
    </vt:vector>
  </HeadingPairs>
  <TitlesOfParts>
    <vt:vector size="3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Azure</vt:lpstr>
      <vt:lpstr>Windows Azure</vt:lpstr>
      <vt:lpstr>Windows Azure</vt:lpstr>
      <vt:lpstr>Windows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24</cp:revision>
  <dcterms:created xsi:type="dcterms:W3CDTF">2013-08-05T17:04:56Z</dcterms:created>
  <dcterms:modified xsi:type="dcterms:W3CDTF">2013-09-20T05:52:26Z</dcterms:modified>
</cp:coreProperties>
</file>