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0453" autoAdjust="0"/>
  </p:normalViewPr>
  <p:slideViewPr>
    <p:cSldViewPr snapToGrid="0">
      <p:cViewPr varScale="1">
        <p:scale>
          <a:sx n="103" d="100"/>
          <a:sy n="103" d="100"/>
        </p:scale>
        <p:origin x="13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10/28/2013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8.xml"/><Relationship Id="rId4"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endParaRPr lang="en-US" sz="13600" dirty="0">
                <a:solidFill>
                  <a:srgbClr val="11C1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windowsazure.com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0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a:solidFill>
                  <a:schemeClr val="bg1"/>
                </a:solidFill>
              </a:rPr>
              <a:t>Windows 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1589" y="0"/>
            <a:ext cx="12234121"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526</Words>
  <Application>Microsoft Office PowerPoint</Application>
  <PresentationFormat>Widescreen</PresentationFormat>
  <Paragraphs>146</Paragraphs>
  <Slides>24</Slides>
  <Notes>8</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24</vt:i4>
      </vt:variant>
    </vt:vector>
  </HeadingPairs>
  <TitlesOfParts>
    <vt:vector size="37"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Azure</vt:lpstr>
      <vt:lpstr>Windows Azure</vt:lpstr>
      <vt:lpstr>Windows Azure</vt:lpstr>
      <vt:lpstr>Windows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34</cp:revision>
  <dcterms:created xsi:type="dcterms:W3CDTF">2013-08-05T17:04:56Z</dcterms:created>
  <dcterms:modified xsi:type="dcterms:W3CDTF">2013-10-29T00:41:56Z</dcterms:modified>
</cp:coreProperties>
</file>