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xml" ContentType="application/vnd.openxmlformats-officedocument.presentationml.tags+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42"/>
  </p:notesMasterIdLst>
  <p:sldIdLst>
    <p:sldId id="257" r:id="rId8"/>
    <p:sldId id="259" r:id="rId9"/>
    <p:sldId id="256" r:id="rId10"/>
    <p:sldId id="270" r:id="rId11"/>
    <p:sldId id="271" r:id="rId12"/>
    <p:sldId id="272" r:id="rId13"/>
    <p:sldId id="273" r:id="rId14"/>
    <p:sldId id="297" r:id="rId15"/>
    <p:sldId id="274" r:id="rId16"/>
    <p:sldId id="296" r:id="rId17"/>
    <p:sldId id="302" r:id="rId18"/>
    <p:sldId id="298" r:id="rId19"/>
    <p:sldId id="275" r:id="rId20"/>
    <p:sldId id="295" r:id="rId21"/>
    <p:sldId id="282" r:id="rId22"/>
    <p:sldId id="283" r:id="rId23"/>
    <p:sldId id="284" r:id="rId24"/>
    <p:sldId id="285" r:id="rId25"/>
    <p:sldId id="286" r:id="rId26"/>
    <p:sldId id="294" r:id="rId27"/>
    <p:sldId id="288" r:id="rId28"/>
    <p:sldId id="289" r:id="rId29"/>
    <p:sldId id="299" r:id="rId30"/>
    <p:sldId id="291" r:id="rId31"/>
    <p:sldId id="300" r:id="rId32"/>
    <p:sldId id="301" r:id="rId33"/>
    <p:sldId id="293" r:id="rId34"/>
    <p:sldId id="265" r:id="rId35"/>
    <p:sldId id="263" r:id="rId36"/>
    <p:sldId id="276" r:id="rId37"/>
    <p:sldId id="277" r:id="rId38"/>
    <p:sldId id="278" r:id="rId39"/>
    <p:sldId id="279" r:id="rId40"/>
    <p:sldId id="28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63320B-B2B6-4DE5-90FC-D5EC65EA6AF1}">
          <p14:sldIdLst>
            <p14:sldId id="257"/>
            <p14:sldId id="259"/>
            <p14:sldId id="256"/>
            <p14:sldId id="270"/>
            <p14:sldId id="271"/>
            <p14:sldId id="272"/>
            <p14:sldId id="273"/>
            <p14:sldId id="297"/>
            <p14:sldId id="274"/>
            <p14:sldId id="296"/>
            <p14:sldId id="302"/>
            <p14:sldId id="298"/>
            <p14:sldId id="275"/>
            <p14:sldId id="295"/>
            <p14:sldId id="282"/>
            <p14:sldId id="283"/>
            <p14:sldId id="284"/>
            <p14:sldId id="285"/>
            <p14:sldId id="286"/>
            <p14:sldId id="294"/>
            <p14:sldId id="288"/>
            <p14:sldId id="289"/>
            <p14:sldId id="299"/>
            <p14:sldId id="291"/>
            <p14:sldId id="300"/>
            <p14:sldId id="301"/>
            <p14:sldId id="293"/>
            <p14:sldId id="265"/>
            <p14:sldId id="263"/>
          </p14:sldIdLst>
        </p14:section>
        <p14:section name="Appendix" id="{9D625ACE-6A67-4F6C-BFE0-430E6F7F711D}">
          <p14:sldIdLst>
            <p14:sldId id="276"/>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9FD7"/>
    <a:srgbClr val="20201A"/>
    <a:srgbClr val="BDCD2C"/>
    <a:srgbClr val="333F50"/>
    <a:srgbClr val="1D4380"/>
    <a:srgbClr val="0171B0"/>
    <a:srgbClr val="3C454F"/>
    <a:srgbClr val="C55A11"/>
    <a:srgbClr val="DF2127"/>
    <a:srgbClr val="E34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82" autoAdjust="0"/>
    <p:restoredTop sz="89840" autoAdjust="0"/>
  </p:normalViewPr>
  <p:slideViewPr>
    <p:cSldViewPr snapToGrid="0">
      <p:cViewPr>
        <p:scale>
          <a:sx n="67" d="100"/>
          <a:sy n="67" d="100"/>
        </p:scale>
        <p:origin x="468" y="7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explosion val="1"/>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cat>
            <c:strRef>
              <c:f>Sheet1!$A$2:$A$3</c:f>
              <c:strCache>
                <c:ptCount val="2"/>
                <c:pt idx="0">
                  <c:v>Use</c:v>
                </c:pt>
                <c:pt idx="1">
                  <c:v>Don't use</c:v>
                </c:pt>
              </c:strCache>
            </c:strRef>
          </c:cat>
          <c:val>
            <c:numRef>
              <c:f>Sheet1!$B$2:$B$3</c:f>
              <c:numCache>
                <c:formatCode>General</c:formatCode>
                <c:ptCount val="2"/>
                <c:pt idx="0">
                  <c:v>57.4</c:v>
                </c:pt>
                <c:pt idx="1">
                  <c:v>42.6</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hyperlink" Target="http://ie.microsoft.com/testdrive/HTML5/CompatInspector/" TargetMode="External"/><Relationship Id="rId2" Type="http://schemas.openxmlformats.org/officeDocument/2006/relationships/hyperlink" Target="http://caniuse.com/" TargetMode="External"/><Relationship Id="rId1" Type="http://schemas.openxmlformats.org/officeDocument/2006/relationships/hyperlink" Target="http://modern.ie/"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ie.microsoft.com/testdrive/HTML5/CompatInspector/" TargetMode="External"/><Relationship Id="rId2" Type="http://schemas.openxmlformats.org/officeDocument/2006/relationships/hyperlink" Target="http://caniuse.com/" TargetMode="External"/><Relationship Id="rId1" Type="http://schemas.openxmlformats.org/officeDocument/2006/relationships/hyperlink" Target="http://modern.i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A6CDB0-4B02-4601-899B-762FC45FD2AE}"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1B2CC812-89B0-4737-9CB9-61C2043242FD}">
      <dgm:prSet/>
      <dgm:spPr/>
      <dgm:t>
        <a:bodyPr/>
        <a:lstStyle/>
        <a:p>
          <a:pPr rtl="0"/>
          <a:r>
            <a:rPr lang="en-US" smtClean="0"/>
            <a:t>Browsers have become really powerful</a:t>
          </a:r>
          <a:endParaRPr lang="en-US"/>
        </a:p>
      </dgm:t>
    </dgm:pt>
    <dgm:pt modelId="{70F86A1C-94C5-4CA9-871E-ABD884B911E4}" type="parTrans" cxnId="{C29149A0-935C-4F93-8739-2BABE10A5E05}">
      <dgm:prSet/>
      <dgm:spPr/>
      <dgm:t>
        <a:bodyPr/>
        <a:lstStyle/>
        <a:p>
          <a:endParaRPr lang="en-US"/>
        </a:p>
      </dgm:t>
    </dgm:pt>
    <dgm:pt modelId="{39154493-5617-4733-9278-ECDE2EF9D7AC}" type="sibTrans" cxnId="{C29149A0-935C-4F93-8739-2BABE10A5E05}">
      <dgm:prSet/>
      <dgm:spPr/>
      <dgm:t>
        <a:bodyPr/>
        <a:lstStyle/>
        <a:p>
          <a:endParaRPr lang="en-US"/>
        </a:p>
      </dgm:t>
    </dgm:pt>
    <dgm:pt modelId="{0EB64B9B-E323-4BEA-8162-27C544435AF9}">
      <dgm:prSet/>
      <dgm:spPr/>
      <dgm:t>
        <a:bodyPr/>
        <a:lstStyle/>
        <a:p>
          <a:pPr rtl="0"/>
          <a:r>
            <a:rPr lang="en-US" smtClean="0"/>
            <a:t>Standards mean you can target features, not browsers</a:t>
          </a:r>
          <a:endParaRPr lang="en-US"/>
        </a:p>
      </dgm:t>
    </dgm:pt>
    <dgm:pt modelId="{17E3F760-F5A2-4584-BE0E-37E84D9B4A60}" type="parTrans" cxnId="{45B1D92E-3435-4F3F-A0C3-4D8341218E5B}">
      <dgm:prSet/>
      <dgm:spPr/>
      <dgm:t>
        <a:bodyPr/>
        <a:lstStyle/>
        <a:p>
          <a:endParaRPr lang="en-US"/>
        </a:p>
      </dgm:t>
    </dgm:pt>
    <dgm:pt modelId="{114FA492-24AB-4836-8774-2FA5563C44A1}" type="sibTrans" cxnId="{45B1D92E-3435-4F3F-A0C3-4D8341218E5B}">
      <dgm:prSet/>
      <dgm:spPr/>
      <dgm:t>
        <a:bodyPr/>
        <a:lstStyle/>
        <a:p>
          <a:endParaRPr lang="en-US"/>
        </a:p>
      </dgm:t>
    </dgm:pt>
    <dgm:pt modelId="{3E8FBB0B-D136-4D3C-94ED-F2D517AD1A13}" type="pres">
      <dgm:prSet presAssocID="{E7A6CDB0-4B02-4601-899B-762FC45FD2AE}" presName="Name0" presStyleCnt="0">
        <dgm:presLayoutVars>
          <dgm:chPref val="3"/>
          <dgm:dir/>
          <dgm:animLvl val="lvl"/>
          <dgm:resizeHandles/>
        </dgm:presLayoutVars>
      </dgm:prSet>
      <dgm:spPr/>
    </dgm:pt>
    <dgm:pt modelId="{23203749-B030-41B4-AF53-91C59D4764E4}" type="pres">
      <dgm:prSet presAssocID="{1B2CC812-89B0-4737-9CB9-61C2043242FD}" presName="horFlow" presStyleCnt="0"/>
      <dgm:spPr/>
    </dgm:pt>
    <dgm:pt modelId="{82B802B5-ECEC-48AF-8CB9-84D0CE7E2520}" type="pres">
      <dgm:prSet presAssocID="{1B2CC812-89B0-4737-9CB9-61C2043242FD}" presName="bigChev" presStyleLbl="node1" presStyleIdx="0" presStyleCnt="2"/>
      <dgm:spPr/>
    </dgm:pt>
    <dgm:pt modelId="{4546EBAF-A560-4708-9AA6-C789B14F1B9B}" type="pres">
      <dgm:prSet presAssocID="{1B2CC812-89B0-4737-9CB9-61C2043242FD}" presName="vSp" presStyleCnt="0"/>
      <dgm:spPr/>
    </dgm:pt>
    <dgm:pt modelId="{2AE26E00-F866-4262-BC20-DD3195FE2A09}" type="pres">
      <dgm:prSet presAssocID="{0EB64B9B-E323-4BEA-8162-27C544435AF9}" presName="horFlow" presStyleCnt="0"/>
      <dgm:spPr/>
    </dgm:pt>
    <dgm:pt modelId="{910ACE62-C75A-461D-9AB1-35946BC4873A}" type="pres">
      <dgm:prSet presAssocID="{0EB64B9B-E323-4BEA-8162-27C544435AF9}" presName="bigChev" presStyleLbl="node1" presStyleIdx="1" presStyleCnt="2"/>
      <dgm:spPr/>
    </dgm:pt>
  </dgm:ptLst>
  <dgm:cxnLst>
    <dgm:cxn modelId="{9A866E26-F766-451C-897E-7C6B1B998DC4}" type="presOf" srcId="{E7A6CDB0-4B02-4601-899B-762FC45FD2AE}" destId="{3E8FBB0B-D136-4D3C-94ED-F2D517AD1A13}" srcOrd="0" destOrd="0" presId="urn:microsoft.com/office/officeart/2005/8/layout/lProcess3"/>
    <dgm:cxn modelId="{45B1D92E-3435-4F3F-A0C3-4D8341218E5B}" srcId="{E7A6CDB0-4B02-4601-899B-762FC45FD2AE}" destId="{0EB64B9B-E323-4BEA-8162-27C544435AF9}" srcOrd="1" destOrd="0" parTransId="{17E3F760-F5A2-4584-BE0E-37E84D9B4A60}" sibTransId="{114FA492-24AB-4836-8774-2FA5563C44A1}"/>
    <dgm:cxn modelId="{DD50446B-589B-4215-BE70-E8DF46D4F477}" type="presOf" srcId="{1B2CC812-89B0-4737-9CB9-61C2043242FD}" destId="{82B802B5-ECEC-48AF-8CB9-84D0CE7E2520}" srcOrd="0" destOrd="0" presId="urn:microsoft.com/office/officeart/2005/8/layout/lProcess3"/>
    <dgm:cxn modelId="{F7424A78-ED7E-4BE9-9FB0-1589293B05EA}" type="presOf" srcId="{0EB64B9B-E323-4BEA-8162-27C544435AF9}" destId="{910ACE62-C75A-461D-9AB1-35946BC4873A}" srcOrd="0" destOrd="0" presId="urn:microsoft.com/office/officeart/2005/8/layout/lProcess3"/>
    <dgm:cxn modelId="{C29149A0-935C-4F93-8739-2BABE10A5E05}" srcId="{E7A6CDB0-4B02-4601-899B-762FC45FD2AE}" destId="{1B2CC812-89B0-4737-9CB9-61C2043242FD}" srcOrd="0" destOrd="0" parTransId="{70F86A1C-94C5-4CA9-871E-ABD884B911E4}" sibTransId="{39154493-5617-4733-9278-ECDE2EF9D7AC}"/>
    <dgm:cxn modelId="{985264C7-468B-4A02-ABA3-AC50B9FFE235}" type="presParOf" srcId="{3E8FBB0B-D136-4D3C-94ED-F2D517AD1A13}" destId="{23203749-B030-41B4-AF53-91C59D4764E4}" srcOrd="0" destOrd="0" presId="urn:microsoft.com/office/officeart/2005/8/layout/lProcess3"/>
    <dgm:cxn modelId="{2667EF9A-3B62-49EB-8D03-94C0D5F1CD4C}" type="presParOf" srcId="{23203749-B030-41B4-AF53-91C59D4764E4}" destId="{82B802B5-ECEC-48AF-8CB9-84D0CE7E2520}" srcOrd="0" destOrd="0" presId="urn:microsoft.com/office/officeart/2005/8/layout/lProcess3"/>
    <dgm:cxn modelId="{5935C769-041E-412E-9866-A8EBEA524CD8}" type="presParOf" srcId="{3E8FBB0B-D136-4D3C-94ED-F2D517AD1A13}" destId="{4546EBAF-A560-4708-9AA6-C789B14F1B9B}" srcOrd="1" destOrd="0" presId="urn:microsoft.com/office/officeart/2005/8/layout/lProcess3"/>
    <dgm:cxn modelId="{B62F1AE8-1EEF-46D7-84C1-C395378B129A}" type="presParOf" srcId="{3E8FBB0B-D136-4D3C-94ED-F2D517AD1A13}" destId="{2AE26E00-F866-4262-BC20-DD3195FE2A09}" srcOrd="2" destOrd="0" presId="urn:microsoft.com/office/officeart/2005/8/layout/lProcess3"/>
    <dgm:cxn modelId="{58AFD3C6-ED89-4394-AB52-EC3AF409910B}" type="presParOf" srcId="{2AE26E00-F866-4262-BC20-DD3195FE2A09}" destId="{910ACE62-C75A-461D-9AB1-35946BC4873A}"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E3CD56-2377-48DB-B478-9CFEE09D3ED1}"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4BC63134-ABF7-44B7-897B-220FED4E5A3E}">
      <dgm:prSet/>
      <dgm:spPr/>
      <dgm:t>
        <a:bodyPr/>
        <a:lstStyle/>
        <a:p>
          <a:pPr rtl="0"/>
          <a:r>
            <a:rPr lang="en-US" smtClean="0">
              <a:hlinkClick xmlns:r="http://schemas.openxmlformats.org/officeDocument/2006/relationships" r:id="rId1"/>
            </a:rPr>
            <a:t>Modern.ie</a:t>
          </a:r>
          <a:endParaRPr lang="en-US"/>
        </a:p>
      </dgm:t>
    </dgm:pt>
    <dgm:pt modelId="{920BBC61-D1B8-480A-82FA-EBCDC3889D7D}" type="parTrans" cxnId="{1CC2C78E-3B5E-4909-9DF5-C77A391F9128}">
      <dgm:prSet/>
      <dgm:spPr/>
      <dgm:t>
        <a:bodyPr/>
        <a:lstStyle/>
        <a:p>
          <a:endParaRPr lang="en-US"/>
        </a:p>
      </dgm:t>
    </dgm:pt>
    <dgm:pt modelId="{ED2EAD4D-323B-4608-9F73-D89E9D798C5D}" type="sibTrans" cxnId="{1CC2C78E-3B5E-4909-9DF5-C77A391F9128}">
      <dgm:prSet/>
      <dgm:spPr/>
      <dgm:t>
        <a:bodyPr/>
        <a:lstStyle/>
        <a:p>
          <a:endParaRPr lang="en-US"/>
        </a:p>
      </dgm:t>
    </dgm:pt>
    <dgm:pt modelId="{4B25A011-AD85-41B5-B70E-6B3E0B4D54A6}">
      <dgm:prSet/>
      <dgm:spPr/>
      <dgm:t>
        <a:bodyPr/>
        <a:lstStyle/>
        <a:p>
          <a:pPr rtl="0"/>
          <a:r>
            <a:rPr lang="en-US" smtClean="0">
              <a:hlinkClick xmlns:r="http://schemas.openxmlformats.org/officeDocument/2006/relationships" r:id="rId2"/>
            </a:rPr>
            <a:t>Can I Use</a:t>
          </a:r>
          <a:endParaRPr lang="en-US"/>
        </a:p>
      </dgm:t>
    </dgm:pt>
    <dgm:pt modelId="{DA1B4177-41FC-4AC2-8C6E-7B32D8A72FAA}" type="parTrans" cxnId="{5459BC7C-CD04-4409-A638-6C6BC7EACB42}">
      <dgm:prSet/>
      <dgm:spPr/>
      <dgm:t>
        <a:bodyPr/>
        <a:lstStyle/>
        <a:p>
          <a:endParaRPr lang="en-US"/>
        </a:p>
      </dgm:t>
    </dgm:pt>
    <dgm:pt modelId="{B7C08827-9394-4A58-9373-394F352CC0F3}" type="sibTrans" cxnId="{5459BC7C-CD04-4409-A638-6C6BC7EACB42}">
      <dgm:prSet/>
      <dgm:spPr/>
      <dgm:t>
        <a:bodyPr/>
        <a:lstStyle/>
        <a:p>
          <a:endParaRPr lang="en-US"/>
        </a:p>
      </dgm:t>
    </dgm:pt>
    <dgm:pt modelId="{54C1BFF0-773A-4543-9E12-003BAD34FDE7}">
      <dgm:prSet/>
      <dgm:spPr/>
      <dgm:t>
        <a:bodyPr/>
        <a:lstStyle/>
        <a:p>
          <a:pPr rtl="0"/>
          <a:r>
            <a:rPr lang="en-US" smtClean="0">
              <a:hlinkClick xmlns:r="http://schemas.openxmlformats.org/officeDocument/2006/relationships" r:id="rId3"/>
            </a:rPr>
            <a:t>Compat Inspector</a:t>
          </a:r>
          <a:endParaRPr lang="en-US"/>
        </a:p>
      </dgm:t>
    </dgm:pt>
    <dgm:pt modelId="{7C2E62A2-EBF3-469A-95CC-7D3EC735425C}" type="parTrans" cxnId="{89650335-1753-46BF-9C83-518B84AB12A5}">
      <dgm:prSet/>
      <dgm:spPr/>
      <dgm:t>
        <a:bodyPr/>
        <a:lstStyle/>
        <a:p>
          <a:endParaRPr lang="en-US"/>
        </a:p>
      </dgm:t>
    </dgm:pt>
    <dgm:pt modelId="{EA1FC3A3-96E5-4DAC-9C79-D3C2B2454AB6}" type="sibTrans" cxnId="{89650335-1753-46BF-9C83-518B84AB12A5}">
      <dgm:prSet/>
      <dgm:spPr/>
      <dgm:t>
        <a:bodyPr/>
        <a:lstStyle/>
        <a:p>
          <a:endParaRPr lang="en-US"/>
        </a:p>
      </dgm:t>
    </dgm:pt>
    <dgm:pt modelId="{CA7BDB96-A594-4D78-AA02-150BB2B79EC9}">
      <dgm:prSet/>
      <dgm:spPr/>
      <dgm:t>
        <a:bodyPr/>
        <a:lstStyle/>
        <a:p>
          <a:pPr rtl="0"/>
          <a:r>
            <a:rPr lang="en-US" smtClean="0"/>
            <a:t>Modernizer</a:t>
          </a:r>
          <a:endParaRPr lang="en-US"/>
        </a:p>
      </dgm:t>
    </dgm:pt>
    <dgm:pt modelId="{FFBF3692-6A1E-44E5-A1C4-8431E00D0756}" type="parTrans" cxnId="{F358DC6E-88B5-40E9-96D3-519552BC5254}">
      <dgm:prSet/>
      <dgm:spPr/>
      <dgm:t>
        <a:bodyPr/>
        <a:lstStyle/>
        <a:p>
          <a:endParaRPr lang="en-US"/>
        </a:p>
      </dgm:t>
    </dgm:pt>
    <dgm:pt modelId="{1253DE6E-A4A9-459F-B097-303856D40615}" type="sibTrans" cxnId="{F358DC6E-88B5-40E9-96D3-519552BC5254}">
      <dgm:prSet/>
      <dgm:spPr/>
      <dgm:t>
        <a:bodyPr/>
        <a:lstStyle/>
        <a:p>
          <a:endParaRPr lang="en-US"/>
        </a:p>
      </dgm:t>
    </dgm:pt>
    <dgm:pt modelId="{C7DE3E00-166F-42B8-BDEC-196FEF4C99CD}">
      <dgm:prSet/>
      <dgm:spPr/>
      <dgm:t>
        <a:bodyPr/>
        <a:lstStyle/>
        <a:p>
          <a:pPr rtl="0"/>
          <a:r>
            <a:rPr lang="en-US" smtClean="0"/>
            <a:t>CSS Resets (Normalize.css)</a:t>
          </a:r>
          <a:endParaRPr lang="en-US"/>
        </a:p>
      </dgm:t>
    </dgm:pt>
    <dgm:pt modelId="{02B1DFF4-74D8-4C50-8554-B6C4F13BE19F}" type="parTrans" cxnId="{2CB2F740-B3FA-4358-B42A-406BFA6CBE6D}">
      <dgm:prSet/>
      <dgm:spPr/>
      <dgm:t>
        <a:bodyPr/>
        <a:lstStyle/>
        <a:p>
          <a:endParaRPr lang="en-US"/>
        </a:p>
      </dgm:t>
    </dgm:pt>
    <dgm:pt modelId="{68C4EBD0-6B6A-4B2D-8639-60041783E10E}" type="sibTrans" cxnId="{2CB2F740-B3FA-4358-B42A-406BFA6CBE6D}">
      <dgm:prSet/>
      <dgm:spPr/>
      <dgm:t>
        <a:bodyPr/>
        <a:lstStyle/>
        <a:p>
          <a:endParaRPr lang="en-US"/>
        </a:p>
      </dgm:t>
    </dgm:pt>
    <dgm:pt modelId="{BE3CA400-B781-44CC-BFBF-228E576595AE}" type="pres">
      <dgm:prSet presAssocID="{6FE3CD56-2377-48DB-B478-9CFEE09D3ED1}" presName="diagram" presStyleCnt="0">
        <dgm:presLayoutVars>
          <dgm:dir/>
          <dgm:resizeHandles val="exact"/>
        </dgm:presLayoutVars>
      </dgm:prSet>
      <dgm:spPr/>
    </dgm:pt>
    <dgm:pt modelId="{A44EF3D3-090C-40F2-811E-C7E00B6ABE60}" type="pres">
      <dgm:prSet presAssocID="{4BC63134-ABF7-44B7-897B-220FED4E5A3E}" presName="node" presStyleLbl="node1" presStyleIdx="0" presStyleCnt="5">
        <dgm:presLayoutVars>
          <dgm:bulletEnabled val="1"/>
        </dgm:presLayoutVars>
      </dgm:prSet>
      <dgm:spPr/>
    </dgm:pt>
    <dgm:pt modelId="{888B1AE4-6E94-405F-B03F-FEE605CDF798}" type="pres">
      <dgm:prSet presAssocID="{ED2EAD4D-323B-4608-9F73-D89E9D798C5D}" presName="sibTrans" presStyleCnt="0"/>
      <dgm:spPr/>
    </dgm:pt>
    <dgm:pt modelId="{1802E623-0410-40F1-8FDC-5AEBE4AFB3B0}" type="pres">
      <dgm:prSet presAssocID="{4B25A011-AD85-41B5-B70E-6B3E0B4D54A6}" presName="node" presStyleLbl="node1" presStyleIdx="1" presStyleCnt="5">
        <dgm:presLayoutVars>
          <dgm:bulletEnabled val="1"/>
        </dgm:presLayoutVars>
      </dgm:prSet>
      <dgm:spPr/>
    </dgm:pt>
    <dgm:pt modelId="{849D3CD5-D5CD-4C88-AC17-B1B3FB808B0C}" type="pres">
      <dgm:prSet presAssocID="{B7C08827-9394-4A58-9373-394F352CC0F3}" presName="sibTrans" presStyleCnt="0"/>
      <dgm:spPr/>
    </dgm:pt>
    <dgm:pt modelId="{D7F5F46C-2F0E-4826-881A-DE0FC565AA0A}" type="pres">
      <dgm:prSet presAssocID="{54C1BFF0-773A-4543-9E12-003BAD34FDE7}" presName="node" presStyleLbl="node1" presStyleIdx="2" presStyleCnt="5">
        <dgm:presLayoutVars>
          <dgm:bulletEnabled val="1"/>
        </dgm:presLayoutVars>
      </dgm:prSet>
      <dgm:spPr/>
    </dgm:pt>
    <dgm:pt modelId="{8FC42ACC-D652-47A6-B130-75C1495FE35E}" type="pres">
      <dgm:prSet presAssocID="{EA1FC3A3-96E5-4DAC-9C79-D3C2B2454AB6}" presName="sibTrans" presStyleCnt="0"/>
      <dgm:spPr/>
    </dgm:pt>
    <dgm:pt modelId="{2D6B6ADD-6F61-4C31-A8D3-542DC9647DD9}" type="pres">
      <dgm:prSet presAssocID="{CA7BDB96-A594-4D78-AA02-150BB2B79EC9}" presName="node" presStyleLbl="node1" presStyleIdx="3" presStyleCnt="5">
        <dgm:presLayoutVars>
          <dgm:bulletEnabled val="1"/>
        </dgm:presLayoutVars>
      </dgm:prSet>
      <dgm:spPr/>
    </dgm:pt>
    <dgm:pt modelId="{10C363CF-E311-430E-93F4-DC2D10393DA2}" type="pres">
      <dgm:prSet presAssocID="{1253DE6E-A4A9-459F-B097-303856D40615}" presName="sibTrans" presStyleCnt="0"/>
      <dgm:spPr/>
    </dgm:pt>
    <dgm:pt modelId="{2BE6A906-2CD5-4ADA-BB49-9A484951AF64}" type="pres">
      <dgm:prSet presAssocID="{C7DE3E00-166F-42B8-BDEC-196FEF4C99CD}" presName="node" presStyleLbl="node1" presStyleIdx="4" presStyleCnt="5">
        <dgm:presLayoutVars>
          <dgm:bulletEnabled val="1"/>
        </dgm:presLayoutVars>
      </dgm:prSet>
      <dgm:spPr/>
    </dgm:pt>
  </dgm:ptLst>
  <dgm:cxnLst>
    <dgm:cxn modelId="{89650335-1753-46BF-9C83-518B84AB12A5}" srcId="{6FE3CD56-2377-48DB-B478-9CFEE09D3ED1}" destId="{54C1BFF0-773A-4543-9E12-003BAD34FDE7}" srcOrd="2" destOrd="0" parTransId="{7C2E62A2-EBF3-469A-95CC-7D3EC735425C}" sibTransId="{EA1FC3A3-96E5-4DAC-9C79-D3C2B2454AB6}"/>
    <dgm:cxn modelId="{CDAAE785-FBF5-4DAD-A558-063838978ECD}" type="presOf" srcId="{4B25A011-AD85-41B5-B70E-6B3E0B4D54A6}" destId="{1802E623-0410-40F1-8FDC-5AEBE4AFB3B0}" srcOrd="0" destOrd="0" presId="urn:microsoft.com/office/officeart/2005/8/layout/default"/>
    <dgm:cxn modelId="{2D3A6852-9102-41A1-86B0-DFC72CF75F74}" type="presOf" srcId="{C7DE3E00-166F-42B8-BDEC-196FEF4C99CD}" destId="{2BE6A906-2CD5-4ADA-BB49-9A484951AF64}" srcOrd="0" destOrd="0" presId="urn:microsoft.com/office/officeart/2005/8/layout/default"/>
    <dgm:cxn modelId="{BA1FC68B-6CFF-4491-B77D-012E00399923}" type="presOf" srcId="{6FE3CD56-2377-48DB-B478-9CFEE09D3ED1}" destId="{BE3CA400-B781-44CC-BFBF-228E576595AE}" srcOrd="0" destOrd="0" presId="urn:microsoft.com/office/officeart/2005/8/layout/default"/>
    <dgm:cxn modelId="{F358DC6E-88B5-40E9-96D3-519552BC5254}" srcId="{6FE3CD56-2377-48DB-B478-9CFEE09D3ED1}" destId="{CA7BDB96-A594-4D78-AA02-150BB2B79EC9}" srcOrd="3" destOrd="0" parTransId="{FFBF3692-6A1E-44E5-A1C4-8431E00D0756}" sibTransId="{1253DE6E-A4A9-459F-B097-303856D40615}"/>
    <dgm:cxn modelId="{2CB2F740-B3FA-4358-B42A-406BFA6CBE6D}" srcId="{6FE3CD56-2377-48DB-B478-9CFEE09D3ED1}" destId="{C7DE3E00-166F-42B8-BDEC-196FEF4C99CD}" srcOrd="4" destOrd="0" parTransId="{02B1DFF4-74D8-4C50-8554-B6C4F13BE19F}" sibTransId="{68C4EBD0-6B6A-4B2D-8639-60041783E10E}"/>
    <dgm:cxn modelId="{5C72B63F-F29F-434F-8FA2-99714193641B}" type="presOf" srcId="{CA7BDB96-A594-4D78-AA02-150BB2B79EC9}" destId="{2D6B6ADD-6F61-4C31-A8D3-542DC9647DD9}" srcOrd="0" destOrd="0" presId="urn:microsoft.com/office/officeart/2005/8/layout/default"/>
    <dgm:cxn modelId="{CF9870B3-BEC4-4956-BFEF-C635EEB5CF31}" type="presOf" srcId="{54C1BFF0-773A-4543-9E12-003BAD34FDE7}" destId="{D7F5F46C-2F0E-4826-881A-DE0FC565AA0A}" srcOrd="0" destOrd="0" presId="urn:microsoft.com/office/officeart/2005/8/layout/default"/>
    <dgm:cxn modelId="{5459BC7C-CD04-4409-A638-6C6BC7EACB42}" srcId="{6FE3CD56-2377-48DB-B478-9CFEE09D3ED1}" destId="{4B25A011-AD85-41B5-B70E-6B3E0B4D54A6}" srcOrd="1" destOrd="0" parTransId="{DA1B4177-41FC-4AC2-8C6E-7B32D8A72FAA}" sibTransId="{B7C08827-9394-4A58-9373-394F352CC0F3}"/>
    <dgm:cxn modelId="{1CC2C78E-3B5E-4909-9DF5-C77A391F9128}" srcId="{6FE3CD56-2377-48DB-B478-9CFEE09D3ED1}" destId="{4BC63134-ABF7-44B7-897B-220FED4E5A3E}" srcOrd="0" destOrd="0" parTransId="{920BBC61-D1B8-480A-82FA-EBCDC3889D7D}" sibTransId="{ED2EAD4D-323B-4608-9F73-D89E9D798C5D}"/>
    <dgm:cxn modelId="{60F2A4A8-7EF2-4317-AE5F-886C4B495EAF}" type="presOf" srcId="{4BC63134-ABF7-44B7-897B-220FED4E5A3E}" destId="{A44EF3D3-090C-40F2-811E-C7E00B6ABE60}" srcOrd="0" destOrd="0" presId="urn:microsoft.com/office/officeart/2005/8/layout/default"/>
    <dgm:cxn modelId="{57FFBD6E-66C0-4808-8100-710B1B568F4B}" type="presParOf" srcId="{BE3CA400-B781-44CC-BFBF-228E576595AE}" destId="{A44EF3D3-090C-40F2-811E-C7E00B6ABE60}" srcOrd="0" destOrd="0" presId="urn:microsoft.com/office/officeart/2005/8/layout/default"/>
    <dgm:cxn modelId="{62EB0668-CB68-4572-8954-1DBE72628D3D}" type="presParOf" srcId="{BE3CA400-B781-44CC-BFBF-228E576595AE}" destId="{888B1AE4-6E94-405F-B03F-FEE605CDF798}" srcOrd="1" destOrd="0" presId="urn:microsoft.com/office/officeart/2005/8/layout/default"/>
    <dgm:cxn modelId="{944971F9-B102-47CE-A309-4F857D1DF9E2}" type="presParOf" srcId="{BE3CA400-B781-44CC-BFBF-228E576595AE}" destId="{1802E623-0410-40F1-8FDC-5AEBE4AFB3B0}" srcOrd="2" destOrd="0" presId="urn:microsoft.com/office/officeart/2005/8/layout/default"/>
    <dgm:cxn modelId="{D496C631-4CC1-4E9A-BC98-4B9C6FA17C55}" type="presParOf" srcId="{BE3CA400-B781-44CC-BFBF-228E576595AE}" destId="{849D3CD5-D5CD-4C88-AC17-B1B3FB808B0C}" srcOrd="3" destOrd="0" presId="urn:microsoft.com/office/officeart/2005/8/layout/default"/>
    <dgm:cxn modelId="{DDBC4FE7-D860-4A95-89B2-BDAC76A3810E}" type="presParOf" srcId="{BE3CA400-B781-44CC-BFBF-228E576595AE}" destId="{D7F5F46C-2F0E-4826-881A-DE0FC565AA0A}" srcOrd="4" destOrd="0" presId="urn:microsoft.com/office/officeart/2005/8/layout/default"/>
    <dgm:cxn modelId="{F3810AA7-E67C-41F7-AD44-6AA9B5A46991}" type="presParOf" srcId="{BE3CA400-B781-44CC-BFBF-228E576595AE}" destId="{8FC42ACC-D652-47A6-B130-75C1495FE35E}" srcOrd="5" destOrd="0" presId="urn:microsoft.com/office/officeart/2005/8/layout/default"/>
    <dgm:cxn modelId="{8D66914C-615F-48AE-8111-0476EB34F2FC}" type="presParOf" srcId="{BE3CA400-B781-44CC-BFBF-228E576595AE}" destId="{2D6B6ADD-6F61-4C31-A8D3-542DC9647DD9}" srcOrd="6" destOrd="0" presId="urn:microsoft.com/office/officeart/2005/8/layout/default"/>
    <dgm:cxn modelId="{F2F69A16-1952-475E-8EB0-40DA9CC767A3}" type="presParOf" srcId="{BE3CA400-B781-44CC-BFBF-228E576595AE}" destId="{10C363CF-E311-430E-93F4-DC2D10393DA2}" srcOrd="7" destOrd="0" presId="urn:microsoft.com/office/officeart/2005/8/layout/default"/>
    <dgm:cxn modelId="{2F9CCAFD-46FA-46F7-9D3F-E05E74371A04}" type="presParOf" srcId="{BE3CA400-B781-44CC-BFBF-228E576595AE}" destId="{2BE6A906-2CD5-4ADA-BB49-9A484951AF6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2A217D-4F69-4EF7-9ACB-866CCA977877}" type="doc">
      <dgm:prSet loTypeId="urn:microsoft.com/office/officeart/2005/8/layout/chevron1" loCatId="process" qsTypeId="urn:microsoft.com/office/officeart/2005/8/quickstyle/simple1" qsCatId="simple" csTypeId="urn:microsoft.com/office/officeart/2005/8/colors/accent1_2" csCatId="accent1"/>
      <dgm:spPr/>
      <dgm:t>
        <a:bodyPr/>
        <a:lstStyle/>
        <a:p>
          <a:endParaRPr lang="en-US"/>
        </a:p>
      </dgm:t>
    </dgm:pt>
    <dgm:pt modelId="{6AEECB32-19C6-4319-8961-C13FA3FAB8E5}">
      <dgm:prSet/>
      <dgm:spPr/>
      <dgm:t>
        <a:bodyPr/>
        <a:lstStyle/>
        <a:p>
          <a:pPr rtl="0"/>
          <a:r>
            <a:rPr lang="en-US" smtClean="0"/>
            <a:t>Eliminate the “generic” tagging</a:t>
          </a:r>
          <a:endParaRPr lang="en-US"/>
        </a:p>
      </dgm:t>
    </dgm:pt>
    <dgm:pt modelId="{6CA8BAFB-8049-43EE-A559-97DC95BA13CD}" type="parTrans" cxnId="{98CAE27C-44EF-4E87-9609-5F14BBEEBB29}">
      <dgm:prSet/>
      <dgm:spPr/>
      <dgm:t>
        <a:bodyPr/>
        <a:lstStyle/>
        <a:p>
          <a:endParaRPr lang="en-US"/>
        </a:p>
      </dgm:t>
    </dgm:pt>
    <dgm:pt modelId="{43B2AA2A-40AD-4DEE-9EC2-34BCA2A7E20E}" type="sibTrans" cxnId="{98CAE27C-44EF-4E87-9609-5F14BBEEBB29}">
      <dgm:prSet/>
      <dgm:spPr/>
      <dgm:t>
        <a:bodyPr/>
        <a:lstStyle/>
        <a:p>
          <a:endParaRPr lang="en-US"/>
        </a:p>
      </dgm:t>
    </dgm:pt>
    <dgm:pt modelId="{9FE4CE42-2D1F-4B5B-B307-6F75C51A0936}">
      <dgm:prSet/>
      <dgm:spPr/>
      <dgm:t>
        <a:bodyPr/>
        <a:lstStyle/>
        <a:p>
          <a:pPr rtl="0"/>
          <a:r>
            <a:rPr lang="en-US" smtClean="0"/>
            <a:t>Native </a:t>
          </a:r>
          <a:r>
            <a:rPr lang="en-US" dirty="0" smtClean="0"/>
            <a:t>tags DOM parsing is quicker than class searching</a:t>
          </a:r>
          <a:endParaRPr lang="en-US" dirty="0"/>
        </a:p>
      </dgm:t>
    </dgm:pt>
    <dgm:pt modelId="{AE2D25D7-7AD0-4722-90E5-13732D16AD30}" type="parTrans" cxnId="{9B2425E3-3092-4932-B064-7678DAD63388}">
      <dgm:prSet/>
      <dgm:spPr/>
      <dgm:t>
        <a:bodyPr/>
        <a:lstStyle/>
        <a:p>
          <a:endParaRPr lang="en-US"/>
        </a:p>
      </dgm:t>
    </dgm:pt>
    <dgm:pt modelId="{B9DA8DAC-C309-4336-BE2E-31A8998B90F2}" type="sibTrans" cxnId="{9B2425E3-3092-4932-B064-7678DAD63388}">
      <dgm:prSet/>
      <dgm:spPr/>
      <dgm:t>
        <a:bodyPr/>
        <a:lstStyle/>
        <a:p>
          <a:endParaRPr lang="en-US"/>
        </a:p>
      </dgm:t>
    </dgm:pt>
    <dgm:pt modelId="{F87C1126-CB81-40D2-B0CE-6DF63FF6ED9E}">
      <dgm:prSet/>
      <dgm:spPr/>
      <dgm:t>
        <a:bodyPr/>
        <a:lstStyle/>
        <a:p>
          <a:pPr rtl="0"/>
          <a:r>
            <a:rPr lang="en-US" smtClean="0"/>
            <a:t>Accessibility</a:t>
          </a:r>
          <a:endParaRPr lang="en-US"/>
        </a:p>
      </dgm:t>
    </dgm:pt>
    <dgm:pt modelId="{407509E4-11B7-4411-98B3-27D3928D49DB}" type="parTrans" cxnId="{09DC6543-2B2E-4E0C-B999-F4FAE59AE211}">
      <dgm:prSet/>
      <dgm:spPr/>
      <dgm:t>
        <a:bodyPr/>
        <a:lstStyle/>
        <a:p>
          <a:endParaRPr lang="en-US"/>
        </a:p>
      </dgm:t>
    </dgm:pt>
    <dgm:pt modelId="{5536CA6A-797B-4F3A-A735-604246C282E1}" type="sibTrans" cxnId="{09DC6543-2B2E-4E0C-B999-F4FAE59AE211}">
      <dgm:prSet/>
      <dgm:spPr/>
      <dgm:t>
        <a:bodyPr/>
        <a:lstStyle/>
        <a:p>
          <a:endParaRPr lang="en-US"/>
        </a:p>
      </dgm:t>
    </dgm:pt>
    <dgm:pt modelId="{EB70D7D0-AC9F-4082-8931-9DCD81FD790A}">
      <dgm:prSet/>
      <dgm:spPr/>
      <dgm:t>
        <a:bodyPr/>
        <a:lstStyle/>
        <a:p>
          <a:pPr rtl="0"/>
          <a:r>
            <a:rPr lang="en-US" smtClean="0"/>
            <a:t>Standardizing tags </a:t>
          </a:r>
          <a:endParaRPr lang="en-US"/>
        </a:p>
      </dgm:t>
    </dgm:pt>
    <dgm:pt modelId="{A996D9A1-9956-4928-A799-31D2B01B2437}" type="parTrans" cxnId="{0E1CDBDB-24C0-42E3-A06E-A56E14B6494F}">
      <dgm:prSet/>
      <dgm:spPr/>
      <dgm:t>
        <a:bodyPr/>
        <a:lstStyle/>
        <a:p>
          <a:endParaRPr lang="en-US"/>
        </a:p>
      </dgm:t>
    </dgm:pt>
    <dgm:pt modelId="{C88DA467-6C69-4A65-BA6B-781572E2357C}" type="sibTrans" cxnId="{0E1CDBDB-24C0-42E3-A06E-A56E14B6494F}">
      <dgm:prSet/>
      <dgm:spPr/>
      <dgm:t>
        <a:bodyPr/>
        <a:lstStyle/>
        <a:p>
          <a:endParaRPr lang="en-US"/>
        </a:p>
      </dgm:t>
    </dgm:pt>
    <dgm:pt modelId="{CBF08307-7D3C-4174-8F53-A84DC3A12285}" type="pres">
      <dgm:prSet presAssocID="{9A2A217D-4F69-4EF7-9ACB-866CCA977877}" presName="Name0" presStyleCnt="0">
        <dgm:presLayoutVars>
          <dgm:dir/>
          <dgm:animLvl val="lvl"/>
          <dgm:resizeHandles val="exact"/>
        </dgm:presLayoutVars>
      </dgm:prSet>
      <dgm:spPr/>
    </dgm:pt>
    <dgm:pt modelId="{73D6AD5A-7EC6-4462-8B60-2FB7BF3BEA85}" type="pres">
      <dgm:prSet presAssocID="{6AEECB32-19C6-4319-8961-C13FA3FAB8E5}" presName="parTxOnly" presStyleLbl="node1" presStyleIdx="0" presStyleCnt="4">
        <dgm:presLayoutVars>
          <dgm:chMax val="0"/>
          <dgm:chPref val="0"/>
          <dgm:bulletEnabled val="1"/>
        </dgm:presLayoutVars>
      </dgm:prSet>
      <dgm:spPr/>
    </dgm:pt>
    <dgm:pt modelId="{420BE9CC-5A3E-4C54-8626-47EFC1970A3E}" type="pres">
      <dgm:prSet presAssocID="{43B2AA2A-40AD-4DEE-9EC2-34BCA2A7E20E}" presName="parTxOnlySpace" presStyleCnt="0"/>
      <dgm:spPr/>
    </dgm:pt>
    <dgm:pt modelId="{8A33C6A7-C9D7-4774-8BD3-E66648884F6C}" type="pres">
      <dgm:prSet presAssocID="{9FE4CE42-2D1F-4B5B-B307-6F75C51A0936}" presName="parTxOnly" presStyleLbl="node1" presStyleIdx="1" presStyleCnt="4">
        <dgm:presLayoutVars>
          <dgm:chMax val="0"/>
          <dgm:chPref val="0"/>
          <dgm:bulletEnabled val="1"/>
        </dgm:presLayoutVars>
      </dgm:prSet>
      <dgm:spPr/>
    </dgm:pt>
    <dgm:pt modelId="{D0CF1F22-6C07-4BD1-9DAF-2515EF0C9AD1}" type="pres">
      <dgm:prSet presAssocID="{B9DA8DAC-C309-4336-BE2E-31A8998B90F2}" presName="parTxOnlySpace" presStyleCnt="0"/>
      <dgm:spPr/>
    </dgm:pt>
    <dgm:pt modelId="{5CD491F4-6C76-4375-ADE1-D330BB4D5777}" type="pres">
      <dgm:prSet presAssocID="{F87C1126-CB81-40D2-B0CE-6DF63FF6ED9E}" presName="parTxOnly" presStyleLbl="node1" presStyleIdx="2" presStyleCnt="4">
        <dgm:presLayoutVars>
          <dgm:chMax val="0"/>
          <dgm:chPref val="0"/>
          <dgm:bulletEnabled val="1"/>
        </dgm:presLayoutVars>
      </dgm:prSet>
      <dgm:spPr/>
    </dgm:pt>
    <dgm:pt modelId="{F94049A9-00DD-4B8E-974C-6872CD348AB6}" type="pres">
      <dgm:prSet presAssocID="{5536CA6A-797B-4F3A-A735-604246C282E1}" presName="parTxOnlySpace" presStyleCnt="0"/>
      <dgm:spPr/>
    </dgm:pt>
    <dgm:pt modelId="{5763FF74-46B8-4D7C-862A-38CDFA3F1E23}" type="pres">
      <dgm:prSet presAssocID="{EB70D7D0-AC9F-4082-8931-9DCD81FD790A}" presName="parTxOnly" presStyleLbl="node1" presStyleIdx="3" presStyleCnt="4">
        <dgm:presLayoutVars>
          <dgm:chMax val="0"/>
          <dgm:chPref val="0"/>
          <dgm:bulletEnabled val="1"/>
        </dgm:presLayoutVars>
      </dgm:prSet>
      <dgm:spPr/>
    </dgm:pt>
  </dgm:ptLst>
  <dgm:cxnLst>
    <dgm:cxn modelId="{C773A112-ED2A-4D28-95E0-A19D8A2992DD}" type="presOf" srcId="{6AEECB32-19C6-4319-8961-C13FA3FAB8E5}" destId="{73D6AD5A-7EC6-4462-8B60-2FB7BF3BEA85}" srcOrd="0" destOrd="0" presId="urn:microsoft.com/office/officeart/2005/8/layout/chevron1"/>
    <dgm:cxn modelId="{8DFCAF40-4757-4B8B-B7C9-8FA850FC82A0}" type="presOf" srcId="{F87C1126-CB81-40D2-B0CE-6DF63FF6ED9E}" destId="{5CD491F4-6C76-4375-ADE1-D330BB4D5777}" srcOrd="0" destOrd="0" presId="urn:microsoft.com/office/officeart/2005/8/layout/chevron1"/>
    <dgm:cxn modelId="{0E1CDBDB-24C0-42E3-A06E-A56E14B6494F}" srcId="{9A2A217D-4F69-4EF7-9ACB-866CCA977877}" destId="{EB70D7D0-AC9F-4082-8931-9DCD81FD790A}" srcOrd="3" destOrd="0" parTransId="{A996D9A1-9956-4928-A799-31D2B01B2437}" sibTransId="{C88DA467-6C69-4A65-BA6B-781572E2357C}"/>
    <dgm:cxn modelId="{B27CEC2C-E723-4E45-B1F1-F91400E8C4DF}" type="presOf" srcId="{9A2A217D-4F69-4EF7-9ACB-866CCA977877}" destId="{CBF08307-7D3C-4174-8F53-A84DC3A12285}" srcOrd="0" destOrd="0" presId="urn:microsoft.com/office/officeart/2005/8/layout/chevron1"/>
    <dgm:cxn modelId="{09DC6543-2B2E-4E0C-B999-F4FAE59AE211}" srcId="{9A2A217D-4F69-4EF7-9ACB-866CCA977877}" destId="{F87C1126-CB81-40D2-B0CE-6DF63FF6ED9E}" srcOrd="2" destOrd="0" parTransId="{407509E4-11B7-4411-98B3-27D3928D49DB}" sibTransId="{5536CA6A-797B-4F3A-A735-604246C282E1}"/>
    <dgm:cxn modelId="{98CAE27C-44EF-4E87-9609-5F14BBEEBB29}" srcId="{9A2A217D-4F69-4EF7-9ACB-866CCA977877}" destId="{6AEECB32-19C6-4319-8961-C13FA3FAB8E5}" srcOrd="0" destOrd="0" parTransId="{6CA8BAFB-8049-43EE-A559-97DC95BA13CD}" sibTransId="{43B2AA2A-40AD-4DEE-9EC2-34BCA2A7E20E}"/>
    <dgm:cxn modelId="{07DB6EB5-F699-4EF6-968A-6325E9834FE2}" type="presOf" srcId="{9FE4CE42-2D1F-4B5B-B307-6F75C51A0936}" destId="{8A33C6A7-C9D7-4774-8BD3-E66648884F6C}" srcOrd="0" destOrd="0" presId="urn:microsoft.com/office/officeart/2005/8/layout/chevron1"/>
    <dgm:cxn modelId="{9B2425E3-3092-4932-B064-7678DAD63388}" srcId="{9A2A217D-4F69-4EF7-9ACB-866CCA977877}" destId="{9FE4CE42-2D1F-4B5B-B307-6F75C51A0936}" srcOrd="1" destOrd="0" parTransId="{AE2D25D7-7AD0-4722-90E5-13732D16AD30}" sibTransId="{B9DA8DAC-C309-4336-BE2E-31A8998B90F2}"/>
    <dgm:cxn modelId="{5E30455D-FF4F-4E5A-8A94-008A21E65604}" type="presOf" srcId="{EB70D7D0-AC9F-4082-8931-9DCD81FD790A}" destId="{5763FF74-46B8-4D7C-862A-38CDFA3F1E23}" srcOrd="0" destOrd="0" presId="urn:microsoft.com/office/officeart/2005/8/layout/chevron1"/>
    <dgm:cxn modelId="{7184D511-AE03-4EC7-8787-B660F21BAD32}" type="presParOf" srcId="{CBF08307-7D3C-4174-8F53-A84DC3A12285}" destId="{73D6AD5A-7EC6-4462-8B60-2FB7BF3BEA85}" srcOrd="0" destOrd="0" presId="urn:microsoft.com/office/officeart/2005/8/layout/chevron1"/>
    <dgm:cxn modelId="{443A0246-689C-494B-A09C-5C9471A4797F}" type="presParOf" srcId="{CBF08307-7D3C-4174-8F53-A84DC3A12285}" destId="{420BE9CC-5A3E-4C54-8626-47EFC1970A3E}" srcOrd="1" destOrd="0" presId="urn:microsoft.com/office/officeart/2005/8/layout/chevron1"/>
    <dgm:cxn modelId="{C7FF31BA-1E64-4753-ADBC-28B1218CF482}" type="presParOf" srcId="{CBF08307-7D3C-4174-8F53-A84DC3A12285}" destId="{8A33C6A7-C9D7-4774-8BD3-E66648884F6C}" srcOrd="2" destOrd="0" presId="urn:microsoft.com/office/officeart/2005/8/layout/chevron1"/>
    <dgm:cxn modelId="{A4B2189D-2F2C-4C7A-97A5-231D357E2D5F}" type="presParOf" srcId="{CBF08307-7D3C-4174-8F53-A84DC3A12285}" destId="{D0CF1F22-6C07-4BD1-9DAF-2515EF0C9AD1}" srcOrd="3" destOrd="0" presId="urn:microsoft.com/office/officeart/2005/8/layout/chevron1"/>
    <dgm:cxn modelId="{20F05A1E-C113-49D9-BD66-40B5A3371339}" type="presParOf" srcId="{CBF08307-7D3C-4174-8F53-A84DC3A12285}" destId="{5CD491F4-6C76-4375-ADE1-D330BB4D5777}" srcOrd="4" destOrd="0" presId="urn:microsoft.com/office/officeart/2005/8/layout/chevron1"/>
    <dgm:cxn modelId="{BF743A3E-4DA3-4D48-982C-8223417F0863}" type="presParOf" srcId="{CBF08307-7D3C-4174-8F53-A84DC3A12285}" destId="{F94049A9-00DD-4B8E-974C-6872CD348AB6}" srcOrd="5" destOrd="0" presId="urn:microsoft.com/office/officeart/2005/8/layout/chevron1"/>
    <dgm:cxn modelId="{916E06AB-AFDF-42C1-A7D3-1A04AED6AF70}" type="presParOf" srcId="{CBF08307-7D3C-4174-8F53-A84DC3A12285}" destId="{5763FF74-46B8-4D7C-862A-38CDFA3F1E23}"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0B4C01-8874-43FC-9F64-C22019088E8D}" type="doc">
      <dgm:prSet loTypeId="urn:microsoft.com/office/officeart/2005/8/layout/hList6" loCatId="list" qsTypeId="urn:microsoft.com/office/officeart/2005/8/quickstyle/simple1" qsCatId="simple" csTypeId="urn:microsoft.com/office/officeart/2005/8/colors/accent1_5" csCatId="accent1"/>
      <dgm:spPr/>
      <dgm:t>
        <a:bodyPr/>
        <a:lstStyle/>
        <a:p>
          <a:endParaRPr lang="en-US"/>
        </a:p>
      </dgm:t>
    </dgm:pt>
    <dgm:pt modelId="{1B651E3F-634C-4DCE-ADCA-7EA2CB3334FB}">
      <dgm:prSet/>
      <dgm:spPr/>
      <dgm:t>
        <a:bodyPr/>
        <a:lstStyle/>
        <a:p>
          <a:pPr rtl="0"/>
          <a:r>
            <a:rPr lang="en-US" smtClean="0"/>
            <a:t>Easy to learn</a:t>
          </a:r>
          <a:endParaRPr lang="en-US"/>
        </a:p>
      </dgm:t>
    </dgm:pt>
    <dgm:pt modelId="{AFD7865E-59E6-4A3E-80D1-145CB7169590}" type="parTrans" cxnId="{3705BBDF-1B0C-4DA6-B6BD-C25AA96043FE}">
      <dgm:prSet/>
      <dgm:spPr/>
      <dgm:t>
        <a:bodyPr/>
        <a:lstStyle/>
        <a:p>
          <a:endParaRPr lang="en-US"/>
        </a:p>
      </dgm:t>
    </dgm:pt>
    <dgm:pt modelId="{DC3F4786-DB1F-4744-8833-AB0402947DE2}" type="sibTrans" cxnId="{3705BBDF-1B0C-4DA6-B6BD-C25AA96043FE}">
      <dgm:prSet/>
      <dgm:spPr/>
      <dgm:t>
        <a:bodyPr/>
        <a:lstStyle/>
        <a:p>
          <a:endParaRPr lang="en-US"/>
        </a:p>
      </dgm:t>
    </dgm:pt>
    <dgm:pt modelId="{D7C3512A-4AD4-4C34-BFD5-2A43407695EE}">
      <dgm:prSet/>
      <dgm:spPr/>
      <dgm:t>
        <a:bodyPr/>
        <a:lstStyle/>
        <a:p>
          <a:pPr rtl="0"/>
          <a:r>
            <a:rPr lang="en-US" smtClean="0"/>
            <a:t>Loads of Plugins</a:t>
          </a:r>
          <a:endParaRPr lang="en-US"/>
        </a:p>
      </dgm:t>
    </dgm:pt>
    <dgm:pt modelId="{ED82549F-7D72-4C59-AD09-7D12F1C4C380}" type="parTrans" cxnId="{1FD68A2F-7F9E-4CC6-BB28-24901FEC3BAF}">
      <dgm:prSet/>
      <dgm:spPr/>
      <dgm:t>
        <a:bodyPr/>
        <a:lstStyle/>
        <a:p>
          <a:endParaRPr lang="en-US"/>
        </a:p>
      </dgm:t>
    </dgm:pt>
    <dgm:pt modelId="{21960EC8-3DA3-497D-BE3B-90ACFF3568FD}" type="sibTrans" cxnId="{1FD68A2F-7F9E-4CC6-BB28-24901FEC3BAF}">
      <dgm:prSet/>
      <dgm:spPr/>
      <dgm:t>
        <a:bodyPr/>
        <a:lstStyle/>
        <a:p>
          <a:endParaRPr lang="en-US"/>
        </a:p>
      </dgm:t>
    </dgm:pt>
    <dgm:pt modelId="{1CA36C9F-9000-4A7E-AAA3-26EC54389840}">
      <dgm:prSet/>
      <dgm:spPr/>
      <dgm:t>
        <a:bodyPr/>
        <a:lstStyle/>
        <a:p>
          <a:pPr rtl="0"/>
          <a:r>
            <a:rPr lang="en-US" smtClean="0"/>
            <a:t>Powerful DOM Selection</a:t>
          </a:r>
          <a:endParaRPr lang="en-US"/>
        </a:p>
      </dgm:t>
    </dgm:pt>
    <dgm:pt modelId="{A6DF14AA-DD05-49AF-B312-714623F44270}" type="parTrans" cxnId="{FC524585-830D-42A0-90E1-16C313CA3F12}">
      <dgm:prSet/>
      <dgm:spPr/>
      <dgm:t>
        <a:bodyPr/>
        <a:lstStyle/>
        <a:p>
          <a:endParaRPr lang="en-US"/>
        </a:p>
      </dgm:t>
    </dgm:pt>
    <dgm:pt modelId="{51B92350-7764-44C4-A9E8-A80C66C70A87}" type="sibTrans" cxnId="{FC524585-830D-42A0-90E1-16C313CA3F12}">
      <dgm:prSet/>
      <dgm:spPr/>
      <dgm:t>
        <a:bodyPr/>
        <a:lstStyle/>
        <a:p>
          <a:endParaRPr lang="en-US"/>
        </a:p>
      </dgm:t>
    </dgm:pt>
    <dgm:pt modelId="{0D619BEF-B60E-4D2D-99DC-A7A947B0F914}">
      <dgm:prSet/>
      <dgm:spPr/>
      <dgm:t>
        <a:bodyPr/>
        <a:lstStyle/>
        <a:p>
          <a:pPr rtl="0"/>
          <a:r>
            <a:rPr lang="en-US" smtClean="0"/>
            <a:t>Lightweight</a:t>
          </a:r>
          <a:endParaRPr lang="en-US"/>
        </a:p>
      </dgm:t>
    </dgm:pt>
    <dgm:pt modelId="{5855D94B-D0CE-493C-8051-1F36E12A7EEC}" type="parTrans" cxnId="{751BC222-9089-464A-8EDC-1AB123758E52}">
      <dgm:prSet/>
      <dgm:spPr/>
      <dgm:t>
        <a:bodyPr/>
        <a:lstStyle/>
        <a:p>
          <a:endParaRPr lang="en-US"/>
        </a:p>
      </dgm:t>
    </dgm:pt>
    <dgm:pt modelId="{A1E5BE1D-1235-4C40-96A8-7621DCB5176A}" type="sibTrans" cxnId="{751BC222-9089-464A-8EDC-1AB123758E52}">
      <dgm:prSet/>
      <dgm:spPr/>
      <dgm:t>
        <a:bodyPr/>
        <a:lstStyle/>
        <a:p>
          <a:endParaRPr lang="en-US"/>
        </a:p>
      </dgm:t>
    </dgm:pt>
    <dgm:pt modelId="{668089AE-D714-4D11-AD47-65B925932F6E}">
      <dgm:prSet/>
      <dgm:spPr/>
      <dgm:t>
        <a:bodyPr/>
        <a:lstStyle/>
        <a:p>
          <a:pPr rtl="0"/>
          <a:r>
            <a:rPr lang="en-US" smtClean="0"/>
            <a:t>Community Support</a:t>
          </a:r>
          <a:endParaRPr lang="en-US"/>
        </a:p>
      </dgm:t>
    </dgm:pt>
    <dgm:pt modelId="{2134059D-1254-4910-8C0E-7984A78EB1F9}" type="parTrans" cxnId="{40907C7D-B3B0-4132-979E-9AF2E29DDB46}">
      <dgm:prSet/>
      <dgm:spPr/>
      <dgm:t>
        <a:bodyPr/>
        <a:lstStyle/>
        <a:p>
          <a:endParaRPr lang="en-US"/>
        </a:p>
      </dgm:t>
    </dgm:pt>
    <dgm:pt modelId="{B23E9938-12A6-474E-A1E1-820C0010F1AF}" type="sibTrans" cxnId="{40907C7D-B3B0-4132-979E-9AF2E29DDB46}">
      <dgm:prSet/>
      <dgm:spPr/>
      <dgm:t>
        <a:bodyPr/>
        <a:lstStyle/>
        <a:p>
          <a:endParaRPr lang="en-US"/>
        </a:p>
      </dgm:t>
    </dgm:pt>
    <dgm:pt modelId="{29B7801D-BB17-45BD-BA55-74C08BC16E78}" type="pres">
      <dgm:prSet presAssocID="{530B4C01-8874-43FC-9F64-C22019088E8D}" presName="Name0" presStyleCnt="0">
        <dgm:presLayoutVars>
          <dgm:dir/>
          <dgm:resizeHandles val="exact"/>
        </dgm:presLayoutVars>
      </dgm:prSet>
      <dgm:spPr/>
    </dgm:pt>
    <dgm:pt modelId="{DC20586B-BA97-4F30-8270-5E8D4CF4F0A5}" type="pres">
      <dgm:prSet presAssocID="{1B651E3F-634C-4DCE-ADCA-7EA2CB3334FB}" presName="node" presStyleLbl="node1" presStyleIdx="0" presStyleCnt="5">
        <dgm:presLayoutVars>
          <dgm:bulletEnabled val="1"/>
        </dgm:presLayoutVars>
      </dgm:prSet>
      <dgm:spPr/>
    </dgm:pt>
    <dgm:pt modelId="{806A13F9-F1BB-489E-924B-4DAE7DCE3254}" type="pres">
      <dgm:prSet presAssocID="{DC3F4786-DB1F-4744-8833-AB0402947DE2}" presName="sibTrans" presStyleCnt="0"/>
      <dgm:spPr/>
    </dgm:pt>
    <dgm:pt modelId="{C81C5BAB-50A2-44C2-8988-187CB42B8D5C}" type="pres">
      <dgm:prSet presAssocID="{D7C3512A-4AD4-4C34-BFD5-2A43407695EE}" presName="node" presStyleLbl="node1" presStyleIdx="1" presStyleCnt="5">
        <dgm:presLayoutVars>
          <dgm:bulletEnabled val="1"/>
        </dgm:presLayoutVars>
      </dgm:prSet>
      <dgm:spPr/>
    </dgm:pt>
    <dgm:pt modelId="{055C3714-C09E-4922-9BEA-A4CBA75B5EFF}" type="pres">
      <dgm:prSet presAssocID="{21960EC8-3DA3-497D-BE3B-90ACFF3568FD}" presName="sibTrans" presStyleCnt="0"/>
      <dgm:spPr/>
    </dgm:pt>
    <dgm:pt modelId="{EA33D284-CD77-4704-A34A-733BBB5639A9}" type="pres">
      <dgm:prSet presAssocID="{1CA36C9F-9000-4A7E-AAA3-26EC54389840}" presName="node" presStyleLbl="node1" presStyleIdx="2" presStyleCnt="5">
        <dgm:presLayoutVars>
          <dgm:bulletEnabled val="1"/>
        </dgm:presLayoutVars>
      </dgm:prSet>
      <dgm:spPr/>
    </dgm:pt>
    <dgm:pt modelId="{11C843A4-0524-45B8-BC20-2E54A867FB23}" type="pres">
      <dgm:prSet presAssocID="{51B92350-7764-44C4-A9E8-A80C66C70A87}" presName="sibTrans" presStyleCnt="0"/>
      <dgm:spPr/>
    </dgm:pt>
    <dgm:pt modelId="{E71FCA6A-BEF5-49CB-9D6C-8B0DBB53A50E}" type="pres">
      <dgm:prSet presAssocID="{0D619BEF-B60E-4D2D-99DC-A7A947B0F914}" presName="node" presStyleLbl="node1" presStyleIdx="3" presStyleCnt="5">
        <dgm:presLayoutVars>
          <dgm:bulletEnabled val="1"/>
        </dgm:presLayoutVars>
      </dgm:prSet>
      <dgm:spPr/>
    </dgm:pt>
    <dgm:pt modelId="{06252892-1D3C-4AAE-BE04-C88EEDCDF8B4}" type="pres">
      <dgm:prSet presAssocID="{A1E5BE1D-1235-4C40-96A8-7621DCB5176A}" presName="sibTrans" presStyleCnt="0"/>
      <dgm:spPr/>
    </dgm:pt>
    <dgm:pt modelId="{8F435E7D-4C67-4F61-B5C6-9787EB030134}" type="pres">
      <dgm:prSet presAssocID="{668089AE-D714-4D11-AD47-65B925932F6E}" presName="node" presStyleLbl="node1" presStyleIdx="4" presStyleCnt="5">
        <dgm:presLayoutVars>
          <dgm:bulletEnabled val="1"/>
        </dgm:presLayoutVars>
      </dgm:prSet>
      <dgm:spPr/>
    </dgm:pt>
  </dgm:ptLst>
  <dgm:cxnLst>
    <dgm:cxn modelId="{FC524585-830D-42A0-90E1-16C313CA3F12}" srcId="{530B4C01-8874-43FC-9F64-C22019088E8D}" destId="{1CA36C9F-9000-4A7E-AAA3-26EC54389840}" srcOrd="2" destOrd="0" parTransId="{A6DF14AA-DD05-49AF-B312-714623F44270}" sibTransId="{51B92350-7764-44C4-A9E8-A80C66C70A87}"/>
    <dgm:cxn modelId="{40907C7D-B3B0-4132-979E-9AF2E29DDB46}" srcId="{530B4C01-8874-43FC-9F64-C22019088E8D}" destId="{668089AE-D714-4D11-AD47-65B925932F6E}" srcOrd="4" destOrd="0" parTransId="{2134059D-1254-4910-8C0E-7984A78EB1F9}" sibTransId="{B23E9938-12A6-474E-A1E1-820C0010F1AF}"/>
    <dgm:cxn modelId="{9B14022A-5FE7-47C7-82F5-CCC3CC1FB231}" type="presOf" srcId="{D7C3512A-4AD4-4C34-BFD5-2A43407695EE}" destId="{C81C5BAB-50A2-44C2-8988-187CB42B8D5C}" srcOrd="0" destOrd="0" presId="urn:microsoft.com/office/officeart/2005/8/layout/hList6"/>
    <dgm:cxn modelId="{CCD6C14E-A6EC-4759-8CC5-11849B188CE2}" type="presOf" srcId="{1CA36C9F-9000-4A7E-AAA3-26EC54389840}" destId="{EA33D284-CD77-4704-A34A-733BBB5639A9}" srcOrd="0" destOrd="0" presId="urn:microsoft.com/office/officeart/2005/8/layout/hList6"/>
    <dgm:cxn modelId="{1FD68A2F-7F9E-4CC6-BB28-24901FEC3BAF}" srcId="{530B4C01-8874-43FC-9F64-C22019088E8D}" destId="{D7C3512A-4AD4-4C34-BFD5-2A43407695EE}" srcOrd="1" destOrd="0" parTransId="{ED82549F-7D72-4C59-AD09-7D12F1C4C380}" sibTransId="{21960EC8-3DA3-497D-BE3B-90ACFF3568FD}"/>
    <dgm:cxn modelId="{3705BBDF-1B0C-4DA6-B6BD-C25AA96043FE}" srcId="{530B4C01-8874-43FC-9F64-C22019088E8D}" destId="{1B651E3F-634C-4DCE-ADCA-7EA2CB3334FB}" srcOrd="0" destOrd="0" parTransId="{AFD7865E-59E6-4A3E-80D1-145CB7169590}" sibTransId="{DC3F4786-DB1F-4744-8833-AB0402947DE2}"/>
    <dgm:cxn modelId="{751BC222-9089-464A-8EDC-1AB123758E52}" srcId="{530B4C01-8874-43FC-9F64-C22019088E8D}" destId="{0D619BEF-B60E-4D2D-99DC-A7A947B0F914}" srcOrd="3" destOrd="0" parTransId="{5855D94B-D0CE-493C-8051-1F36E12A7EEC}" sibTransId="{A1E5BE1D-1235-4C40-96A8-7621DCB5176A}"/>
    <dgm:cxn modelId="{15A3068B-C5F8-4BFA-8F14-8EB12FEC3EE2}" type="presOf" srcId="{0D619BEF-B60E-4D2D-99DC-A7A947B0F914}" destId="{E71FCA6A-BEF5-49CB-9D6C-8B0DBB53A50E}" srcOrd="0" destOrd="0" presId="urn:microsoft.com/office/officeart/2005/8/layout/hList6"/>
    <dgm:cxn modelId="{CE72C115-439B-4209-A36A-B97F0BFDC941}" type="presOf" srcId="{1B651E3F-634C-4DCE-ADCA-7EA2CB3334FB}" destId="{DC20586B-BA97-4F30-8270-5E8D4CF4F0A5}" srcOrd="0" destOrd="0" presId="urn:microsoft.com/office/officeart/2005/8/layout/hList6"/>
    <dgm:cxn modelId="{D6366B95-A00A-4076-B5EB-90023B32CC7A}" type="presOf" srcId="{668089AE-D714-4D11-AD47-65B925932F6E}" destId="{8F435E7D-4C67-4F61-B5C6-9787EB030134}" srcOrd="0" destOrd="0" presId="urn:microsoft.com/office/officeart/2005/8/layout/hList6"/>
    <dgm:cxn modelId="{6DAB42A3-0781-44D7-BBB5-31C54EFC261F}" type="presOf" srcId="{530B4C01-8874-43FC-9F64-C22019088E8D}" destId="{29B7801D-BB17-45BD-BA55-74C08BC16E78}" srcOrd="0" destOrd="0" presId="urn:microsoft.com/office/officeart/2005/8/layout/hList6"/>
    <dgm:cxn modelId="{9EE7656F-315D-4CA4-80E1-2BBD46AB4B07}" type="presParOf" srcId="{29B7801D-BB17-45BD-BA55-74C08BC16E78}" destId="{DC20586B-BA97-4F30-8270-5E8D4CF4F0A5}" srcOrd="0" destOrd="0" presId="urn:microsoft.com/office/officeart/2005/8/layout/hList6"/>
    <dgm:cxn modelId="{A47450E9-B295-4C80-B882-D651666F4D9A}" type="presParOf" srcId="{29B7801D-BB17-45BD-BA55-74C08BC16E78}" destId="{806A13F9-F1BB-489E-924B-4DAE7DCE3254}" srcOrd="1" destOrd="0" presId="urn:microsoft.com/office/officeart/2005/8/layout/hList6"/>
    <dgm:cxn modelId="{CBBBCAA7-3064-4B57-93D5-39AA8FA48EB9}" type="presParOf" srcId="{29B7801D-BB17-45BD-BA55-74C08BC16E78}" destId="{C81C5BAB-50A2-44C2-8988-187CB42B8D5C}" srcOrd="2" destOrd="0" presId="urn:microsoft.com/office/officeart/2005/8/layout/hList6"/>
    <dgm:cxn modelId="{F61B4F14-8709-46FA-B457-0D607BE27B78}" type="presParOf" srcId="{29B7801D-BB17-45BD-BA55-74C08BC16E78}" destId="{055C3714-C09E-4922-9BEA-A4CBA75B5EFF}" srcOrd="3" destOrd="0" presId="urn:microsoft.com/office/officeart/2005/8/layout/hList6"/>
    <dgm:cxn modelId="{02C82108-B4B2-4491-A7E7-A559F486C4A5}" type="presParOf" srcId="{29B7801D-BB17-45BD-BA55-74C08BC16E78}" destId="{EA33D284-CD77-4704-A34A-733BBB5639A9}" srcOrd="4" destOrd="0" presId="urn:microsoft.com/office/officeart/2005/8/layout/hList6"/>
    <dgm:cxn modelId="{B0679BDC-2A51-4066-812C-0805232C9389}" type="presParOf" srcId="{29B7801D-BB17-45BD-BA55-74C08BC16E78}" destId="{11C843A4-0524-45B8-BC20-2E54A867FB23}" srcOrd="5" destOrd="0" presId="urn:microsoft.com/office/officeart/2005/8/layout/hList6"/>
    <dgm:cxn modelId="{F1696EE2-A742-496D-A6B5-84477A70CF0A}" type="presParOf" srcId="{29B7801D-BB17-45BD-BA55-74C08BC16E78}" destId="{E71FCA6A-BEF5-49CB-9D6C-8B0DBB53A50E}" srcOrd="6" destOrd="0" presId="urn:microsoft.com/office/officeart/2005/8/layout/hList6"/>
    <dgm:cxn modelId="{56FAB3E3-93BA-4744-8517-B9D4AA970E3A}" type="presParOf" srcId="{29B7801D-BB17-45BD-BA55-74C08BC16E78}" destId="{06252892-1D3C-4AAE-BE04-C88EEDCDF8B4}" srcOrd="7" destOrd="0" presId="urn:microsoft.com/office/officeart/2005/8/layout/hList6"/>
    <dgm:cxn modelId="{0692A2EE-30D9-4EC8-A380-52A913BC8A5E}" type="presParOf" srcId="{29B7801D-BB17-45BD-BA55-74C08BC16E78}" destId="{8F435E7D-4C67-4F61-B5C6-9787EB030134}" srcOrd="8"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F8EA94-E10D-4FF3-B7D5-1DF706AEEF3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B75D5EC-9764-4E0C-A644-633AD1358876}">
      <dgm:prSet/>
      <dgm:spPr/>
      <dgm:t>
        <a:bodyPr/>
        <a:lstStyle/>
        <a:p>
          <a:pPr rtl="0"/>
          <a:r>
            <a:rPr lang="en-US" dirty="0" smtClean="0">
              <a:solidFill>
                <a:schemeClr val="tx1">
                  <a:lumMod val="20000"/>
                  <a:lumOff val="80000"/>
                </a:schemeClr>
              </a:solidFill>
            </a:rPr>
            <a:t>Find something, Do something</a:t>
          </a:r>
          <a:endParaRPr lang="en-US" dirty="0">
            <a:solidFill>
              <a:schemeClr val="tx1">
                <a:lumMod val="20000"/>
                <a:lumOff val="80000"/>
              </a:schemeClr>
            </a:solidFill>
          </a:endParaRPr>
        </a:p>
      </dgm:t>
    </dgm:pt>
    <dgm:pt modelId="{C6AEAB37-54B1-472C-94C3-76D9453D7103}" type="parTrans" cxnId="{EE404C4C-0129-4F12-8BD5-2665C64D0F1F}">
      <dgm:prSet/>
      <dgm:spPr/>
      <dgm:t>
        <a:bodyPr/>
        <a:lstStyle/>
        <a:p>
          <a:endParaRPr lang="en-US">
            <a:solidFill>
              <a:schemeClr val="tx1">
                <a:lumMod val="20000"/>
                <a:lumOff val="80000"/>
              </a:schemeClr>
            </a:solidFill>
          </a:endParaRPr>
        </a:p>
      </dgm:t>
    </dgm:pt>
    <dgm:pt modelId="{3CEAEFA6-3DB4-4838-8FE9-DA8BF9F5858A}" type="sibTrans" cxnId="{EE404C4C-0129-4F12-8BD5-2665C64D0F1F}">
      <dgm:prSet/>
      <dgm:spPr/>
      <dgm:t>
        <a:bodyPr/>
        <a:lstStyle/>
        <a:p>
          <a:endParaRPr lang="en-US">
            <a:solidFill>
              <a:schemeClr val="tx1">
                <a:lumMod val="20000"/>
                <a:lumOff val="80000"/>
              </a:schemeClr>
            </a:solidFill>
          </a:endParaRPr>
        </a:p>
      </dgm:t>
    </dgm:pt>
    <dgm:pt modelId="{C24AF0A0-F823-453E-89B6-D73FD83313FA}">
      <dgm:prSet/>
      <dgm:spPr/>
      <dgm:t>
        <a:bodyPr/>
        <a:lstStyle/>
        <a:p>
          <a:pPr rtl="0"/>
          <a:r>
            <a:rPr lang="en-US" smtClean="0">
              <a:solidFill>
                <a:schemeClr val="tx1">
                  <a:lumMod val="20000"/>
                  <a:lumOff val="80000"/>
                </a:schemeClr>
              </a:solidFill>
            </a:rPr>
            <a:t>Functional Syntax</a:t>
          </a:r>
          <a:endParaRPr lang="en-US">
            <a:solidFill>
              <a:schemeClr val="tx1">
                <a:lumMod val="20000"/>
                <a:lumOff val="80000"/>
              </a:schemeClr>
            </a:solidFill>
          </a:endParaRPr>
        </a:p>
      </dgm:t>
    </dgm:pt>
    <dgm:pt modelId="{DB7A4C4B-DC8D-4C6D-B98E-08D8BBC930FA}" type="parTrans" cxnId="{55015AE4-4194-4FF3-B41E-52D3C168FB14}">
      <dgm:prSet/>
      <dgm:spPr/>
      <dgm:t>
        <a:bodyPr/>
        <a:lstStyle/>
        <a:p>
          <a:endParaRPr lang="en-US">
            <a:solidFill>
              <a:schemeClr val="tx1">
                <a:lumMod val="20000"/>
                <a:lumOff val="80000"/>
              </a:schemeClr>
            </a:solidFill>
          </a:endParaRPr>
        </a:p>
      </dgm:t>
    </dgm:pt>
    <dgm:pt modelId="{2EB99047-9C91-4300-9AD0-879C74358921}" type="sibTrans" cxnId="{55015AE4-4194-4FF3-B41E-52D3C168FB14}">
      <dgm:prSet/>
      <dgm:spPr/>
      <dgm:t>
        <a:bodyPr/>
        <a:lstStyle/>
        <a:p>
          <a:endParaRPr lang="en-US">
            <a:solidFill>
              <a:schemeClr val="tx1">
                <a:lumMod val="20000"/>
                <a:lumOff val="80000"/>
              </a:schemeClr>
            </a:solidFill>
          </a:endParaRPr>
        </a:p>
      </dgm:t>
    </dgm:pt>
    <dgm:pt modelId="{EECF93CE-18F5-4E6E-8B9C-3BF5F4D0365E}">
      <dgm:prSet/>
      <dgm:spPr/>
      <dgm:t>
        <a:bodyPr/>
        <a:lstStyle/>
        <a:p>
          <a:pPr rtl="0"/>
          <a:r>
            <a:rPr lang="en-US" smtClean="0">
              <a:solidFill>
                <a:schemeClr val="tx1">
                  <a:lumMod val="20000"/>
                  <a:lumOff val="80000"/>
                </a:schemeClr>
              </a:solidFill>
            </a:rPr>
            <a:t>DOM Manipulation</a:t>
          </a:r>
          <a:endParaRPr lang="en-US">
            <a:solidFill>
              <a:schemeClr val="tx1">
                <a:lumMod val="20000"/>
                <a:lumOff val="80000"/>
              </a:schemeClr>
            </a:solidFill>
          </a:endParaRPr>
        </a:p>
      </dgm:t>
    </dgm:pt>
    <dgm:pt modelId="{985EFB0E-97E8-4ADD-A130-7DC2C107A263}" type="parTrans" cxnId="{2F1A2760-B002-43F6-8BA0-EF611459C266}">
      <dgm:prSet/>
      <dgm:spPr/>
      <dgm:t>
        <a:bodyPr/>
        <a:lstStyle/>
        <a:p>
          <a:endParaRPr lang="en-US">
            <a:solidFill>
              <a:schemeClr val="tx1">
                <a:lumMod val="20000"/>
                <a:lumOff val="80000"/>
              </a:schemeClr>
            </a:solidFill>
          </a:endParaRPr>
        </a:p>
      </dgm:t>
    </dgm:pt>
    <dgm:pt modelId="{09401A29-C977-4D51-91F6-7E22B5975BC9}" type="sibTrans" cxnId="{2F1A2760-B002-43F6-8BA0-EF611459C266}">
      <dgm:prSet/>
      <dgm:spPr/>
      <dgm:t>
        <a:bodyPr/>
        <a:lstStyle/>
        <a:p>
          <a:endParaRPr lang="en-US">
            <a:solidFill>
              <a:schemeClr val="tx1">
                <a:lumMod val="20000"/>
                <a:lumOff val="80000"/>
              </a:schemeClr>
            </a:solidFill>
          </a:endParaRPr>
        </a:p>
      </dgm:t>
    </dgm:pt>
    <dgm:pt modelId="{A8A9E283-ECDD-4767-8D58-293A7D906DDE}">
      <dgm:prSet/>
      <dgm:spPr/>
      <dgm:t>
        <a:bodyPr/>
        <a:lstStyle/>
        <a:p>
          <a:pPr rtl="0"/>
          <a:r>
            <a:rPr lang="en-US" smtClean="0">
              <a:solidFill>
                <a:schemeClr val="tx1">
                  <a:lumMod val="20000"/>
                  <a:lumOff val="80000"/>
                </a:schemeClr>
              </a:solidFill>
            </a:rPr>
            <a:t>Changing of events</a:t>
          </a:r>
          <a:endParaRPr lang="en-US">
            <a:solidFill>
              <a:schemeClr val="tx1">
                <a:lumMod val="20000"/>
                <a:lumOff val="80000"/>
              </a:schemeClr>
            </a:solidFill>
          </a:endParaRPr>
        </a:p>
      </dgm:t>
    </dgm:pt>
    <dgm:pt modelId="{25B9E88A-D18E-47E3-A32B-D0EED229665B}" type="parTrans" cxnId="{183A2ACE-56E6-44C2-B551-1E2F42F18ED3}">
      <dgm:prSet/>
      <dgm:spPr/>
      <dgm:t>
        <a:bodyPr/>
        <a:lstStyle/>
        <a:p>
          <a:endParaRPr lang="en-US">
            <a:solidFill>
              <a:schemeClr val="tx1">
                <a:lumMod val="20000"/>
                <a:lumOff val="80000"/>
              </a:schemeClr>
            </a:solidFill>
          </a:endParaRPr>
        </a:p>
      </dgm:t>
    </dgm:pt>
    <dgm:pt modelId="{A9433C08-350B-4B0D-931F-37DA6E5364B5}" type="sibTrans" cxnId="{183A2ACE-56E6-44C2-B551-1E2F42F18ED3}">
      <dgm:prSet/>
      <dgm:spPr/>
      <dgm:t>
        <a:bodyPr/>
        <a:lstStyle/>
        <a:p>
          <a:endParaRPr lang="en-US">
            <a:solidFill>
              <a:schemeClr val="tx1">
                <a:lumMod val="20000"/>
                <a:lumOff val="80000"/>
              </a:schemeClr>
            </a:solidFill>
          </a:endParaRPr>
        </a:p>
      </dgm:t>
    </dgm:pt>
    <dgm:pt modelId="{2FD717D0-AD0C-46E5-B0E0-F02877557DE3}" type="pres">
      <dgm:prSet presAssocID="{CCF8EA94-E10D-4FF3-B7D5-1DF706AEEF35}" presName="vert0" presStyleCnt="0">
        <dgm:presLayoutVars>
          <dgm:dir/>
          <dgm:animOne val="branch"/>
          <dgm:animLvl val="lvl"/>
        </dgm:presLayoutVars>
      </dgm:prSet>
      <dgm:spPr/>
    </dgm:pt>
    <dgm:pt modelId="{59FF72FB-D64E-4936-B37C-1CCBFD72008E}" type="pres">
      <dgm:prSet presAssocID="{1B75D5EC-9764-4E0C-A644-633AD1358876}" presName="thickLine" presStyleLbl="alignNode1" presStyleIdx="0" presStyleCnt="4"/>
      <dgm:spPr/>
    </dgm:pt>
    <dgm:pt modelId="{88301C83-6A4F-46DD-8EF1-C3090299F45A}" type="pres">
      <dgm:prSet presAssocID="{1B75D5EC-9764-4E0C-A644-633AD1358876}" presName="horz1" presStyleCnt="0"/>
      <dgm:spPr/>
    </dgm:pt>
    <dgm:pt modelId="{FA30EDC4-C4CC-44B2-AE34-DC1D9EFA54C1}" type="pres">
      <dgm:prSet presAssocID="{1B75D5EC-9764-4E0C-A644-633AD1358876}" presName="tx1" presStyleLbl="revTx" presStyleIdx="0" presStyleCnt="4"/>
      <dgm:spPr/>
    </dgm:pt>
    <dgm:pt modelId="{E4C7CA38-06D9-4406-92CA-9EF951105A91}" type="pres">
      <dgm:prSet presAssocID="{1B75D5EC-9764-4E0C-A644-633AD1358876}" presName="vert1" presStyleCnt="0"/>
      <dgm:spPr/>
    </dgm:pt>
    <dgm:pt modelId="{5DD4EC68-1A32-4B2A-803D-731279F8804E}" type="pres">
      <dgm:prSet presAssocID="{C24AF0A0-F823-453E-89B6-D73FD83313FA}" presName="thickLine" presStyleLbl="alignNode1" presStyleIdx="1" presStyleCnt="4"/>
      <dgm:spPr/>
    </dgm:pt>
    <dgm:pt modelId="{E9404EAD-AE72-4DA7-B37A-0190F5E416CD}" type="pres">
      <dgm:prSet presAssocID="{C24AF0A0-F823-453E-89B6-D73FD83313FA}" presName="horz1" presStyleCnt="0"/>
      <dgm:spPr/>
    </dgm:pt>
    <dgm:pt modelId="{41A33971-46A2-48BF-8C5D-B556C925789C}" type="pres">
      <dgm:prSet presAssocID="{C24AF0A0-F823-453E-89B6-D73FD83313FA}" presName="tx1" presStyleLbl="revTx" presStyleIdx="1" presStyleCnt="4"/>
      <dgm:spPr/>
    </dgm:pt>
    <dgm:pt modelId="{BDFA5929-0274-4E60-B993-ACDD509992F5}" type="pres">
      <dgm:prSet presAssocID="{C24AF0A0-F823-453E-89B6-D73FD83313FA}" presName="vert1" presStyleCnt="0"/>
      <dgm:spPr/>
    </dgm:pt>
    <dgm:pt modelId="{2D77CCFC-83FA-4BBC-B483-C51C7491B1FD}" type="pres">
      <dgm:prSet presAssocID="{EECF93CE-18F5-4E6E-8B9C-3BF5F4D0365E}" presName="thickLine" presStyleLbl="alignNode1" presStyleIdx="2" presStyleCnt="4"/>
      <dgm:spPr/>
    </dgm:pt>
    <dgm:pt modelId="{2804BD7F-9B10-4575-9126-04A4DCD0E33D}" type="pres">
      <dgm:prSet presAssocID="{EECF93CE-18F5-4E6E-8B9C-3BF5F4D0365E}" presName="horz1" presStyleCnt="0"/>
      <dgm:spPr/>
    </dgm:pt>
    <dgm:pt modelId="{806006F0-E636-4792-8FEC-400C13D09BE0}" type="pres">
      <dgm:prSet presAssocID="{EECF93CE-18F5-4E6E-8B9C-3BF5F4D0365E}" presName="tx1" presStyleLbl="revTx" presStyleIdx="2" presStyleCnt="4"/>
      <dgm:spPr/>
    </dgm:pt>
    <dgm:pt modelId="{3E9CE319-250E-4926-9513-0D546984F8C7}" type="pres">
      <dgm:prSet presAssocID="{EECF93CE-18F5-4E6E-8B9C-3BF5F4D0365E}" presName="vert1" presStyleCnt="0"/>
      <dgm:spPr/>
    </dgm:pt>
    <dgm:pt modelId="{643F7EF8-EF71-4F99-8FC6-E652809CAD22}" type="pres">
      <dgm:prSet presAssocID="{A8A9E283-ECDD-4767-8D58-293A7D906DDE}" presName="thickLine" presStyleLbl="alignNode1" presStyleIdx="3" presStyleCnt="4"/>
      <dgm:spPr/>
    </dgm:pt>
    <dgm:pt modelId="{5F611810-77D3-40F2-BEAA-7A6837FDD08D}" type="pres">
      <dgm:prSet presAssocID="{A8A9E283-ECDD-4767-8D58-293A7D906DDE}" presName="horz1" presStyleCnt="0"/>
      <dgm:spPr/>
    </dgm:pt>
    <dgm:pt modelId="{DAFAFB32-C7B3-4CB8-BD15-4D72BA80EC81}" type="pres">
      <dgm:prSet presAssocID="{A8A9E283-ECDD-4767-8D58-293A7D906DDE}" presName="tx1" presStyleLbl="revTx" presStyleIdx="3" presStyleCnt="4"/>
      <dgm:spPr/>
    </dgm:pt>
    <dgm:pt modelId="{23CA1AA5-5860-4615-8BC5-8F1586392D6A}" type="pres">
      <dgm:prSet presAssocID="{A8A9E283-ECDD-4767-8D58-293A7D906DDE}" presName="vert1" presStyleCnt="0"/>
      <dgm:spPr/>
    </dgm:pt>
  </dgm:ptLst>
  <dgm:cxnLst>
    <dgm:cxn modelId="{58DFE022-61FC-435B-B7F0-F2B302B70154}" type="presOf" srcId="{1B75D5EC-9764-4E0C-A644-633AD1358876}" destId="{FA30EDC4-C4CC-44B2-AE34-DC1D9EFA54C1}" srcOrd="0" destOrd="0" presId="urn:microsoft.com/office/officeart/2008/layout/LinedList"/>
    <dgm:cxn modelId="{2B58F527-02C9-4E4B-8842-C30F2C007F0E}" type="presOf" srcId="{CCF8EA94-E10D-4FF3-B7D5-1DF706AEEF35}" destId="{2FD717D0-AD0C-46E5-B0E0-F02877557DE3}" srcOrd="0" destOrd="0" presId="urn:microsoft.com/office/officeart/2008/layout/LinedList"/>
    <dgm:cxn modelId="{A815020D-82E8-4BEF-9659-C65D4C54ACC5}" type="presOf" srcId="{EECF93CE-18F5-4E6E-8B9C-3BF5F4D0365E}" destId="{806006F0-E636-4792-8FEC-400C13D09BE0}" srcOrd="0" destOrd="0" presId="urn:microsoft.com/office/officeart/2008/layout/LinedList"/>
    <dgm:cxn modelId="{183A2ACE-56E6-44C2-B551-1E2F42F18ED3}" srcId="{CCF8EA94-E10D-4FF3-B7D5-1DF706AEEF35}" destId="{A8A9E283-ECDD-4767-8D58-293A7D906DDE}" srcOrd="3" destOrd="0" parTransId="{25B9E88A-D18E-47E3-A32B-D0EED229665B}" sibTransId="{A9433C08-350B-4B0D-931F-37DA6E5364B5}"/>
    <dgm:cxn modelId="{C4E4E09A-9E93-4888-83E8-6894120C86A4}" type="presOf" srcId="{C24AF0A0-F823-453E-89B6-D73FD83313FA}" destId="{41A33971-46A2-48BF-8C5D-B556C925789C}" srcOrd="0" destOrd="0" presId="urn:microsoft.com/office/officeart/2008/layout/LinedList"/>
    <dgm:cxn modelId="{55015AE4-4194-4FF3-B41E-52D3C168FB14}" srcId="{CCF8EA94-E10D-4FF3-B7D5-1DF706AEEF35}" destId="{C24AF0A0-F823-453E-89B6-D73FD83313FA}" srcOrd="1" destOrd="0" parTransId="{DB7A4C4B-DC8D-4C6D-B98E-08D8BBC930FA}" sibTransId="{2EB99047-9C91-4300-9AD0-879C74358921}"/>
    <dgm:cxn modelId="{2F1A2760-B002-43F6-8BA0-EF611459C266}" srcId="{CCF8EA94-E10D-4FF3-B7D5-1DF706AEEF35}" destId="{EECF93CE-18F5-4E6E-8B9C-3BF5F4D0365E}" srcOrd="2" destOrd="0" parTransId="{985EFB0E-97E8-4ADD-A130-7DC2C107A263}" sibTransId="{09401A29-C977-4D51-91F6-7E22B5975BC9}"/>
    <dgm:cxn modelId="{EE404C4C-0129-4F12-8BD5-2665C64D0F1F}" srcId="{CCF8EA94-E10D-4FF3-B7D5-1DF706AEEF35}" destId="{1B75D5EC-9764-4E0C-A644-633AD1358876}" srcOrd="0" destOrd="0" parTransId="{C6AEAB37-54B1-472C-94C3-76D9453D7103}" sibTransId="{3CEAEFA6-3DB4-4838-8FE9-DA8BF9F5858A}"/>
    <dgm:cxn modelId="{5637C963-71E7-42AB-B941-D9CB049CA2BD}" type="presOf" srcId="{A8A9E283-ECDD-4767-8D58-293A7D906DDE}" destId="{DAFAFB32-C7B3-4CB8-BD15-4D72BA80EC81}" srcOrd="0" destOrd="0" presId="urn:microsoft.com/office/officeart/2008/layout/LinedList"/>
    <dgm:cxn modelId="{75EE939C-40BD-451F-8919-C171DCCF8F81}" type="presParOf" srcId="{2FD717D0-AD0C-46E5-B0E0-F02877557DE3}" destId="{59FF72FB-D64E-4936-B37C-1CCBFD72008E}" srcOrd="0" destOrd="0" presId="urn:microsoft.com/office/officeart/2008/layout/LinedList"/>
    <dgm:cxn modelId="{11E81550-AB05-48F7-846B-63BD0EE6AC56}" type="presParOf" srcId="{2FD717D0-AD0C-46E5-B0E0-F02877557DE3}" destId="{88301C83-6A4F-46DD-8EF1-C3090299F45A}" srcOrd="1" destOrd="0" presId="urn:microsoft.com/office/officeart/2008/layout/LinedList"/>
    <dgm:cxn modelId="{A01465FF-4820-4BE1-ABF1-47120DECC439}" type="presParOf" srcId="{88301C83-6A4F-46DD-8EF1-C3090299F45A}" destId="{FA30EDC4-C4CC-44B2-AE34-DC1D9EFA54C1}" srcOrd="0" destOrd="0" presId="urn:microsoft.com/office/officeart/2008/layout/LinedList"/>
    <dgm:cxn modelId="{1848BF5D-D089-457D-A0AC-0B24F4927586}" type="presParOf" srcId="{88301C83-6A4F-46DD-8EF1-C3090299F45A}" destId="{E4C7CA38-06D9-4406-92CA-9EF951105A91}" srcOrd="1" destOrd="0" presId="urn:microsoft.com/office/officeart/2008/layout/LinedList"/>
    <dgm:cxn modelId="{30F985C8-F2FA-4452-ACE9-C529C84A190E}" type="presParOf" srcId="{2FD717D0-AD0C-46E5-B0E0-F02877557DE3}" destId="{5DD4EC68-1A32-4B2A-803D-731279F8804E}" srcOrd="2" destOrd="0" presId="urn:microsoft.com/office/officeart/2008/layout/LinedList"/>
    <dgm:cxn modelId="{F7640792-9D76-421A-9C95-6272BCED337C}" type="presParOf" srcId="{2FD717D0-AD0C-46E5-B0E0-F02877557DE3}" destId="{E9404EAD-AE72-4DA7-B37A-0190F5E416CD}" srcOrd="3" destOrd="0" presId="urn:microsoft.com/office/officeart/2008/layout/LinedList"/>
    <dgm:cxn modelId="{14BD63C4-657C-4B14-BB28-96B80839C135}" type="presParOf" srcId="{E9404EAD-AE72-4DA7-B37A-0190F5E416CD}" destId="{41A33971-46A2-48BF-8C5D-B556C925789C}" srcOrd="0" destOrd="0" presId="urn:microsoft.com/office/officeart/2008/layout/LinedList"/>
    <dgm:cxn modelId="{519E1C30-F33D-4061-9FA4-250CDD24848D}" type="presParOf" srcId="{E9404EAD-AE72-4DA7-B37A-0190F5E416CD}" destId="{BDFA5929-0274-4E60-B993-ACDD509992F5}" srcOrd="1" destOrd="0" presId="urn:microsoft.com/office/officeart/2008/layout/LinedList"/>
    <dgm:cxn modelId="{B87ED1B9-EA32-4E1E-9637-37E17507CCE8}" type="presParOf" srcId="{2FD717D0-AD0C-46E5-B0E0-F02877557DE3}" destId="{2D77CCFC-83FA-4BBC-B483-C51C7491B1FD}" srcOrd="4" destOrd="0" presId="urn:microsoft.com/office/officeart/2008/layout/LinedList"/>
    <dgm:cxn modelId="{309874A1-921F-4024-BFF8-7793511A386D}" type="presParOf" srcId="{2FD717D0-AD0C-46E5-B0E0-F02877557DE3}" destId="{2804BD7F-9B10-4575-9126-04A4DCD0E33D}" srcOrd="5" destOrd="0" presId="urn:microsoft.com/office/officeart/2008/layout/LinedList"/>
    <dgm:cxn modelId="{062BF832-291E-4695-A943-DFE276D37FDE}" type="presParOf" srcId="{2804BD7F-9B10-4575-9126-04A4DCD0E33D}" destId="{806006F0-E636-4792-8FEC-400C13D09BE0}" srcOrd="0" destOrd="0" presId="urn:microsoft.com/office/officeart/2008/layout/LinedList"/>
    <dgm:cxn modelId="{D5B1BBC8-F5BE-4AC6-AD81-4A1BB42EBBDF}" type="presParOf" srcId="{2804BD7F-9B10-4575-9126-04A4DCD0E33D}" destId="{3E9CE319-250E-4926-9513-0D546984F8C7}" srcOrd="1" destOrd="0" presId="urn:microsoft.com/office/officeart/2008/layout/LinedList"/>
    <dgm:cxn modelId="{40D465C8-7FCE-467E-B20B-8D552656C3F1}" type="presParOf" srcId="{2FD717D0-AD0C-46E5-B0E0-F02877557DE3}" destId="{643F7EF8-EF71-4F99-8FC6-E652809CAD22}" srcOrd="6" destOrd="0" presId="urn:microsoft.com/office/officeart/2008/layout/LinedList"/>
    <dgm:cxn modelId="{5640E3D6-B9E2-44BF-B61B-F1F8C5D063BE}" type="presParOf" srcId="{2FD717D0-AD0C-46E5-B0E0-F02877557DE3}" destId="{5F611810-77D3-40F2-BEAA-7A6837FDD08D}" srcOrd="7" destOrd="0" presId="urn:microsoft.com/office/officeart/2008/layout/LinedList"/>
    <dgm:cxn modelId="{20918273-616B-4745-B4E6-21E99DCB46FA}" type="presParOf" srcId="{5F611810-77D3-40F2-BEAA-7A6837FDD08D}" destId="{DAFAFB32-C7B3-4CB8-BD15-4D72BA80EC81}" srcOrd="0" destOrd="0" presId="urn:microsoft.com/office/officeart/2008/layout/LinedList"/>
    <dgm:cxn modelId="{5E056E46-B930-4991-A0BB-C5534ED7A214}" type="presParOf" srcId="{5F611810-77D3-40F2-BEAA-7A6837FDD08D}" destId="{23CA1AA5-5860-4615-8BC5-8F1586392D6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802B5-ECEC-48AF-8CB9-84D0CE7E2520}">
      <dsp:nvSpPr>
        <dsp:cNvPr id="0" name=""/>
        <dsp:cNvSpPr/>
      </dsp:nvSpPr>
      <dsp:spPr>
        <a:xfrm>
          <a:off x="507914" y="185"/>
          <a:ext cx="5326913" cy="213076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21590" rIns="0" bIns="21590" numCol="1" spcCol="1270" anchor="ctr" anchorCtr="0">
          <a:noAutofit/>
        </a:bodyPr>
        <a:lstStyle/>
        <a:p>
          <a:pPr lvl="0" algn="ctr" defTabSz="1511300" rtl="0">
            <a:lnSpc>
              <a:spcPct val="90000"/>
            </a:lnSpc>
            <a:spcBef>
              <a:spcPct val="0"/>
            </a:spcBef>
            <a:spcAft>
              <a:spcPct val="35000"/>
            </a:spcAft>
          </a:pPr>
          <a:r>
            <a:rPr lang="en-US" sz="3400" kern="1200" smtClean="0"/>
            <a:t>Browsers have become really powerful</a:t>
          </a:r>
          <a:endParaRPr lang="en-US" sz="3400" kern="1200"/>
        </a:p>
      </dsp:txBody>
      <dsp:txXfrm>
        <a:off x="1573297" y="185"/>
        <a:ext cx="3196148" cy="2130765"/>
      </dsp:txXfrm>
    </dsp:sp>
    <dsp:sp modelId="{910ACE62-C75A-461D-9AB1-35946BC4873A}">
      <dsp:nvSpPr>
        <dsp:cNvPr id="0" name=""/>
        <dsp:cNvSpPr/>
      </dsp:nvSpPr>
      <dsp:spPr>
        <a:xfrm>
          <a:off x="507914" y="2429257"/>
          <a:ext cx="5326913" cy="213076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21590" rIns="0" bIns="21590" numCol="1" spcCol="1270" anchor="ctr" anchorCtr="0">
          <a:noAutofit/>
        </a:bodyPr>
        <a:lstStyle/>
        <a:p>
          <a:pPr lvl="0" algn="ctr" defTabSz="1511300" rtl="0">
            <a:lnSpc>
              <a:spcPct val="90000"/>
            </a:lnSpc>
            <a:spcBef>
              <a:spcPct val="0"/>
            </a:spcBef>
            <a:spcAft>
              <a:spcPct val="35000"/>
            </a:spcAft>
          </a:pPr>
          <a:r>
            <a:rPr lang="en-US" sz="3400" kern="1200" smtClean="0"/>
            <a:t>Standards mean you can target features, not browsers</a:t>
          </a:r>
          <a:endParaRPr lang="en-US" sz="3400" kern="1200"/>
        </a:p>
      </dsp:txBody>
      <dsp:txXfrm>
        <a:off x="1573297" y="2429257"/>
        <a:ext cx="3196148" cy="21307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EF3D3-090C-40F2-811E-C7E00B6ABE60}">
      <dsp:nvSpPr>
        <dsp:cNvPr id="0" name=""/>
        <dsp:cNvSpPr/>
      </dsp:nvSpPr>
      <dsp:spPr>
        <a:xfrm>
          <a:off x="354900" y="1379"/>
          <a:ext cx="3240631" cy="19443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smtClean="0">
              <a:hlinkClick xmlns:r="http://schemas.openxmlformats.org/officeDocument/2006/relationships" r:id="rId1"/>
            </a:rPr>
            <a:t>Modern.ie</a:t>
          </a:r>
          <a:endParaRPr lang="en-US" sz="3500" kern="1200"/>
        </a:p>
      </dsp:txBody>
      <dsp:txXfrm>
        <a:off x="354900" y="1379"/>
        <a:ext cx="3240631" cy="1944378"/>
      </dsp:txXfrm>
    </dsp:sp>
    <dsp:sp modelId="{1802E623-0410-40F1-8FDC-5AEBE4AFB3B0}">
      <dsp:nvSpPr>
        <dsp:cNvPr id="0" name=""/>
        <dsp:cNvSpPr/>
      </dsp:nvSpPr>
      <dsp:spPr>
        <a:xfrm>
          <a:off x="3919595" y="1379"/>
          <a:ext cx="3240631" cy="19443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smtClean="0">
              <a:hlinkClick xmlns:r="http://schemas.openxmlformats.org/officeDocument/2006/relationships" r:id="rId2"/>
            </a:rPr>
            <a:t>Can I Use</a:t>
          </a:r>
          <a:endParaRPr lang="en-US" sz="3500" kern="1200"/>
        </a:p>
      </dsp:txBody>
      <dsp:txXfrm>
        <a:off x="3919595" y="1379"/>
        <a:ext cx="3240631" cy="1944378"/>
      </dsp:txXfrm>
    </dsp:sp>
    <dsp:sp modelId="{D7F5F46C-2F0E-4826-881A-DE0FC565AA0A}">
      <dsp:nvSpPr>
        <dsp:cNvPr id="0" name=""/>
        <dsp:cNvSpPr/>
      </dsp:nvSpPr>
      <dsp:spPr>
        <a:xfrm>
          <a:off x="7484289" y="1379"/>
          <a:ext cx="3240631" cy="19443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smtClean="0">
              <a:hlinkClick xmlns:r="http://schemas.openxmlformats.org/officeDocument/2006/relationships" r:id="rId3"/>
            </a:rPr>
            <a:t>Compat Inspector</a:t>
          </a:r>
          <a:endParaRPr lang="en-US" sz="3500" kern="1200"/>
        </a:p>
      </dsp:txBody>
      <dsp:txXfrm>
        <a:off x="7484289" y="1379"/>
        <a:ext cx="3240631" cy="1944378"/>
      </dsp:txXfrm>
    </dsp:sp>
    <dsp:sp modelId="{2D6B6ADD-6F61-4C31-A8D3-542DC9647DD9}">
      <dsp:nvSpPr>
        <dsp:cNvPr id="0" name=""/>
        <dsp:cNvSpPr/>
      </dsp:nvSpPr>
      <dsp:spPr>
        <a:xfrm>
          <a:off x="2137247" y="2269821"/>
          <a:ext cx="3240631" cy="19443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smtClean="0"/>
            <a:t>Modernizer</a:t>
          </a:r>
          <a:endParaRPr lang="en-US" sz="3500" kern="1200"/>
        </a:p>
      </dsp:txBody>
      <dsp:txXfrm>
        <a:off x="2137247" y="2269821"/>
        <a:ext cx="3240631" cy="1944378"/>
      </dsp:txXfrm>
    </dsp:sp>
    <dsp:sp modelId="{2BE6A906-2CD5-4ADA-BB49-9A484951AF64}">
      <dsp:nvSpPr>
        <dsp:cNvPr id="0" name=""/>
        <dsp:cNvSpPr/>
      </dsp:nvSpPr>
      <dsp:spPr>
        <a:xfrm>
          <a:off x="5701942" y="2269821"/>
          <a:ext cx="3240631" cy="19443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smtClean="0"/>
            <a:t>CSS Resets (Normalize.css)</a:t>
          </a:r>
          <a:endParaRPr lang="en-US" sz="3500" kern="1200"/>
        </a:p>
      </dsp:txBody>
      <dsp:txXfrm>
        <a:off x="5701942" y="2269821"/>
        <a:ext cx="3240631" cy="19443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D6AD5A-7EC6-4462-8B60-2FB7BF3BEA85}">
      <dsp:nvSpPr>
        <dsp:cNvPr id="0" name=""/>
        <dsp:cNvSpPr/>
      </dsp:nvSpPr>
      <dsp:spPr>
        <a:xfrm>
          <a:off x="5416" y="2144046"/>
          <a:ext cx="3153218" cy="12612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rtl="0">
            <a:lnSpc>
              <a:spcPct val="90000"/>
            </a:lnSpc>
            <a:spcBef>
              <a:spcPct val="0"/>
            </a:spcBef>
            <a:spcAft>
              <a:spcPct val="35000"/>
            </a:spcAft>
          </a:pPr>
          <a:r>
            <a:rPr lang="en-US" sz="1900" kern="1200" smtClean="0"/>
            <a:t>Eliminate the “generic” tagging</a:t>
          </a:r>
          <a:endParaRPr lang="en-US" sz="1900" kern="1200"/>
        </a:p>
      </dsp:txBody>
      <dsp:txXfrm>
        <a:off x="636060" y="2144046"/>
        <a:ext cx="1891931" cy="1261287"/>
      </dsp:txXfrm>
    </dsp:sp>
    <dsp:sp modelId="{8A33C6A7-C9D7-4774-8BD3-E66648884F6C}">
      <dsp:nvSpPr>
        <dsp:cNvPr id="0" name=""/>
        <dsp:cNvSpPr/>
      </dsp:nvSpPr>
      <dsp:spPr>
        <a:xfrm>
          <a:off x="2843313" y="2144046"/>
          <a:ext cx="3153218" cy="12612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rtl="0">
            <a:lnSpc>
              <a:spcPct val="90000"/>
            </a:lnSpc>
            <a:spcBef>
              <a:spcPct val="0"/>
            </a:spcBef>
            <a:spcAft>
              <a:spcPct val="35000"/>
            </a:spcAft>
          </a:pPr>
          <a:r>
            <a:rPr lang="en-US" sz="1900" kern="1200" smtClean="0"/>
            <a:t>Native </a:t>
          </a:r>
          <a:r>
            <a:rPr lang="en-US" sz="1900" kern="1200" dirty="0" smtClean="0"/>
            <a:t>tags DOM parsing is quicker than class searching</a:t>
          </a:r>
          <a:endParaRPr lang="en-US" sz="1900" kern="1200" dirty="0"/>
        </a:p>
      </dsp:txBody>
      <dsp:txXfrm>
        <a:off x="3473957" y="2144046"/>
        <a:ext cx="1891931" cy="1261287"/>
      </dsp:txXfrm>
    </dsp:sp>
    <dsp:sp modelId="{5CD491F4-6C76-4375-ADE1-D330BB4D5777}">
      <dsp:nvSpPr>
        <dsp:cNvPr id="0" name=""/>
        <dsp:cNvSpPr/>
      </dsp:nvSpPr>
      <dsp:spPr>
        <a:xfrm>
          <a:off x="5681210" y="2144046"/>
          <a:ext cx="3153218" cy="12612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rtl="0">
            <a:lnSpc>
              <a:spcPct val="90000"/>
            </a:lnSpc>
            <a:spcBef>
              <a:spcPct val="0"/>
            </a:spcBef>
            <a:spcAft>
              <a:spcPct val="35000"/>
            </a:spcAft>
          </a:pPr>
          <a:r>
            <a:rPr lang="en-US" sz="1900" kern="1200" smtClean="0"/>
            <a:t>Accessibility</a:t>
          </a:r>
          <a:endParaRPr lang="en-US" sz="1900" kern="1200"/>
        </a:p>
      </dsp:txBody>
      <dsp:txXfrm>
        <a:off x="6311854" y="2144046"/>
        <a:ext cx="1891931" cy="1261287"/>
      </dsp:txXfrm>
    </dsp:sp>
    <dsp:sp modelId="{5763FF74-46B8-4D7C-862A-38CDFA3F1E23}">
      <dsp:nvSpPr>
        <dsp:cNvPr id="0" name=""/>
        <dsp:cNvSpPr/>
      </dsp:nvSpPr>
      <dsp:spPr>
        <a:xfrm>
          <a:off x="8519106" y="2144046"/>
          <a:ext cx="3153218" cy="12612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rtl="0">
            <a:lnSpc>
              <a:spcPct val="90000"/>
            </a:lnSpc>
            <a:spcBef>
              <a:spcPct val="0"/>
            </a:spcBef>
            <a:spcAft>
              <a:spcPct val="35000"/>
            </a:spcAft>
          </a:pPr>
          <a:r>
            <a:rPr lang="en-US" sz="1900" kern="1200" smtClean="0"/>
            <a:t>Standardizing tags </a:t>
          </a:r>
          <a:endParaRPr lang="en-US" sz="1900" kern="1200"/>
        </a:p>
      </dsp:txBody>
      <dsp:txXfrm>
        <a:off x="9149750" y="2144046"/>
        <a:ext cx="1891931" cy="12612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0586B-BA97-4F30-8270-5E8D4CF4F0A5}">
      <dsp:nvSpPr>
        <dsp:cNvPr id="0" name=""/>
        <dsp:cNvSpPr/>
      </dsp:nvSpPr>
      <dsp:spPr>
        <a:xfrm rot="16200000">
          <a:off x="-704393" y="710869"/>
          <a:ext cx="3694113" cy="2272373"/>
        </a:xfrm>
        <a:prstGeom prst="flowChartManualOperation">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5157" bIns="0" numCol="1" spcCol="1270" anchor="ctr" anchorCtr="0">
          <a:noAutofit/>
        </a:bodyPr>
        <a:lstStyle/>
        <a:p>
          <a:pPr lvl="0" algn="ctr" defTabSz="1244600" rtl="0">
            <a:lnSpc>
              <a:spcPct val="90000"/>
            </a:lnSpc>
            <a:spcBef>
              <a:spcPct val="0"/>
            </a:spcBef>
            <a:spcAft>
              <a:spcPct val="35000"/>
            </a:spcAft>
          </a:pPr>
          <a:r>
            <a:rPr lang="en-US" sz="2800" kern="1200" smtClean="0"/>
            <a:t>Easy to learn</a:t>
          </a:r>
          <a:endParaRPr lang="en-US" sz="2800" kern="1200"/>
        </a:p>
      </dsp:txBody>
      <dsp:txXfrm rot="5400000">
        <a:off x="6477" y="738822"/>
        <a:ext cx="2272373" cy="2216467"/>
      </dsp:txXfrm>
    </dsp:sp>
    <dsp:sp modelId="{C81C5BAB-50A2-44C2-8988-187CB42B8D5C}">
      <dsp:nvSpPr>
        <dsp:cNvPr id="0" name=""/>
        <dsp:cNvSpPr/>
      </dsp:nvSpPr>
      <dsp:spPr>
        <a:xfrm rot="16200000">
          <a:off x="1738408" y="710869"/>
          <a:ext cx="3694113" cy="2272373"/>
        </a:xfrm>
        <a:prstGeom prst="flowChartManualOperation">
          <a:avLst/>
        </a:prstGeom>
        <a:solidFill>
          <a:schemeClr val="accent1">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5157" bIns="0" numCol="1" spcCol="1270" anchor="ctr" anchorCtr="0">
          <a:noAutofit/>
        </a:bodyPr>
        <a:lstStyle/>
        <a:p>
          <a:pPr lvl="0" algn="ctr" defTabSz="1244600" rtl="0">
            <a:lnSpc>
              <a:spcPct val="90000"/>
            </a:lnSpc>
            <a:spcBef>
              <a:spcPct val="0"/>
            </a:spcBef>
            <a:spcAft>
              <a:spcPct val="35000"/>
            </a:spcAft>
          </a:pPr>
          <a:r>
            <a:rPr lang="en-US" sz="2800" kern="1200" smtClean="0"/>
            <a:t>Loads of Plugins</a:t>
          </a:r>
          <a:endParaRPr lang="en-US" sz="2800" kern="1200"/>
        </a:p>
      </dsp:txBody>
      <dsp:txXfrm rot="5400000">
        <a:off x="2449278" y="738822"/>
        <a:ext cx="2272373" cy="2216467"/>
      </dsp:txXfrm>
    </dsp:sp>
    <dsp:sp modelId="{EA33D284-CD77-4704-A34A-733BBB5639A9}">
      <dsp:nvSpPr>
        <dsp:cNvPr id="0" name=""/>
        <dsp:cNvSpPr/>
      </dsp:nvSpPr>
      <dsp:spPr>
        <a:xfrm rot="16200000">
          <a:off x="4181210" y="710869"/>
          <a:ext cx="3694113" cy="2272373"/>
        </a:xfrm>
        <a:prstGeom prst="flowChartManualOperation">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5157" bIns="0" numCol="1" spcCol="1270" anchor="ctr" anchorCtr="0">
          <a:noAutofit/>
        </a:bodyPr>
        <a:lstStyle/>
        <a:p>
          <a:pPr lvl="0" algn="ctr" defTabSz="1244600" rtl="0">
            <a:lnSpc>
              <a:spcPct val="90000"/>
            </a:lnSpc>
            <a:spcBef>
              <a:spcPct val="0"/>
            </a:spcBef>
            <a:spcAft>
              <a:spcPct val="35000"/>
            </a:spcAft>
          </a:pPr>
          <a:r>
            <a:rPr lang="en-US" sz="2800" kern="1200" smtClean="0"/>
            <a:t>Powerful DOM Selection</a:t>
          </a:r>
          <a:endParaRPr lang="en-US" sz="2800" kern="1200"/>
        </a:p>
      </dsp:txBody>
      <dsp:txXfrm rot="5400000">
        <a:off x="4892080" y="738822"/>
        <a:ext cx="2272373" cy="2216467"/>
      </dsp:txXfrm>
    </dsp:sp>
    <dsp:sp modelId="{E71FCA6A-BEF5-49CB-9D6C-8B0DBB53A50E}">
      <dsp:nvSpPr>
        <dsp:cNvPr id="0" name=""/>
        <dsp:cNvSpPr/>
      </dsp:nvSpPr>
      <dsp:spPr>
        <a:xfrm rot="16200000">
          <a:off x="6624011" y="710869"/>
          <a:ext cx="3694113" cy="2272373"/>
        </a:xfrm>
        <a:prstGeom prst="flowChartManualOperation">
          <a:avLst/>
        </a:prstGeom>
        <a:solidFill>
          <a:schemeClr val="accent1">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5157" bIns="0" numCol="1" spcCol="1270" anchor="ctr" anchorCtr="0">
          <a:noAutofit/>
        </a:bodyPr>
        <a:lstStyle/>
        <a:p>
          <a:pPr lvl="0" algn="ctr" defTabSz="1244600" rtl="0">
            <a:lnSpc>
              <a:spcPct val="90000"/>
            </a:lnSpc>
            <a:spcBef>
              <a:spcPct val="0"/>
            </a:spcBef>
            <a:spcAft>
              <a:spcPct val="35000"/>
            </a:spcAft>
          </a:pPr>
          <a:r>
            <a:rPr lang="en-US" sz="2800" kern="1200" smtClean="0"/>
            <a:t>Lightweight</a:t>
          </a:r>
          <a:endParaRPr lang="en-US" sz="2800" kern="1200"/>
        </a:p>
      </dsp:txBody>
      <dsp:txXfrm rot="5400000">
        <a:off x="7334881" y="738822"/>
        <a:ext cx="2272373" cy="2216467"/>
      </dsp:txXfrm>
    </dsp:sp>
    <dsp:sp modelId="{8F435E7D-4C67-4F61-B5C6-9787EB030134}">
      <dsp:nvSpPr>
        <dsp:cNvPr id="0" name=""/>
        <dsp:cNvSpPr/>
      </dsp:nvSpPr>
      <dsp:spPr>
        <a:xfrm rot="16200000">
          <a:off x="9066813" y="710869"/>
          <a:ext cx="3694113" cy="2272373"/>
        </a:xfrm>
        <a:prstGeom prst="flowChartManualOperation">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5157" bIns="0" numCol="1" spcCol="1270" anchor="ctr" anchorCtr="0">
          <a:noAutofit/>
        </a:bodyPr>
        <a:lstStyle/>
        <a:p>
          <a:pPr lvl="0" algn="ctr" defTabSz="1244600" rtl="0">
            <a:lnSpc>
              <a:spcPct val="90000"/>
            </a:lnSpc>
            <a:spcBef>
              <a:spcPct val="0"/>
            </a:spcBef>
            <a:spcAft>
              <a:spcPct val="35000"/>
            </a:spcAft>
          </a:pPr>
          <a:r>
            <a:rPr lang="en-US" sz="2800" kern="1200" smtClean="0"/>
            <a:t>Community Support</a:t>
          </a:r>
          <a:endParaRPr lang="en-US" sz="2800" kern="1200"/>
        </a:p>
      </dsp:txBody>
      <dsp:txXfrm rot="5400000">
        <a:off x="9777683" y="738822"/>
        <a:ext cx="2272373" cy="22164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FF72FB-D64E-4936-B37C-1CCBFD72008E}">
      <dsp:nvSpPr>
        <dsp:cNvPr id="0" name=""/>
        <dsp:cNvSpPr/>
      </dsp:nvSpPr>
      <dsp:spPr>
        <a:xfrm>
          <a:off x="0" y="0"/>
          <a:ext cx="111490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30EDC4-C4CC-44B2-AE34-DC1D9EFA54C1}">
      <dsp:nvSpPr>
        <dsp:cNvPr id="0" name=""/>
        <dsp:cNvSpPr/>
      </dsp:nvSpPr>
      <dsp:spPr>
        <a:xfrm>
          <a:off x="0" y="0"/>
          <a:ext cx="11149013" cy="640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kern="1200" dirty="0" smtClean="0">
              <a:solidFill>
                <a:schemeClr val="tx1">
                  <a:lumMod val="20000"/>
                  <a:lumOff val="80000"/>
                </a:schemeClr>
              </a:solidFill>
            </a:rPr>
            <a:t>Find something, Do something</a:t>
          </a:r>
          <a:endParaRPr lang="en-US" sz="2800" kern="1200" dirty="0">
            <a:solidFill>
              <a:schemeClr val="tx1">
                <a:lumMod val="20000"/>
                <a:lumOff val="80000"/>
              </a:schemeClr>
            </a:solidFill>
          </a:endParaRPr>
        </a:p>
      </dsp:txBody>
      <dsp:txXfrm>
        <a:off x="0" y="0"/>
        <a:ext cx="11149013" cy="640556"/>
      </dsp:txXfrm>
    </dsp:sp>
    <dsp:sp modelId="{5DD4EC68-1A32-4B2A-803D-731279F8804E}">
      <dsp:nvSpPr>
        <dsp:cNvPr id="0" name=""/>
        <dsp:cNvSpPr/>
      </dsp:nvSpPr>
      <dsp:spPr>
        <a:xfrm>
          <a:off x="0" y="640556"/>
          <a:ext cx="111490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A33971-46A2-48BF-8C5D-B556C925789C}">
      <dsp:nvSpPr>
        <dsp:cNvPr id="0" name=""/>
        <dsp:cNvSpPr/>
      </dsp:nvSpPr>
      <dsp:spPr>
        <a:xfrm>
          <a:off x="0" y="640556"/>
          <a:ext cx="11149013" cy="640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kern="1200" smtClean="0">
              <a:solidFill>
                <a:schemeClr val="tx1">
                  <a:lumMod val="20000"/>
                  <a:lumOff val="80000"/>
                </a:schemeClr>
              </a:solidFill>
            </a:rPr>
            <a:t>Functional Syntax</a:t>
          </a:r>
          <a:endParaRPr lang="en-US" sz="2800" kern="1200">
            <a:solidFill>
              <a:schemeClr val="tx1">
                <a:lumMod val="20000"/>
                <a:lumOff val="80000"/>
              </a:schemeClr>
            </a:solidFill>
          </a:endParaRPr>
        </a:p>
      </dsp:txBody>
      <dsp:txXfrm>
        <a:off x="0" y="640556"/>
        <a:ext cx="11149013" cy="640556"/>
      </dsp:txXfrm>
    </dsp:sp>
    <dsp:sp modelId="{2D77CCFC-83FA-4BBC-B483-C51C7491B1FD}">
      <dsp:nvSpPr>
        <dsp:cNvPr id="0" name=""/>
        <dsp:cNvSpPr/>
      </dsp:nvSpPr>
      <dsp:spPr>
        <a:xfrm>
          <a:off x="0" y="1281112"/>
          <a:ext cx="111490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6006F0-E636-4792-8FEC-400C13D09BE0}">
      <dsp:nvSpPr>
        <dsp:cNvPr id="0" name=""/>
        <dsp:cNvSpPr/>
      </dsp:nvSpPr>
      <dsp:spPr>
        <a:xfrm>
          <a:off x="0" y="1281112"/>
          <a:ext cx="11149013" cy="640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kern="1200" smtClean="0">
              <a:solidFill>
                <a:schemeClr val="tx1">
                  <a:lumMod val="20000"/>
                  <a:lumOff val="80000"/>
                </a:schemeClr>
              </a:solidFill>
            </a:rPr>
            <a:t>DOM Manipulation</a:t>
          </a:r>
          <a:endParaRPr lang="en-US" sz="2800" kern="1200">
            <a:solidFill>
              <a:schemeClr val="tx1">
                <a:lumMod val="20000"/>
                <a:lumOff val="80000"/>
              </a:schemeClr>
            </a:solidFill>
          </a:endParaRPr>
        </a:p>
      </dsp:txBody>
      <dsp:txXfrm>
        <a:off x="0" y="1281112"/>
        <a:ext cx="11149013" cy="640556"/>
      </dsp:txXfrm>
    </dsp:sp>
    <dsp:sp modelId="{643F7EF8-EF71-4F99-8FC6-E652809CAD22}">
      <dsp:nvSpPr>
        <dsp:cNvPr id="0" name=""/>
        <dsp:cNvSpPr/>
      </dsp:nvSpPr>
      <dsp:spPr>
        <a:xfrm>
          <a:off x="0" y="1921668"/>
          <a:ext cx="111490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FAFB32-C7B3-4CB8-BD15-4D72BA80EC81}">
      <dsp:nvSpPr>
        <dsp:cNvPr id="0" name=""/>
        <dsp:cNvSpPr/>
      </dsp:nvSpPr>
      <dsp:spPr>
        <a:xfrm>
          <a:off x="0" y="1921668"/>
          <a:ext cx="11149013" cy="640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kern="1200" smtClean="0">
              <a:solidFill>
                <a:schemeClr val="tx1">
                  <a:lumMod val="20000"/>
                  <a:lumOff val="80000"/>
                </a:schemeClr>
              </a:solidFill>
            </a:rPr>
            <a:t>Changing of events</a:t>
          </a:r>
          <a:endParaRPr lang="en-US" sz="2800" kern="1200">
            <a:solidFill>
              <a:schemeClr val="tx1">
                <a:lumMod val="20000"/>
                <a:lumOff val="80000"/>
              </a:schemeClr>
            </a:solidFill>
          </a:endParaRPr>
        </a:p>
      </dsp:txBody>
      <dsp:txXfrm>
        <a:off x="0" y="1921668"/>
        <a:ext cx="11149013" cy="64055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12/9/2013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815326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811781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031114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052930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Distill the HTML5</a:t>
            </a:r>
            <a:r>
              <a:rPr lang="en-US" baseline="0" dirty="0" smtClean="0"/>
              <a:t> Markup Concept</a:t>
            </a:r>
          </a:p>
          <a:p>
            <a:r>
              <a:rPr lang="en-US" baseline="0" dirty="0" smtClean="0"/>
              <a:t>+Overview HTML5 Project Template</a:t>
            </a:r>
          </a:p>
          <a:p>
            <a:r>
              <a:rPr lang="en-US" baseline="0" dirty="0" smtClean="0"/>
              <a:t>   - New Semantic Tags</a:t>
            </a:r>
          </a:p>
          <a:p>
            <a:r>
              <a:rPr lang="en-US" baseline="0" dirty="0" smtClean="0"/>
              <a:t>   - Bootstrap Overview (CSS Reset, </a:t>
            </a:r>
            <a:r>
              <a:rPr lang="en-US" baseline="0" dirty="0" err="1" smtClean="0"/>
              <a:t>etc</a:t>
            </a:r>
            <a:r>
              <a:rPr lang="en-US" baseline="0" dirty="0" smtClean="0"/>
              <a:t>) </a:t>
            </a:r>
          </a:p>
        </p:txBody>
      </p:sp>
      <p:sp>
        <p:nvSpPr>
          <p:cNvPr id="4" name="Slide Number Placeholder 3"/>
          <p:cNvSpPr>
            <a:spLocks noGrp="1"/>
          </p:cNvSpPr>
          <p:nvPr>
            <p:ph type="sldNum" sz="quarter" idx="10"/>
          </p:nvPr>
        </p:nvSpPr>
        <p:spPr/>
        <p:txBody>
          <a:bodyPr/>
          <a:lstStyle/>
          <a:p>
            <a:fld id="{6E8C67A6-C0E7-47DF-97C2-CA9B11275397}" type="slidenum">
              <a:rPr lang="en-US" smtClean="0"/>
              <a:t>14</a:t>
            </a:fld>
            <a:endParaRPr lang="en-US"/>
          </a:p>
        </p:txBody>
      </p:sp>
    </p:spTree>
    <p:extLst>
      <p:ext uri="{BB962C8B-B14F-4D97-AF65-F5344CB8AC3E}">
        <p14:creationId xmlns:p14="http://schemas.microsoft.com/office/powerpoint/2010/main" val="2066088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3037610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3984665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3232500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http://jsbin.com/ijucaq/2/edit</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20</a:t>
            </a:fld>
            <a:endParaRPr lang="en-US"/>
          </a:p>
        </p:txBody>
      </p:sp>
    </p:spTree>
    <p:extLst>
      <p:ext uri="{BB962C8B-B14F-4D97-AF65-F5344CB8AC3E}">
        <p14:creationId xmlns:p14="http://schemas.microsoft.com/office/powerpoint/2010/main" val="2744818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420124041"/>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395995271"/>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199576910"/>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439706361"/>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82153990"/>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327376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026851131"/>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464384863"/>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248201893"/>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8716640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907294387"/>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2967125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emf"/><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emf"/><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1.emf"/><Relationship Id="rId4" Type="http://schemas.openxmlformats.org/officeDocument/2006/relationships/slideLayout" Target="../slideLayouts/slideLayout26.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10" Type="http://schemas.openxmlformats.org/officeDocument/2006/relationships/image" Target="../media/image1.emf"/><Relationship Id="rId4" Type="http://schemas.openxmlformats.org/officeDocument/2006/relationships/slideLayout" Target="../slideLayouts/slideLayout3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10" Type="http://schemas.openxmlformats.org/officeDocument/2006/relationships/image" Target="../media/image1.emf"/><Relationship Id="rId4" Type="http://schemas.openxmlformats.org/officeDocument/2006/relationships/slideLayout" Target="../slideLayouts/slideLayout42.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21" Type="http://schemas.openxmlformats.org/officeDocument/2006/relationships/image" Target="../media/image1.emf"/><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theme" Target="../theme/theme7.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 id="2147483796" r:id="rId18"/>
    <p:sldLayoutId id="2147483797" r:id="rId1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8" Type="http://schemas.openxmlformats.org/officeDocument/2006/relationships/hyperlink" Target="http://trends.builtwith.com/javascript/jQuery" TargetMode="External"/><Relationship Id="rId3" Type="http://schemas.openxmlformats.org/officeDocument/2006/relationships/tags" Target="../tags/tag6.xml"/><Relationship Id="rId7" Type="http://schemas.openxmlformats.org/officeDocument/2006/relationships/image" Target="../media/image4.emf"/><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7.xml"/><Relationship Id="rId10" Type="http://schemas.openxmlformats.org/officeDocument/2006/relationships/image" Target="../media/image8.tmp"/><Relationship Id="rId4" Type="http://schemas.openxmlformats.org/officeDocument/2006/relationships/slideLayout" Target="../slideLayouts/slideLayout11.xml"/><Relationship Id="rId9" Type="http://schemas.openxmlformats.org/officeDocument/2006/relationships/chart" Target="../charts/chart1.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slideLayout" Target="../slideLayouts/slideLayout11.xml"/><Relationship Id="rId7" Type="http://schemas.openxmlformats.org/officeDocument/2006/relationships/diagramData" Target="../diagrams/data4.xml"/><Relationship Id="rId12" Type="http://schemas.openxmlformats.org/officeDocument/2006/relationships/image" Target="../media/image9.png"/><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4.emf"/><Relationship Id="rId11" Type="http://schemas.microsoft.com/office/2007/relationships/diagramDrawing" Target="../diagrams/drawing4.xml"/><Relationship Id="rId5" Type="http://schemas.openxmlformats.org/officeDocument/2006/relationships/oleObject" Target="../embeddings/oleObject6.bin"/><Relationship Id="rId10" Type="http://schemas.openxmlformats.org/officeDocument/2006/relationships/diagramColors" Target="../diagrams/colors4.xml"/><Relationship Id="rId4" Type="http://schemas.openxmlformats.org/officeDocument/2006/relationships/notesSlide" Target="../notesSlides/notesSlide8.xml"/><Relationship Id="rId9"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tmp"/><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1.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11.xml"/><Relationship Id="rId7" Type="http://schemas.openxmlformats.org/officeDocument/2006/relationships/diagramData" Target="../diagrams/data1.xml"/><Relationship Id="rId12" Type="http://schemas.openxmlformats.org/officeDocument/2006/relationships/image" Target="../media/image6.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4.emf"/><Relationship Id="rId11" Type="http://schemas.microsoft.com/office/2007/relationships/diagramDrawing" Target="../diagrams/drawing1.xml"/><Relationship Id="rId5" Type="http://schemas.openxmlformats.org/officeDocument/2006/relationships/oleObject" Target="../embeddings/oleObject3.bin"/><Relationship Id="rId10" Type="http://schemas.openxmlformats.org/officeDocument/2006/relationships/diagramColors" Target="../diagrams/colors1.xml"/><Relationship Id="rId4" Type="http://schemas.openxmlformats.org/officeDocument/2006/relationships/notesSlide" Target="../notesSlides/notesSlide3.xml"/><Relationship Id="rId9"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hyperlink" Target="http://hover.ie/" TargetMode="External"/><Relationship Id="rId2" Type="http://schemas.openxmlformats.org/officeDocument/2006/relationships/hyperlink" Target="http://explore.glacierworks.org/en/#everest" TargetMode="External"/><Relationship Id="rId1" Type="http://schemas.openxmlformats.org/officeDocument/2006/relationships/slideLayout" Target="../slideLayouts/slideLayout56.xml"/><Relationship Id="rId4" Type="http://schemas.openxmlformats.org/officeDocument/2006/relationships/hyperlink" Target="http://www.contrejour.i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459640"/>
            <a:ext cx="10515600" cy="1325563"/>
          </a:xfrm>
        </p:spPr>
        <p:txBody>
          <a:bodyPr/>
          <a:lstStyle/>
          <a:p>
            <a:r>
              <a:rPr lang="en-US" sz="8000" dirty="0"/>
              <a:t>Building web front ends </a:t>
            </a:r>
            <a:r>
              <a:rPr lang="en-US" sz="8000" dirty="0" smtClean="0"/>
              <a:t/>
            </a:r>
            <a:br>
              <a:rPr lang="en-US" sz="8000" dirty="0" smtClean="0"/>
            </a:br>
            <a:r>
              <a:rPr lang="en-US" sz="6000" dirty="0" smtClean="0"/>
              <a:t>for desktop </a:t>
            </a:r>
            <a:r>
              <a:rPr lang="en-US" sz="6000" dirty="0"/>
              <a:t>and mobile</a:t>
            </a:r>
            <a:r>
              <a:rPr lang="en-US" dirty="0"/>
              <a:t> </a:t>
            </a:r>
            <a:r>
              <a:rPr lang="en-US" sz="6000" dirty="0"/>
              <a:t>using the latest web standards</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75386" y="1677760"/>
            <a:ext cx="11569567" cy="4319746"/>
            <a:chOff x="519113" y="5334146"/>
            <a:chExt cx="11254392" cy="1279378"/>
          </a:xfrm>
        </p:grpSpPr>
        <p:sp>
          <p:nvSpPr>
            <p:cNvPr id="6" name="Rectangle 5"/>
            <p:cNvSpPr/>
            <p:nvPr/>
          </p:nvSpPr>
          <p:spPr>
            <a:xfrm rot="16200000">
              <a:off x="5506620" y="346639"/>
              <a:ext cx="1279378" cy="11254392"/>
            </a:xfrm>
            <a:prstGeom prst="rect">
              <a:avLst/>
            </a:prstGeom>
            <a:solidFill>
              <a:schemeClr val="tx2"/>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49916" tIns="49916" rIns="49916" bIns="49916" numCol="1" spcCol="1270" anchor="ctr" anchorCtr="0">
              <a:noAutofit/>
              <a:sp3d extrusionH="28000" prstMaterial="matte"/>
            </a:bodyPr>
            <a:lstStyle/>
            <a:p>
              <a:pPr algn="ctr" defTabSz="311150">
                <a:lnSpc>
                  <a:spcPct val="90000"/>
                </a:lnSpc>
                <a:spcBef>
                  <a:spcPct val="0"/>
                </a:spcBef>
                <a:spcAft>
                  <a:spcPct val="35000"/>
                </a:spcAft>
              </a:pPr>
              <a:endParaRPr lang="en-US" sz="2800" dirty="0"/>
            </a:p>
          </p:txBody>
        </p:sp>
        <p:grpSp>
          <p:nvGrpSpPr>
            <p:cNvPr id="7" name="Group 6"/>
            <p:cNvGrpSpPr/>
            <p:nvPr/>
          </p:nvGrpSpPr>
          <p:grpSpPr>
            <a:xfrm>
              <a:off x="10395030" y="5487660"/>
              <a:ext cx="1378475" cy="618038"/>
              <a:chOff x="10082005" y="5148007"/>
              <a:chExt cx="1833126" cy="618038"/>
            </a:xfrm>
          </p:grpSpPr>
          <p:grpSp>
            <p:nvGrpSpPr>
              <p:cNvPr id="91" name="Group 90"/>
              <p:cNvGrpSpPr/>
              <p:nvPr/>
            </p:nvGrpSpPr>
            <p:grpSpPr>
              <a:xfrm>
                <a:off x="10082005" y="5504574"/>
                <a:ext cx="1833126" cy="261471"/>
                <a:chOff x="9039006" y="7047060"/>
                <a:chExt cx="1833126" cy="261471"/>
              </a:xfrm>
            </p:grpSpPr>
            <p:sp>
              <p:nvSpPr>
                <p:cNvPr id="97" name="Freeform 96"/>
                <p:cNvSpPr/>
                <p:nvPr/>
              </p:nvSpPr>
              <p:spPr>
                <a:xfrm rot="16200000">
                  <a:off x="9913177" y="634957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Html5</a:t>
                  </a:r>
                </a:p>
              </p:txBody>
            </p:sp>
            <p:sp>
              <p:nvSpPr>
                <p:cNvPr id="98" name="Freeform 97"/>
                <p:cNvSpPr/>
                <p:nvPr/>
              </p:nvSpPr>
              <p:spPr>
                <a:xfrm rot="16200000">
                  <a:off x="9913177" y="626123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Canvas 2D Context</a:t>
                  </a:r>
                </a:p>
              </p:txBody>
            </p:sp>
            <p:sp>
              <p:nvSpPr>
                <p:cNvPr id="99" name="Freeform 98"/>
                <p:cNvSpPr/>
                <p:nvPr/>
              </p:nvSpPr>
              <p:spPr>
                <a:xfrm rot="16200000">
                  <a:off x="9913177" y="617288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err="1">
                      <a:solidFill>
                        <a:schemeClr val="bg1"/>
                      </a:solidFill>
                    </a:rPr>
                    <a:t>Microdata</a:t>
                  </a:r>
                  <a:endParaRPr lang="en-US" sz="1100" dirty="0">
                    <a:solidFill>
                      <a:schemeClr val="bg1"/>
                    </a:solidFill>
                  </a:endParaRPr>
                </a:p>
              </p:txBody>
            </p:sp>
          </p:grpSp>
          <p:grpSp>
            <p:nvGrpSpPr>
              <p:cNvPr id="92" name="Group 91"/>
              <p:cNvGrpSpPr/>
              <p:nvPr/>
            </p:nvGrpSpPr>
            <p:grpSpPr>
              <a:xfrm>
                <a:off x="10082005" y="5237665"/>
                <a:ext cx="1833126" cy="261471"/>
                <a:chOff x="9996769" y="5670377"/>
                <a:chExt cx="1833126" cy="261471"/>
              </a:xfrm>
            </p:grpSpPr>
            <p:sp>
              <p:nvSpPr>
                <p:cNvPr id="94" name="Freeform 93"/>
                <p:cNvSpPr/>
                <p:nvPr/>
              </p:nvSpPr>
              <p:spPr>
                <a:xfrm rot="16200000">
                  <a:off x="10870940" y="497289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err="1">
                      <a:solidFill>
                        <a:schemeClr val="bg1"/>
                      </a:solidFill>
                    </a:rPr>
                    <a:t>Html+rdfa</a:t>
                  </a:r>
                  <a:endParaRPr lang="en-US" sz="1100" dirty="0">
                    <a:solidFill>
                      <a:schemeClr val="bg1"/>
                    </a:solidFill>
                  </a:endParaRPr>
                </a:p>
              </p:txBody>
            </p:sp>
            <p:sp>
              <p:nvSpPr>
                <p:cNvPr id="95" name="Freeform 94"/>
                <p:cNvSpPr/>
                <p:nvPr/>
              </p:nvSpPr>
              <p:spPr>
                <a:xfrm rot="16200000">
                  <a:off x="10870940" y="488455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HTML5 Markup</a:t>
                  </a:r>
                </a:p>
              </p:txBody>
            </p:sp>
            <p:sp>
              <p:nvSpPr>
                <p:cNvPr id="96" name="Freeform 95"/>
                <p:cNvSpPr/>
                <p:nvPr/>
              </p:nvSpPr>
              <p:spPr>
                <a:xfrm rot="16200000">
                  <a:off x="10870940" y="479620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HTML5 Diff From HTML4</a:t>
                  </a:r>
                </a:p>
              </p:txBody>
            </p:sp>
          </p:grpSp>
          <p:sp>
            <p:nvSpPr>
              <p:cNvPr id="93" name="Freeform 92"/>
              <p:cNvSpPr/>
              <p:nvPr/>
            </p:nvSpPr>
            <p:spPr>
              <a:xfrm rot="16200000">
                <a:off x="10810453" y="4419559"/>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Writing Modes</a:t>
                </a:r>
              </a:p>
            </p:txBody>
          </p:sp>
        </p:grpSp>
        <p:grpSp>
          <p:nvGrpSpPr>
            <p:cNvPr id="8" name="Group 7"/>
            <p:cNvGrpSpPr/>
            <p:nvPr/>
          </p:nvGrpSpPr>
          <p:grpSpPr>
            <a:xfrm>
              <a:off x="8748564" y="5486204"/>
              <a:ext cx="1579546" cy="914879"/>
              <a:chOff x="8540326" y="5193655"/>
              <a:chExt cx="1833127" cy="914879"/>
            </a:xfrm>
          </p:grpSpPr>
          <p:sp>
            <p:nvSpPr>
              <p:cNvPr id="81" name="Freeform 80"/>
              <p:cNvSpPr/>
              <p:nvPr/>
            </p:nvSpPr>
            <p:spPr>
              <a:xfrm rot="16200000">
                <a:off x="9414498" y="503955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Polyglot Markup</a:t>
                </a:r>
              </a:p>
            </p:txBody>
          </p:sp>
          <p:sp>
            <p:nvSpPr>
              <p:cNvPr id="82" name="Freeform 81"/>
              <p:cNvSpPr/>
              <p:nvPr/>
            </p:nvSpPr>
            <p:spPr>
              <a:xfrm rot="16200000">
                <a:off x="9414498" y="495121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Text Alternatives</a:t>
                </a:r>
              </a:p>
            </p:txBody>
          </p:sp>
          <p:sp>
            <p:nvSpPr>
              <p:cNvPr id="83" name="Freeform 82"/>
              <p:cNvSpPr/>
              <p:nvPr/>
            </p:nvSpPr>
            <p:spPr>
              <a:xfrm rot="16200000">
                <a:off x="9414498" y="485930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Snapshot 2007</a:t>
                </a:r>
              </a:p>
            </p:txBody>
          </p:sp>
          <p:sp>
            <p:nvSpPr>
              <p:cNvPr id="84" name="Freeform 83"/>
              <p:cNvSpPr/>
              <p:nvPr/>
            </p:nvSpPr>
            <p:spPr>
              <a:xfrm rot="16200000">
                <a:off x="9414498" y="477096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Namespaces</a:t>
                </a:r>
              </a:p>
            </p:txBody>
          </p:sp>
          <p:sp>
            <p:nvSpPr>
              <p:cNvPr id="85" name="Freeform 84"/>
              <p:cNvSpPr/>
              <p:nvPr/>
            </p:nvSpPr>
            <p:spPr>
              <a:xfrm rot="16200000">
                <a:off x="9414498" y="468261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Paged Media</a:t>
                </a:r>
              </a:p>
            </p:txBody>
          </p:sp>
          <p:sp>
            <p:nvSpPr>
              <p:cNvPr id="86" name="Freeform 85"/>
              <p:cNvSpPr/>
              <p:nvPr/>
            </p:nvSpPr>
            <p:spPr>
              <a:xfrm rot="16200000">
                <a:off x="9414498" y="459427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Print Profile</a:t>
                </a:r>
              </a:p>
            </p:txBody>
          </p:sp>
          <p:sp>
            <p:nvSpPr>
              <p:cNvPr id="87" name="Freeform 86"/>
              <p:cNvSpPr/>
              <p:nvPr/>
            </p:nvSpPr>
            <p:spPr>
              <a:xfrm rot="16200000">
                <a:off x="9414498" y="450592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Values And Units</a:t>
                </a:r>
              </a:p>
            </p:txBody>
          </p:sp>
          <p:sp>
            <p:nvSpPr>
              <p:cNvPr id="88" name="Freeform 87"/>
              <p:cNvSpPr/>
              <p:nvPr/>
            </p:nvSpPr>
            <p:spPr>
              <a:xfrm rot="16200000">
                <a:off x="9414498" y="441758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Cascading And Inheritance</a:t>
                </a:r>
              </a:p>
            </p:txBody>
          </p:sp>
          <p:sp>
            <p:nvSpPr>
              <p:cNvPr id="89" name="Freeform 88"/>
              <p:cNvSpPr/>
              <p:nvPr/>
            </p:nvSpPr>
            <p:spPr>
              <a:xfrm rot="16200000">
                <a:off x="9414498" y="431948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Text</a:t>
                </a:r>
              </a:p>
            </p:txBody>
          </p:sp>
          <p:sp>
            <p:nvSpPr>
              <p:cNvPr id="90" name="Freeform 89"/>
              <p:cNvSpPr/>
              <p:nvPr/>
            </p:nvSpPr>
            <p:spPr>
              <a:xfrm rot="16200000">
                <a:off x="9268774" y="5295303"/>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Line Grid</a:t>
                </a:r>
              </a:p>
            </p:txBody>
          </p:sp>
        </p:grpSp>
        <p:grpSp>
          <p:nvGrpSpPr>
            <p:cNvPr id="9" name="Group 8"/>
            <p:cNvGrpSpPr/>
            <p:nvPr/>
          </p:nvGrpSpPr>
          <p:grpSpPr>
            <a:xfrm>
              <a:off x="7139966" y="5485009"/>
              <a:ext cx="1541680" cy="958466"/>
              <a:chOff x="6890597" y="5192461"/>
              <a:chExt cx="1541680" cy="958466"/>
            </a:xfrm>
          </p:grpSpPr>
          <p:sp>
            <p:nvSpPr>
              <p:cNvPr id="71" name="Freeform 70"/>
              <p:cNvSpPr/>
              <p:nvPr/>
            </p:nvSpPr>
            <p:spPr>
              <a:xfrm rot="16200000">
                <a:off x="7619046" y="533769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Ruby</a:t>
                </a:r>
              </a:p>
            </p:txBody>
          </p:sp>
          <p:sp>
            <p:nvSpPr>
              <p:cNvPr id="72" name="Freeform 71"/>
              <p:cNvSpPr/>
              <p:nvPr/>
            </p:nvSpPr>
            <p:spPr>
              <a:xfrm rot="16200000">
                <a:off x="7619046" y="5218389"/>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1533" tIns="21533" rIns="21533" bIns="21533" numCol="1" spcCol="1270" anchor="ctr" anchorCtr="0">
                <a:noAutofit/>
                <a:sp3d extrusionH="28000" prstMaterial="matte"/>
              </a:bodyPr>
              <a:lstStyle/>
              <a:p>
                <a:pPr defTabSz="222250">
                  <a:lnSpc>
                    <a:spcPct val="70000"/>
                  </a:lnSpc>
                  <a:spcBef>
                    <a:spcPct val="0"/>
                  </a:spcBef>
                </a:pPr>
                <a:r>
                  <a:rPr lang="en-US" sz="1100" dirty="0">
                    <a:solidFill>
                      <a:schemeClr val="bg1"/>
                    </a:solidFill>
                  </a:rPr>
                  <a:t>CSS Generated Content </a:t>
                </a:r>
                <a:br>
                  <a:rPr lang="en-US" sz="1100" dirty="0">
                    <a:solidFill>
                      <a:schemeClr val="bg1"/>
                    </a:solidFill>
                  </a:rPr>
                </a:br>
                <a:r>
                  <a:rPr lang="en-US" sz="1100" dirty="0">
                    <a:solidFill>
                      <a:schemeClr val="bg1"/>
                    </a:solidFill>
                  </a:rPr>
                  <a:t>For Paged Media</a:t>
                </a:r>
              </a:p>
            </p:txBody>
          </p:sp>
          <p:sp>
            <p:nvSpPr>
              <p:cNvPr id="73" name="Freeform 72"/>
              <p:cNvSpPr/>
              <p:nvPr/>
            </p:nvSpPr>
            <p:spPr>
              <a:xfrm rot="16200000">
                <a:off x="7619045" y="507622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Backgrounds And Borders</a:t>
                </a:r>
              </a:p>
            </p:txBody>
          </p:sp>
          <p:sp>
            <p:nvSpPr>
              <p:cNvPr id="74" name="Freeform 73"/>
              <p:cNvSpPr/>
              <p:nvPr/>
            </p:nvSpPr>
            <p:spPr>
              <a:xfrm rot="16200000">
                <a:off x="7619045" y="4987882"/>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Fonts</a:t>
                </a:r>
              </a:p>
            </p:txBody>
          </p:sp>
          <p:sp>
            <p:nvSpPr>
              <p:cNvPr id="75" name="Freeform 74"/>
              <p:cNvSpPr/>
              <p:nvPr/>
            </p:nvSpPr>
            <p:spPr>
              <a:xfrm rot="16200000">
                <a:off x="7619045" y="4899538"/>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Basic Box Model</a:t>
                </a:r>
              </a:p>
            </p:txBody>
          </p:sp>
          <p:sp>
            <p:nvSpPr>
              <p:cNvPr id="76" name="Freeform 75"/>
              <p:cNvSpPr/>
              <p:nvPr/>
            </p:nvSpPr>
            <p:spPr>
              <a:xfrm rot="16200000">
                <a:off x="7619045" y="4811194"/>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Multi-column Layout</a:t>
                </a:r>
              </a:p>
            </p:txBody>
          </p:sp>
          <p:sp>
            <p:nvSpPr>
              <p:cNvPr id="77" name="Freeform 76"/>
              <p:cNvSpPr/>
              <p:nvPr/>
            </p:nvSpPr>
            <p:spPr>
              <a:xfrm rot="16200000">
                <a:off x="7619045" y="4722850"/>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Template Layout</a:t>
                </a:r>
              </a:p>
            </p:txBody>
          </p:sp>
          <p:sp>
            <p:nvSpPr>
              <p:cNvPr id="78" name="Freeform 77"/>
              <p:cNvSpPr/>
              <p:nvPr/>
            </p:nvSpPr>
            <p:spPr>
              <a:xfrm rot="16200000">
                <a:off x="7619045" y="463450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Media Queries</a:t>
                </a:r>
              </a:p>
            </p:txBody>
          </p:sp>
          <p:sp>
            <p:nvSpPr>
              <p:cNvPr id="79" name="Freeform 78"/>
              <p:cNvSpPr/>
              <p:nvPr/>
            </p:nvSpPr>
            <p:spPr>
              <a:xfrm rot="16200000">
                <a:off x="7619045" y="4546162"/>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Speech</a:t>
                </a:r>
              </a:p>
            </p:txBody>
          </p:sp>
          <p:sp>
            <p:nvSpPr>
              <p:cNvPr id="80" name="Freeform 79"/>
              <p:cNvSpPr/>
              <p:nvPr/>
            </p:nvSpPr>
            <p:spPr>
              <a:xfrm rot="16200000">
                <a:off x="7457632" y="4625428"/>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Color</a:t>
                </a:r>
              </a:p>
            </p:txBody>
          </p:sp>
        </p:grpSp>
        <p:grpSp>
          <p:nvGrpSpPr>
            <p:cNvPr id="10" name="Group 9"/>
            <p:cNvGrpSpPr/>
            <p:nvPr/>
          </p:nvGrpSpPr>
          <p:grpSpPr>
            <a:xfrm>
              <a:off x="5854198" y="5485036"/>
              <a:ext cx="1218850" cy="971785"/>
              <a:chOff x="5623910" y="5192487"/>
              <a:chExt cx="1218850" cy="971785"/>
            </a:xfrm>
          </p:grpSpPr>
          <p:sp>
            <p:nvSpPr>
              <p:cNvPr id="60" name="Freeform 59"/>
              <p:cNvSpPr/>
              <p:nvPr/>
            </p:nvSpPr>
            <p:spPr>
              <a:xfrm rot="16200000">
                <a:off x="6190943" y="5512456"/>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Basic User Interface </a:t>
                </a:r>
              </a:p>
            </p:txBody>
          </p:sp>
          <p:sp>
            <p:nvSpPr>
              <p:cNvPr id="61" name="Freeform 60"/>
              <p:cNvSpPr/>
              <p:nvPr/>
            </p:nvSpPr>
            <p:spPr>
              <a:xfrm rot="16200000">
                <a:off x="6190943" y="5424111"/>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Scoping</a:t>
                </a:r>
              </a:p>
            </p:txBody>
          </p:sp>
          <p:sp>
            <p:nvSpPr>
              <p:cNvPr id="62" name="Freeform 61"/>
              <p:cNvSpPr/>
              <p:nvPr/>
            </p:nvSpPr>
            <p:spPr>
              <a:xfrm rot="16200000">
                <a:off x="6190943" y="5335767"/>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Grid Positioning</a:t>
                </a:r>
              </a:p>
            </p:txBody>
          </p:sp>
          <p:sp>
            <p:nvSpPr>
              <p:cNvPr id="63" name="Freeform 62"/>
              <p:cNvSpPr/>
              <p:nvPr/>
            </p:nvSpPr>
            <p:spPr>
              <a:xfrm rot="16200000">
                <a:off x="6190943" y="5247423"/>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Flexible Box Layout</a:t>
                </a:r>
              </a:p>
            </p:txBody>
          </p:sp>
          <p:sp>
            <p:nvSpPr>
              <p:cNvPr id="64" name="Freeform 63"/>
              <p:cNvSpPr/>
              <p:nvPr/>
            </p:nvSpPr>
            <p:spPr>
              <a:xfrm rot="16200000">
                <a:off x="6190943" y="5159079"/>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Image Values</a:t>
                </a:r>
              </a:p>
            </p:txBody>
          </p:sp>
          <p:sp>
            <p:nvSpPr>
              <p:cNvPr id="65" name="Freeform 64"/>
              <p:cNvSpPr/>
              <p:nvPr/>
            </p:nvSpPr>
            <p:spPr>
              <a:xfrm rot="16200000">
                <a:off x="6190943" y="5070735"/>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2D Transformations</a:t>
                </a:r>
              </a:p>
            </p:txBody>
          </p:sp>
          <p:sp>
            <p:nvSpPr>
              <p:cNvPr id="66" name="Freeform 65"/>
              <p:cNvSpPr/>
              <p:nvPr/>
            </p:nvSpPr>
            <p:spPr>
              <a:xfrm rot="16200000">
                <a:off x="6190943" y="4982391"/>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3D Transformations</a:t>
                </a:r>
              </a:p>
            </p:txBody>
          </p:sp>
          <p:sp>
            <p:nvSpPr>
              <p:cNvPr id="67" name="Freeform 66"/>
              <p:cNvSpPr/>
              <p:nvPr/>
            </p:nvSpPr>
            <p:spPr>
              <a:xfrm rot="16200000">
                <a:off x="6190943" y="4894047"/>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Transitions</a:t>
                </a:r>
              </a:p>
            </p:txBody>
          </p:sp>
          <p:sp>
            <p:nvSpPr>
              <p:cNvPr id="68" name="Freeform 67"/>
              <p:cNvSpPr/>
              <p:nvPr/>
            </p:nvSpPr>
            <p:spPr>
              <a:xfrm rot="16200000">
                <a:off x="6190943" y="4805703"/>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Animations</a:t>
                </a:r>
              </a:p>
            </p:txBody>
          </p:sp>
          <p:sp>
            <p:nvSpPr>
              <p:cNvPr id="69" name="Freeform 68"/>
              <p:cNvSpPr/>
              <p:nvPr/>
            </p:nvSpPr>
            <p:spPr>
              <a:xfrm rot="16200000">
                <a:off x="6190943" y="4713798"/>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err="1">
                    <a:solidFill>
                      <a:schemeClr val="bg1"/>
                    </a:solidFill>
                  </a:rPr>
                  <a:t>Cors</a:t>
                </a:r>
                <a:endParaRPr lang="en-US" sz="1100" dirty="0">
                  <a:solidFill>
                    <a:schemeClr val="bg1"/>
                  </a:solidFill>
                </a:endParaRPr>
              </a:p>
            </p:txBody>
          </p:sp>
          <p:sp>
            <p:nvSpPr>
              <p:cNvPr id="70" name="Freeform 69"/>
              <p:cNvSpPr/>
              <p:nvPr/>
            </p:nvSpPr>
            <p:spPr>
              <a:xfrm rot="16200000">
                <a:off x="6190943" y="4625454"/>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Element Traversal</a:t>
                </a:r>
              </a:p>
            </p:txBody>
          </p:sp>
        </p:grpSp>
        <p:grpSp>
          <p:nvGrpSpPr>
            <p:cNvPr id="11" name="Group 10"/>
            <p:cNvGrpSpPr/>
            <p:nvPr/>
          </p:nvGrpSpPr>
          <p:grpSpPr>
            <a:xfrm>
              <a:off x="4510052" y="5485011"/>
              <a:ext cx="1277229" cy="967937"/>
              <a:chOff x="4332140" y="5239592"/>
              <a:chExt cx="1833129" cy="967937"/>
            </a:xfrm>
          </p:grpSpPr>
          <p:sp>
            <p:nvSpPr>
              <p:cNvPr id="50" name="Freeform 49"/>
              <p:cNvSpPr/>
              <p:nvPr/>
            </p:nvSpPr>
            <p:spPr>
              <a:xfrm rot="16200000">
                <a:off x="5206314" y="524857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File API</a:t>
                </a:r>
              </a:p>
            </p:txBody>
          </p:sp>
          <p:sp>
            <p:nvSpPr>
              <p:cNvPr id="51" name="Freeform 50"/>
              <p:cNvSpPr/>
              <p:nvPr/>
            </p:nvSpPr>
            <p:spPr>
              <a:xfrm rot="16200000">
                <a:off x="5206314" y="516051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Index DB</a:t>
                </a:r>
              </a:p>
            </p:txBody>
          </p:sp>
          <p:sp>
            <p:nvSpPr>
              <p:cNvPr id="52" name="Freeform 51"/>
              <p:cNvSpPr/>
              <p:nvPr/>
            </p:nvSpPr>
            <p:spPr>
              <a:xfrm rot="16200000">
                <a:off x="5124645" y="5094716"/>
                <a:ext cx="118248" cy="1703258"/>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1533" tIns="21533" rIns="21533" bIns="21533" numCol="1" spcCol="1270" anchor="ctr" anchorCtr="0">
                <a:noAutofit/>
                <a:sp3d extrusionH="28000" prstMaterial="matte"/>
              </a:bodyPr>
              <a:lstStyle/>
              <a:p>
                <a:pPr defTabSz="222250">
                  <a:lnSpc>
                    <a:spcPct val="70000"/>
                  </a:lnSpc>
                  <a:spcBef>
                    <a:spcPct val="0"/>
                  </a:spcBef>
                </a:pPr>
                <a:r>
                  <a:rPr lang="en-US" sz="1100" dirty="0">
                    <a:solidFill>
                      <a:schemeClr val="bg1"/>
                    </a:solidFill>
                  </a:rPr>
                  <a:t>Programmable HTTP </a:t>
                </a:r>
                <a:br>
                  <a:rPr lang="en-US" sz="1100" dirty="0">
                    <a:solidFill>
                      <a:schemeClr val="bg1"/>
                    </a:solidFill>
                  </a:rPr>
                </a:br>
                <a:r>
                  <a:rPr lang="en-US" sz="1100" dirty="0">
                    <a:solidFill>
                      <a:schemeClr val="bg1"/>
                    </a:solidFill>
                  </a:rPr>
                  <a:t>Caching And Serving</a:t>
                </a:r>
              </a:p>
            </p:txBody>
          </p:sp>
          <p:sp>
            <p:nvSpPr>
              <p:cNvPr id="53" name="Freeform 52"/>
              <p:cNvSpPr/>
              <p:nvPr/>
            </p:nvSpPr>
            <p:spPr>
              <a:xfrm rot="16200000">
                <a:off x="5206311" y="489548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Progress Events</a:t>
                </a:r>
              </a:p>
            </p:txBody>
          </p:sp>
          <p:sp>
            <p:nvSpPr>
              <p:cNvPr id="54" name="Freeform 53"/>
              <p:cNvSpPr/>
              <p:nvPr/>
            </p:nvSpPr>
            <p:spPr>
              <a:xfrm rot="16200000">
                <a:off x="5206311" y="480714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Selectors API</a:t>
                </a:r>
              </a:p>
            </p:txBody>
          </p:sp>
          <p:sp>
            <p:nvSpPr>
              <p:cNvPr id="55" name="Freeform 54"/>
              <p:cNvSpPr/>
              <p:nvPr/>
            </p:nvSpPr>
            <p:spPr>
              <a:xfrm rot="16200000">
                <a:off x="5206311" y="471879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Selectors API L2</a:t>
                </a:r>
              </a:p>
            </p:txBody>
          </p:sp>
          <p:sp>
            <p:nvSpPr>
              <p:cNvPr id="56" name="Freeform 55"/>
              <p:cNvSpPr/>
              <p:nvPr/>
            </p:nvSpPr>
            <p:spPr>
              <a:xfrm rot="16200000">
                <a:off x="5206311" y="463045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Server-sent Events</a:t>
                </a:r>
              </a:p>
            </p:txBody>
          </p:sp>
          <p:sp>
            <p:nvSpPr>
              <p:cNvPr id="57" name="Freeform 56"/>
              <p:cNvSpPr/>
              <p:nvPr/>
            </p:nvSpPr>
            <p:spPr>
              <a:xfrm rot="16200000">
                <a:off x="5206311" y="454210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Uniform Messaging Policy</a:t>
                </a:r>
              </a:p>
            </p:txBody>
          </p:sp>
          <p:sp>
            <p:nvSpPr>
              <p:cNvPr id="58" name="Freeform 57"/>
              <p:cNvSpPr/>
              <p:nvPr/>
            </p:nvSpPr>
            <p:spPr>
              <a:xfrm rot="16200000">
                <a:off x="5206311" y="445376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Web DOM Core</a:t>
                </a:r>
              </a:p>
            </p:txBody>
          </p:sp>
          <p:sp>
            <p:nvSpPr>
              <p:cNvPr id="59" name="Freeform 58"/>
              <p:cNvSpPr/>
              <p:nvPr/>
            </p:nvSpPr>
            <p:spPr>
              <a:xfrm rot="16200000">
                <a:off x="5206311" y="436542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Web SQL Database</a:t>
                </a:r>
              </a:p>
            </p:txBody>
          </p:sp>
        </p:grpSp>
        <p:grpSp>
          <p:nvGrpSpPr>
            <p:cNvPr id="12" name="Group 11"/>
            <p:cNvGrpSpPr/>
            <p:nvPr/>
          </p:nvGrpSpPr>
          <p:grpSpPr>
            <a:xfrm>
              <a:off x="3471193" y="5485010"/>
              <a:ext cx="971940" cy="968224"/>
              <a:chOff x="9039006" y="2092670"/>
              <a:chExt cx="1833126" cy="968224"/>
            </a:xfrm>
          </p:grpSpPr>
          <p:sp>
            <p:nvSpPr>
              <p:cNvPr id="39" name="Freeform 38"/>
              <p:cNvSpPr/>
              <p:nvPr/>
            </p:nvSpPr>
            <p:spPr>
              <a:xfrm rot="16200000">
                <a:off x="9913177" y="210194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Web IDL</a:t>
                </a:r>
              </a:p>
            </p:txBody>
          </p:sp>
          <p:sp>
            <p:nvSpPr>
              <p:cNvPr id="40" name="Freeform 39"/>
              <p:cNvSpPr/>
              <p:nvPr/>
            </p:nvSpPr>
            <p:spPr>
              <a:xfrm rot="16200000">
                <a:off x="9913177" y="201359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Web Sockets API</a:t>
                </a:r>
              </a:p>
            </p:txBody>
          </p:sp>
          <p:sp>
            <p:nvSpPr>
              <p:cNvPr id="41" name="Freeform 40"/>
              <p:cNvSpPr/>
              <p:nvPr/>
            </p:nvSpPr>
            <p:spPr>
              <a:xfrm rot="16200000">
                <a:off x="9913177" y="192525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Web Storage</a:t>
                </a:r>
              </a:p>
            </p:txBody>
          </p:sp>
          <p:sp>
            <p:nvSpPr>
              <p:cNvPr id="42" name="Freeform 41"/>
              <p:cNvSpPr/>
              <p:nvPr/>
            </p:nvSpPr>
            <p:spPr>
              <a:xfrm rot="16200000">
                <a:off x="9913177" y="183690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Web Workers</a:t>
                </a:r>
              </a:p>
            </p:txBody>
          </p:sp>
          <p:sp>
            <p:nvSpPr>
              <p:cNvPr id="43" name="Freeform 42"/>
              <p:cNvSpPr/>
              <p:nvPr/>
            </p:nvSpPr>
            <p:spPr>
              <a:xfrm rot="16200000">
                <a:off x="9913177" y="174856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err="1">
                    <a:solidFill>
                      <a:schemeClr val="bg1"/>
                    </a:solidFill>
                  </a:rPr>
                  <a:t>Xmlhttprequest</a:t>
                </a:r>
                <a:endParaRPr lang="en-US" sz="1100" dirty="0">
                  <a:solidFill>
                    <a:schemeClr val="bg1"/>
                  </a:solidFill>
                </a:endParaRPr>
              </a:p>
            </p:txBody>
          </p:sp>
          <p:sp>
            <p:nvSpPr>
              <p:cNvPr id="44" name="Freeform 43"/>
              <p:cNvSpPr/>
              <p:nvPr/>
            </p:nvSpPr>
            <p:spPr>
              <a:xfrm rot="16200000">
                <a:off x="9913177" y="166021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err="1">
                    <a:solidFill>
                      <a:schemeClr val="bg1"/>
                    </a:solidFill>
                  </a:rPr>
                  <a:t>Xmlhttprequest</a:t>
                </a:r>
                <a:r>
                  <a:rPr lang="en-US" sz="1100" dirty="0">
                    <a:solidFill>
                      <a:schemeClr val="bg1"/>
                    </a:solidFill>
                  </a:rPr>
                  <a:t> L2</a:t>
                </a:r>
              </a:p>
            </p:txBody>
          </p:sp>
          <p:sp>
            <p:nvSpPr>
              <p:cNvPr id="45" name="Freeform 44"/>
              <p:cNvSpPr/>
              <p:nvPr/>
            </p:nvSpPr>
            <p:spPr>
              <a:xfrm rot="16200000">
                <a:off x="9913177" y="157187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L1</a:t>
                </a:r>
              </a:p>
            </p:txBody>
          </p:sp>
          <p:sp>
            <p:nvSpPr>
              <p:cNvPr id="46" name="Freeform 45"/>
              <p:cNvSpPr/>
              <p:nvPr/>
            </p:nvSpPr>
            <p:spPr>
              <a:xfrm rot="16200000">
                <a:off x="9913177" y="148353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L2 Core</a:t>
                </a:r>
              </a:p>
            </p:txBody>
          </p:sp>
          <p:sp>
            <p:nvSpPr>
              <p:cNvPr id="47" name="Freeform 46"/>
              <p:cNvSpPr/>
              <p:nvPr/>
            </p:nvSpPr>
            <p:spPr>
              <a:xfrm rot="16200000">
                <a:off x="9913177" y="139518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L2 Views</a:t>
                </a:r>
              </a:p>
            </p:txBody>
          </p:sp>
          <p:sp>
            <p:nvSpPr>
              <p:cNvPr id="48" name="Freeform 47"/>
              <p:cNvSpPr/>
              <p:nvPr/>
            </p:nvSpPr>
            <p:spPr>
              <a:xfrm rot="16200000">
                <a:off x="9913177" y="130684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L2 Events</a:t>
                </a:r>
              </a:p>
            </p:txBody>
          </p:sp>
          <p:sp>
            <p:nvSpPr>
              <p:cNvPr id="49" name="Freeform 48"/>
              <p:cNvSpPr/>
              <p:nvPr/>
            </p:nvSpPr>
            <p:spPr>
              <a:xfrm rot="16200000">
                <a:off x="9913177" y="121849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L2 Style</a:t>
                </a:r>
              </a:p>
            </p:txBody>
          </p:sp>
        </p:grpSp>
        <p:grpSp>
          <p:nvGrpSpPr>
            <p:cNvPr id="13" name="Group 12"/>
            <p:cNvGrpSpPr/>
            <p:nvPr/>
          </p:nvGrpSpPr>
          <p:grpSpPr>
            <a:xfrm>
              <a:off x="1909427" y="5489069"/>
              <a:ext cx="1494849" cy="973590"/>
              <a:chOff x="1773715" y="5234225"/>
              <a:chExt cx="1833126" cy="973590"/>
            </a:xfrm>
          </p:grpSpPr>
          <p:grpSp>
            <p:nvGrpSpPr>
              <p:cNvPr id="26" name="Group 25"/>
              <p:cNvGrpSpPr/>
              <p:nvPr/>
            </p:nvGrpSpPr>
            <p:grpSpPr>
              <a:xfrm>
                <a:off x="1773715" y="5946344"/>
                <a:ext cx="1833126" cy="261471"/>
                <a:chOff x="3381155" y="5760728"/>
                <a:chExt cx="1833126" cy="261471"/>
              </a:xfrm>
            </p:grpSpPr>
            <p:sp>
              <p:nvSpPr>
                <p:cNvPr id="36" name="Freeform 35"/>
                <p:cNvSpPr/>
                <p:nvPr/>
              </p:nvSpPr>
              <p:spPr>
                <a:xfrm rot="16200000">
                  <a:off x="4255326" y="506324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L2 Traversal And Range</a:t>
                  </a:r>
                </a:p>
              </p:txBody>
            </p:sp>
            <p:sp>
              <p:nvSpPr>
                <p:cNvPr id="37" name="Freeform 36"/>
                <p:cNvSpPr/>
                <p:nvPr/>
              </p:nvSpPr>
              <p:spPr>
                <a:xfrm rot="16200000">
                  <a:off x="4255326" y="497490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L2 Html</a:t>
                  </a:r>
                </a:p>
              </p:txBody>
            </p:sp>
            <p:sp>
              <p:nvSpPr>
                <p:cNvPr id="38" name="Freeform 37"/>
                <p:cNvSpPr/>
                <p:nvPr/>
              </p:nvSpPr>
              <p:spPr>
                <a:xfrm rot="16200000">
                  <a:off x="4255326" y="488655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L3 Core</a:t>
                  </a:r>
                </a:p>
              </p:txBody>
            </p:sp>
          </p:grpSp>
          <p:grpSp>
            <p:nvGrpSpPr>
              <p:cNvPr id="27" name="Group 26"/>
              <p:cNvGrpSpPr/>
              <p:nvPr/>
            </p:nvGrpSpPr>
            <p:grpSpPr>
              <a:xfrm>
                <a:off x="1773715" y="5234225"/>
                <a:ext cx="1833126" cy="706752"/>
                <a:chOff x="1773715" y="5193508"/>
                <a:chExt cx="1833126" cy="706752"/>
              </a:xfrm>
            </p:grpSpPr>
            <p:sp>
              <p:nvSpPr>
                <p:cNvPr id="28" name="Freeform 27"/>
                <p:cNvSpPr/>
                <p:nvPr/>
              </p:nvSpPr>
              <p:spPr>
                <a:xfrm rot="16200000">
                  <a:off x="2647886" y="494130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L3 Events</a:t>
                  </a:r>
                </a:p>
              </p:txBody>
            </p:sp>
            <p:sp>
              <p:nvSpPr>
                <p:cNvPr id="29" name="Freeform 28"/>
                <p:cNvSpPr/>
                <p:nvPr/>
              </p:nvSpPr>
              <p:spPr>
                <a:xfrm rot="16200000">
                  <a:off x="2647886" y="485296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L3 Load And Save</a:t>
                  </a:r>
                </a:p>
              </p:txBody>
            </p:sp>
            <p:sp>
              <p:nvSpPr>
                <p:cNvPr id="30" name="Freeform 29"/>
                <p:cNvSpPr/>
                <p:nvPr/>
              </p:nvSpPr>
              <p:spPr>
                <a:xfrm rot="16200000">
                  <a:off x="2647886" y="476461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L3 Validation</a:t>
                  </a:r>
                </a:p>
              </p:txBody>
            </p:sp>
            <p:sp>
              <p:nvSpPr>
                <p:cNvPr id="31" name="Freeform 30"/>
                <p:cNvSpPr/>
                <p:nvPr/>
              </p:nvSpPr>
              <p:spPr>
                <a:xfrm rot="16200000">
                  <a:off x="2647886" y="467627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L3 </a:t>
                  </a:r>
                  <a:r>
                    <a:rPr lang="en-US" sz="1100" dirty="0" err="1">
                      <a:solidFill>
                        <a:schemeClr val="bg1"/>
                      </a:solidFill>
                    </a:rPr>
                    <a:t>Xpath</a:t>
                  </a:r>
                  <a:endParaRPr lang="en-US" sz="1100" dirty="0">
                    <a:solidFill>
                      <a:schemeClr val="bg1"/>
                    </a:solidFill>
                  </a:endParaRPr>
                </a:p>
              </p:txBody>
            </p:sp>
            <p:sp>
              <p:nvSpPr>
                <p:cNvPr id="32" name="Freeform 31"/>
                <p:cNvSpPr/>
                <p:nvPr/>
              </p:nvSpPr>
              <p:spPr>
                <a:xfrm rot="16200000">
                  <a:off x="2647886" y="458793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L3 Views And Formatting</a:t>
                  </a:r>
                </a:p>
              </p:txBody>
            </p:sp>
            <p:sp>
              <p:nvSpPr>
                <p:cNvPr id="33" name="Freeform 32"/>
                <p:cNvSpPr/>
                <p:nvPr/>
              </p:nvSpPr>
              <p:spPr>
                <a:xfrm rot="16200000">
                  <a:off x="2647886" y="449958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L3 Abstract Schemas</a:t>
                  </a:r>
                </a:p>
              </p:txBody>
            </p:sp>
            <p:sp>
              <p:nvSpPr>
                <p:cNvPr id="34" name="Freeform 33"/>
                <p:cNvSpPr/>
                <p:nvPr/>
              </p:nvSpPr>
              <p:spPr>
                <a:xfrm rot="16200000">
                  <a:off x="2647886" y="440768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Document Structure</a:t>
                  </a:r>
                </a:p>
              </p:txBody>
            </p:sp>
            <p:sp>
              <p:nvSpPr>
                <p:cNvPr id="35" name="Freeform 34"/>
                <p:cNvSpPr/>
                <p:nvPr/>
              </p:nvSpPr>
              <p:spPr>
                <a:xfrm rot="16200000">
                  <a:off x="2647886" y="431933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Basic Shapes</a:t>
                  </a:r>
                </a:p>
              </p:txBody>
            </p:sp>
          </p:grpSp>
        </p:grpSp>
        <p:grpSp>
          <p:nvGrpSpPr>
            <p:cNvPr id="14" name="Group 13"/>
            <p:cNvGrpSpPr/>
            <p:nvPr/>
          </p:nvGrpSpPr>
          <p:grpSpPr>
            <a:xfrm>
              <a:off x="707462" y="5489070"/>
              <a:ext cx="1135046" cy="971785"/>
              <a:chOff x="517524" y="5234225"/>
              <a:chExt cx="1833126" cy="971785"/>
            </a:xfrm>
          </p:grpSpPr>
          <p:sp>
            <p:nvSpPr>
              <p:cNvPr id="15" name="Freeform 14"/>
              <p:cNvSpPr/>
              <p:nvPr/>
            </p:nvSpPr>
            <p:spPr>
              <a:xfrm rot="16200000">
                <a:off x="1391695" y="524705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Paths</a:t>
                </a:r>
              </a:p>
            </p:txBody>
          </p:sp>
          <p:sp>
            <p:nvSpPr>
              <p:cNvPr id="16" name="Freeform 15"/>
              <p:cNvSpPr/>
              <p:nvPr/>
            </p:nvSpPr>
            <p:spPr>
              <a:xfrm rot="16200000">
                <a:off x="1391695" y="515871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Text</a:t>
                </a:r>
              </a:p>
            </p:txBody>
          </p:sp>
          <p:sp>
            <p:nvSpPr>
              <p:cNvPr id="17" name="Freeform 16"/>
              <p:cNvSpPr/>
              <p:nvPr/>
            </p:nvSpPr>
            <p:spPr>
              <a:xfrm rot="16200000">
                <a:off x="1391695" y="507036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Transforms</a:t>
                </a:r>
              </a:p>
            </p:txBody>
          </p:sp>
          <p:sp>
            <p:nvSpPr>
              <p:cNvPr id="18" name="Freeform 17"/>
              <p:cNvSpPr/>
              <p:nvPr/>
            </p:nvSpPr>
            <p:spPr>
              <a:xfrm rot="16200000">
                <a:off x="1391695" y="498202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Painting, Filling, Color</a:t>
                </a:r>
              </a:p>
            </p:txBody>
          </p:sp>
          <p:sp>
            <p:nvSpPr>
              <p:cNvPr id="19" name="Freeform 18"/>
              <p:cNvSpPr/>
              <p:nvPr/>
            </p:nvSpPr>
            <p:spPr>
              <a:xfrm rot="16200000">
                <a:off x="1391695" y="489367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Scripting</a:t>
                </a:r>
              </a:p>
            </p:txBody>
          </p:sp>
          <p:sp>
            <p:nvSpPr>
              <p:cNvPr id="20" name="Freeform 19"/>
              <p:cNvSpPr/>
              <p:nvPr/>
            </p:nvSpPr>
            <p:spPr>
              <a:xfrm rot="16200000">
                <a:off x="1391695" y="480533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Styling</a:t>
                </a:r>
              </a:p>
            </p:txBody>
          </p:sp>
          <p:sp>
            <p:nvSpPr>
              <p:cNvPr id="21" name="Freeform 20"/>
              <p:cNvSpPr/>
              <p:nvPr/>
            </p:nvSpPr>
            <p:spPr>
              <a:xfrm rot="16200000">
                <a:off x="1391695" y="471699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Gradients And Patterns</a:t>
                </a:r>
              </a:p>
            </p:txBody>
          </p:sp>
          <p:sp>
            <p:nvSpPr>
              <p:cNvPr id="22" name="Freeform 21"/>
              <p:cNvSpPr/>
              <p:nvPr/>
            </p:nvSpPr>
            <p:spPr>
              <a:xfrm rot="16200000">
                <a:off x="1391695" y="462864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err="1">
                    <a:solidFill>
                      <a:schemeClr val="bg1"/>
                    </a:solidFill>
                  </a:rPr>
                  <a:t>Smil</a:t>
                </a:r>
                <a:endParaRPr lang="en-US" sz="1100" dirty="0">
                  <a:solidFill>
                    <a:schemeClr val="bg1"/>
                  </a:solidFill>
                </a:endParaRPr>
              </a:p>
            </p:txBody>
          </p:sp>
          <p:sp>
            <p:nvSpPr>
              <p:cNvPr id="23" name="Freeform 22"/>
              <p:cNvSpPr/>
              <p:nvPr/>
            </p:nvSpPr>
            <p:spPr>
              <a:xfrm rot="16200000">
                <a:off x="1391695" y="454030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Fonts</a:t>
                </a:r>
              </a:p>
            </p:txBody>
          </p:sp>
          <p:sp>
            <p:nvSpPr>
              <p:cNvPr id="24" name="Freeform 23"/>
              <p:cNvSpPr/>
              <p:nvPr/>
            </p:nvSpPr>
            <p:spPr>
              <a:xfrm rot="16200000">
                <a:off x="1391695" y="445195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Filters</a:t>
                </a:r>
              </a:p>
            </p:txBody>
          </p:sp>
          <p:sp>
            <p:nvSpPr>
              <p:cNvPr id="25" name="Freeform 24"/>
              <p:cNvSpPr/>
              <p:nvPr/>
            </p:nvSpPr>
            <p:spPr>
              <a:xfrm rot="16200000">
                <a:off x="1391695" y="436005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Geolocation API</a:t>
                </a:r>
              </a:p>
            </p:txBody>
          </p:sp>
        </p:grpSp>
      </p:grpSp>
      <p:sp>
        <p:nvSpPr>
          <p:cNvPr id="5" name="Rectangle 4"/>
          <p:cNvSpPr/>
          <p:nvPr/>
        </p:nvSpPr>
        <p:spPr>
          <a:xfrm rot="16200000">
            <a:off x="5763338" y="-4561233"/>
            <a:ext cx="793664" cy="11569567"/>
          </a:xfrm>
          <a:prstGeom prst="rect">
            <a:avLst/>
          </a:prstGeom>
          <a:solidFill>
            <a:schemeClr val="tx2"/>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49916" tIns="49916" rIns="49916" bIns="49916" numCol="1" spcCol="1270" anchor="ctr" anchorCtr="0">
            <a:noAutofit/>
            <a:sp3d extrusionH="28000" prstMaterial="matte"/>
          </a:bodyPr>
          <a:lstStyle/>
          <a:p>
            <a:pPr algn="ctr" defTabSz="311150">
              <a:lnSpc>
                <a:spcPct val="90000"/>
              </a:lnSpc>
              <a:spcBef>
                <a:spcPct val="0"/>
              </a:spcBef>
              <a:spcAft>
                <a:spcPct val="35000"/>
              </a:spcAft>
            </a:pPr>
            <a:r>
              <a:rPr lang="en-US" sz="2800" dirty="0" err="1"/>
              <a:t>ECMAScript</a:t>
            </a:r>
            <a:r>
              <a:rPr lang="en-US" sz="2800" dirty="0"/>
              <a:t>  </a:t>
            </a:r>
            <a:r>
              <a:rPr lang="en-US" sz="2800" dirty="0" smtClean="0"/>
              <a:t>262 APIs</a:t>
            </a:r>
            <a:endParaRPr lang="en-US" sz="2800" dirty="0"/>
          </a:p>
        </p:txBody>
      </p:sp>
    </p:spTree>
    <p:extLst>
      <p:ext uri="{BB962C8B-B14F-4D97-AF65-F5344CB8AC3E}">
        <p14:creationId xmlns:p14="http://schemas.microsoft.com/office/powerpoint/2010/main" val="408430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with standards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12810201"/>
              </p:ext>
            </p:extLst>
          </p:nvPr>
        </p:nvGraphicFramePr>
        <p:xfrm>
          <a:off x="560798" y="1876996"/>
          <a:ext cx="11079822" cy="4215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0A164282-434E-41D4-9582-783D542A7B68}" type="slidenum">
              <a:rPr lang="en-US" smtClean="0"/>
              <a:t>11</a:t>
            </a:fld>
            <a:endParaRPr lang="en-US"/>
          </a:p>
        </p:txBody>
      </p:sp>
    </p:spTree>
    <p:extLst>
      <p:ext uri="{BB962C8B-B14F-4D97-AF65-F5344CB8AC3E}">
        <p14:creationId xmlns:p14="http://schemas.microsoft.com/office/powerpoint/2010/main" val="2000737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67515" y="103707"/>
            <a:ext cx="11152188" cy="747713"/>
          </a:xfrm>
        </p:spPr>
        <p:txBody>
          <a:bodyPr>
            <a:normAutofit fontScale="90000"/>
          </a:bodyPr>
          <a:lstStyle/>
          <a:p>
            <a:r>
              <a:rPr lang="en-US" dirty="0" smtClean="0"/>
              <a:t>New HTML5 Markup Elements</a:t>
            </a:r>
            <a:endParaRPr lang="en-US" dirty="0"/>
          </a:p>
        </p:txBody>
      </p:sp>
      <p:grpSp>
        <p:nvGrpSpPr>
          <p:cNvPr id="9" name="Group 8"/>
          <p:cNvGrpSpPr/>
          <p:nvPr/>
        </p:nvGrpSpPr>
        <p:grpSpPr>
          <a:xfrm>
            <a:off x="469830" y="1264164"/>
            <a:ext cx="5373779" cy="1758655"/>
            <a:chOff x="469830" y="1264164"/>
            <a:chExt cx="5373779" cy="1758655"/>
          </a:xfrm>
        </p:grpSpPr>
        <p:sp>
          <p:nvSpPr>
            <p:cNvPr id="6" name="TextBox 5"/>
            <p:cNvSpPr txBox="1"/>
            <p:nvPr/>
          </p:nvSpPr>
          <p:spPr>
            <a:xfrm>
              <a:off x="469830" y="1945601"/>
              <a:ext cx="5373779" cy="1077218"/>
            </a:xfrm>
            <a:prstGeom prst="rect">
              <a:avLst/>
            </a:prstGeom>
            <a:solidFill>
              <a:schemeClr val="tx2"/>
            </a:solidFill>
          </p:spPr>
          <p:txBody>
            <a:bodyPr wrap="none" rtlCol="0">
              <a:spAutoFit/>
            </a:bodyPr>
            <a:lstStyle/>
            <a:p>
              <a:r>
                <a:rPr lang="en-US" sz="3200" dirty="0" smtClean="0">
                  <a:solidFill>
                    <a:schemeClr val="bg1"/>
                  </a:solidFill>
                </a:rPr>
                <a:t>&lt;</a:t>
              </a:r>
              <a:r>
                <a:rPr lang="en-US" sz="3200" dirty="0" smtClean="0">
                  <a:solidFill>
                    <a:schemeClr val="bg1"/>
                  </a:solidFill>
                </a:rPr>
                <a:t>div class=“header”&gt;&lt;/div</a:t>
              </a:r>
              <a:r>
                <a:rPr lang="en-US" sz="3200" dirty="0" smtClean="0">
                  <a:solidFill>
                    <a:schemeClr val="bg1"/>
                  </a:solidFill>
                </a:rPr>
                <a:t>&gt;</a:t>
              </a:r>
              <a:endParaRPr lang="en-US" sz="3200" dirty="0" smtClean="0">
                <a:solidFill>
                  <a:schemeClr val="bg1"/>
                </a:solidFill>
              </a:endParaRPr>
            </a:p>
            <a:p>
              <a:r>
                <a:rPr lang="en-US" sz="3200" dirty="0" smtClean="0">
                  <a:solidFill>
                    <a:schemeClr val="bg1"/>
                  </a:solidFill>
                </a:rPr>
                <a:t>&lt;div class=“</a:t>
              </a:r>
              <a:r>
                <a:rPr lang="en-US" sz="3200" dirty="0" err="1" smtClean="0">
                  <a:solidFill>
                    <a:schemeClr val="bg1"/>
                  </a:solidFill>
                </a:rPr>
                <a:t>nav</a:t>
              </a:r>
              <a:r>
                <a:rPr lang="en-US" sz="3200" dirty="0" smtClean="0">
                  <a:solidFill>
                    <a:schemeClr val="bg1"/>
                  </a:solidFill>
                </a:rPr>
                <a:t>”&gt;&lt;/div</a:t>
              </a:r>
              <a:r>
                <a:rPr lang="en-US" sz="3200" dirty="0" smtClean="0">
                  <a:solidFill>
                    <a:schemeClr val="bg1"/>
                  </a:solidFill>
                </a:rPr>
                <a:t>&gt;</a:t>
              </a:r>
              <a:endParaRPr lang="en-US" sz="3200" dirty="0">
                <a:solidFill>
                  <a:schemeClr val="bg1"/>
                </a:solidFill>
              </a:endParaRPr>
            </a:p>
          </p:txBody>
        </p:sp>
        <p:sp>
          <p:nvSpPr>
            <p:cNvPr id="7" name="TextBox 6"/>
            <p:cNvSpPr txBox="1"/>
            <p:nvPr/>
          </p:nvSpPr>
          <p:spPr>
            <a:xfrm>
              <a:off x="469830" y="1264164"/>
              <a:ext cx="5368406" cy="707886"/>
            </a:xfrm>
            <a:prstGeom prst="rect">
              <a:avLst/>
            </a:prstGeom>
            <a:solidFill>
              <a:srgbClr val="1D4380"/>
            </a:solidFill>
          </p:spPr>
          <p:txBody>
            <a:bodyPr wrap="square" rtlCol="0">
              <a:spAutoFit/>
            </a:bodyPr>
            <a:lstStyle/>
            <a:p>
              <a:r>
                <a:rPr lang="en-US" sz="4000" dirty="0" smtClean="0">
                  <a:solidFill>
                    <a:schemeClr val="tx1">
                      <a:lumMod val="60000"/>
                      <a:lumOff val="40000"/>
                    </a:schemeClr>
                  </a:solidFill>
                </a:rPr>
                <a:t>From this:</a:t>
              </a:r>
              <a:endParaRPr lang="en-US" sz="4000" dirty="0">
                <a:solidFill>
                  <a:schemeClr val="tx1">
                    <a:lumMod val="60000"/>
                    <a:lumOff val="40000"/>
                  </a:schemeClr>
                </a:solidFill>
              </a:endParaRPr>
            </a:p>
          </p:txBody>
        </p:sp>
      </p:grpSp>
      <p:grpSp>
        <p:nvGrpSpPr>
          <p:cNvPr id="13" name="Group 12"/>
          <p:cNvGrpSpPr/>
          <p:nvPr/>
        </p:nvGrpSpPr>
        <p:grpSpPr>
          <a:xfrm>
            <a:off x="6051297" y="3508901"/>
            <a:ext cx="5368406" cy="1758655"/>
            <a:chOff x="469830" y="1264164"/>
            <a:chExt cx="5368406" cy="1758655"/>
          </a:xfrm>
        </p:grpSpPr>
        <p:sp>
          <p:nvSpPr>
            <p:cNvPr id="14" name="TextBox 13"/>
            <p:cNvSpPr txBox="1"/>
            <p:nvPr/>
          </p:nvSpPr>
          <p:spPr>
            <a:xfrm>
              <a:off x="469830" y="1945601"/>
              <a:ext cx="5368406" cy="1077218"/>
            </a:xfrm>
            <a:prstGeom prst="rect">
              <a:avLst/>
            </a:prstGeom>
            <a:solidFill>
              <a:schemeClr val="tx2"/>
            </a:solidFill>
          </p:spPr>
          <p:txBody>
            <a:bodyPr wrap="square" rtlCol="0">
              <a:spAutoFit/>
            </a:bodyPr>
            <a:lstStyle/>
            <a:p>
              <a:r>
                <a:rPr lang="en-US" sz="3200" dirty="0" smtClean="0">
                  <a:solidFill>
                    <a:schemeClr val="bg1"/>
                  </a:solidFill>
                </a:rPr>
                <a:t>&lt;header&gt;&lt;/header&gt;</a:t>
              </a:r>
              <a:endParaRPr lang="en-US" sz="3200" dirty="0" smtClean="0">
                <a:solidFill>
                  <a:schemeClr val="bg1"/>
                </a:solidFill>
              </a:endParaRPr>
            </a:p>
            <a:p>
              <a:r>
                <a:rPr lang="en-US" sz="3200" dirty="0" smtClean="0">
                  <a:solidFill>
                    <a:schemeClr val="bg1"/>
                  </a:solidFill>
                </a:rPr>
                <a:t>&lt;</a:t>
              </a:r>
              <a:r>
                <a:rPr lang="en-US" sz="3200" dirty="0" err="1" smtClean="0">
                  <a:solidFill>
                    <a:schemeClr val="bg1"/>
                  </a:solidFill>
                </a:rPr>
                <a:t>nav</a:t>
              </a:r>
              <a:r>
                <a:rPr lang="en-US" sz="3200" dirty="0" smtClean="0">
                  <a:solidFill>
                    <a:schemeClr val="bg1"/>
                  </a:solidFill>
                </a:rPr>
                <a:t>&gt;&lt;/</a:t>
              </a:r>
              <a:r>
                <a:rPr lang="en-US" sz="3200" dirty="0" err="1" smtClean="0">
                  <a:solidFill>
                    <a:schemeClr val="bg1"/>
                  </a:solidFill>
                </a:rPr>
                <a:t>nav</a:t>
              </a:r>
              <a:r>
                <a:rPr lang="en-US" sz="3200" dirty="0" smtClean="0">
                  <a:solidFill>
                    <a:schemeClr val="bg1"/>
                  </a:solidFill>
                </a:rPr>
                <a:t>&gt;</a:t>
              </a:r>
              <a:endParaRPr lang="en-US" sz="3200" dirty="0">
                <a:solidFill>
                  <a:schemeClr val="bg1"/>
                </a:solidFill>
              </a:endParaRPr>
            </a:p>
          </p:txBody>
        </p:sp>
        <p:sp>
          <p:nvSpPr>
            <p:cNvPr id="15" name="TextBox 14"/>
            <p:cNvSpPr txBox="1"/>
            <p:nvPr/>
          </p:nvSpPr>
          <p:spPr>
            <a:xfrm>
              <a:off x="469830" y="1264164"/>
              <a:ext cx="5368406" cy="707886"/>
            </a:xfrm>
            <a:prstGeom prst="rect">
              <a:avLst/>
            </a:prstGeom>
            <a:solidFill>
              <a:srgbClr val="1D4380"/>
            </a:solidFill>
          </p:spPr>
          <p:txBody>
            <a:bodyPr wrap="square" rtlCol="0">
              <a:spAutoFit/>
            </a:bodyPr>
            <a:lstStyle/>
            <a:p>
              <a:r>
                <a:rPr lang="en-US" sz="4000" dirty="0" smtClean="0">
                  <a:solidFill>
                    <a:schemeClr val="tx1">
                      <a:lumMod val="60000"/>
                      <a:lumOff val="40000"/>
                    </a:schemeClr>
                  </a:solidFill>
                </a:rPr>
                <a:t>To this:</a:t>
              </a:r>
              <a:endParaRPr lang="en-US" sz="4000" dirty="0">
                <a:solidFill>
                  <a:schemeClr val="tx1">
                    <a:lumMod val="60000"/>
                    <a:lumOff val="40000"/>
                  </a:schemeClr>
                </a:solidFill>
              </a:endParaRPr>
            </a:p>
          </p:txBody>
        </p:sp>
      </p:grpSp>
    </p:spTree>
    <p:extLst>
      <p:ext uri="{BB962C8B-B14F-4D97-AF65-F5344CB8AC3E}">
        <p14:creationId xmlns:p14="http://schemas.microsoft.com/office/powerpoint/2010/main" val="41515197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67515" y="103707"/>
            <a:ext cx="11152188" cy="747713"/>
          </a:xfrm>
        </p:spPr>
        <p:txBody>
          <a:bodyPr>
            <a:normAutofit fontScale="90000"/>
          </a:bodyPr>
          <a:lstStyle/>
          <a:p>
            <a:r>
              <a:rPr lang="en-US" dirty="0" smtClean="0"/>
              <a:t>New HTML5 Markup Elements</a:t>
            </a:r>
            <a:endParaRPr lang="en-US" dirty="0"/>
          </a:p>
        </p:txBody>
      </p:sp>
      <p:graphicFrame>
        <p:nvGraphicFramePr>
          <p:cNvPr id="4" name="Diagram 3"/>
          <p:cNvGraphicFramePr/>
          <p:nvPr>
            <p:extLst>
              <p:ext uri="{D42A27DB-BD31-4B8C-83A1-F6EECF244321}">
                <p14:modId xmlns:p14="http://schemas.microsoft.com/office/powerpoint/2010/main" val="3748250630"/>
              </p:ext>
            </p:extLst>
          </p:nvPr>
        </p:nvGraphicFramePr>
        <p:xfrm>
          <a:off x="267516" y="851420"/>
          <a:ext cx="11677742" cy="5549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4"/>
          <p:cNvSpPr txBox="1">
            <a:spLocks/>
          </p:cNvSpPr>
          <p:nvPr/>
        </p:nvSpPr>
        <p:spPr>
          <a:xfrm>
            <a:off x="471085" y="1173591"/>
            <a:ext cx="10864572"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bg1"/>
                </a:solidFill>
              </a:rPr>
              <a:t>Why?</a:t>
            </a:r>
            <a:endParaRPr lang="en-US" dirty="0">
              <a:solidFill>
                <a:schemeClr val="bg1"/>
              </a:solidFill>
            </a:endParaRPr>
          </a:p>
        </p:txBody>
      </p:sp>
    </p:spTree>
    <p:extLst>
      <p:ext uri="{BB962C8B-B14F-4D97-AF65-F5344CB8AC3E}">
        <p14:creationId xmlns:p14="http://schemas.microsoft.com/office/powerpoint/2010/main" val="373635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HTML5 in ASP.NET Templates</a:t>
            </a:r>
            <a:endParaRPr lang="en-US" dirty="0"/>
          </a:p>
        </p:txBody>
      </p:sp>
    </p:spTree>
    <p:extLst>
      <p:ext uri="{BB962C8B-B14F-4D97-AF65-F5344CB8AC3E}">
        <p14:creationId xmlns:p14="http://schemas.microsoft.com/office/powerpoint/2010/main" val="328185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617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3" name="Title 2"/>
          <p:cNvSpPr>
            <a:spLocks noGrp="1"/>
          </p:cNvSpPr>
          <p:nvPr>
            <p:ph type="ctrTitle"/>
          </p:nvPr>
        </p:nvSpPr>
        <p:spPr/>
        <p:txBody>
          <a:bodyPr/>
          <a:lstStyle/>
          <a:p>
            <a:r>
              <a:rPr lang="en-US" dirty="0" smtClean="0"/>
              <a:t>JavaScript Library Overview</a:t>
            </a:r>
            <a:endParaRPr lang="en-US" dirty="0"/>
          </a:p>
        </p:txBody>
      </p:sp>
    </p:spTree>
    <p:extLst>
      <p:ext uri="{BB962C8B-B14F-4D97-AF65-F5344CB8AC3E}">
        <p14:creationId xmlns:p14="http://schemas.microsoft.com/office/powerpoint/2010/main" val="249039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719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2" name="Title 1"/>
          <p:cNvSpPr>
            <a:spLocks noGrp="1"/>
          </p:cNvSpPr>
          <p:nvPr>
            <p:ph type="title" idx="4294967295"/>
            <p:custDataLst>
              <p:tags r:id="rId3"/>
            </p:custDataLst>
          </p:nvPr>
        </p:nvSpPr>
        <p:spPr>
          <a:xfrm>
            <a:off x="516267" y="245533"/>
            <a:ext cx="11152188" cy="747713"/>
          </a:xfrm>
        </p:spPr>
        <p:txBody>
          <a:bodyPr>
            <a:normAutofit fontScale="90000"/>
          </a:bodyPr>
          <a:lstStyle/>
          <a:p>
            <a:r>
              <a:rPr lang="en-US" dirty="0" smtClean="0">
                <a:solidFill>
                  <a:schemeClr val="bg1"/>
                </a:solidFill>
              </a:rPr>
              <a:t>Who Uses </a:t>
            </a:r>
            <a:r>
              <a:rPr lang="en-US" dirty="0" err="1" smtClean="0">
                <a:solidFill>
                  <a:schemeClr val="bg1"/>
                </a:solidFill>
              </a:rPr>
              <a:t>jQuery</a:t>
            </a:r>
            <a:r>
              <a:rPr lang="en-US" dirty="0" smtClean="0">
                <a:solidFill>
                  <a:schemeClr val="bg1"/>
                </a:solidFill>
              </a:rPr>
              <a:t>?</a:t>
            </a:r>
            <a:endParaRPr lang="en-US" dirty="0">
              <a:solidFill>
                <a:schemeClr val="bg1"/>
              </a:solidFill>
            </a:endParaRPr>
          </a:p>
        </p:txBody>
      </p:sp>
      <p:sp>
        <p:nvSpPr>
          <p:cNvPr id="4" name="TextBox 3"/>
          <p:cNvSpPr txBox="1"/>
          <p:nvPr/>
        </p:nvSpPr>
        <p:spPr>
          <a:xfrm>
            <a:off x="516267" y="5973661"/>
            <a:ext cx="5945987" cy="276999"/>
          </a:xfrm>
          <a:prstGeom prst="rect">
            <a:avLst/>
          </a:prstGeom>
          <a:noFill/>
        </p:spPr>
        <p:txBody>
          <a:bodyPr wrap="none" lIns="0" tIns="0" rIns="0" bIns="0" rtlCol="0">
            <a:spAutoFit/>
          </a:bodyPr>
          <a:lstStyle/>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Source: </a:t>
            </a:r>
            <a:r>
              <a:rPr lang="en-US" sz="2000" dirty="0">
                <a:hlinkClick r:id="rId8"/>
              </a:rPr>
              <a:t>http://trends.builtwith.com/javascript/jQuery</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graphicFrame>
        <p:nvGraphicFramePr>
          <p:cNvPr id="13" name="Chart 12"/>
          <p:cNvGraphicFramePr/>
          <p:nvPr>
            <p:extLst>
              <p:ext uri="{D42A27DB-BD31-4B8C-83A1-F6EECF244321}">
                <p14:modId xmlns:p14="http://schemas.microsoft.com/office/powerpoint/2010/main" val="3741705860"/>
              </p:ext>
            </p:extLst>
          </p:nvPr>
        </p:nvGraphicFramePr>
        <p:xfrm>
          <a:off x="4741334" y="1109132"/>
          <a:ext cx="8128000" cy="5418667"/>
        </p:xfrm>
        <a:graphic>
          <a:graphicData uri="http://schemas.openxmlformats.org/drawingml/2006/chart">
            <c:chart xmlns:c="http://schemas.openxmlformats.org/drawingml/2006/chart" xmlns:r="http://schemas.openxmlformats.org/officeDocument/2006/relationships" r:id="rId9"/>
          </a:graphicData>
        </a:graphic>
      </p:graphicFrame>
      <p:sp>
        <p:nvSpPr>
          <p:cNvPr id="14" name="TextBox 13"/>
          <p:cNvSpPr txBox="1"/>
          <p:nvPr/>
        </p:nvSpPr>
        <p:spPr>
          <a:xfrm>
            <a:off x="516267" y="2028437"/>
            <a:ext cx="5336525" cy="1446550"/>
          </a:xfrm>
          <a:prstGeom prst="rect">
            <a:avLst/>
          </a:prstGeom>
          <a:noFill/>
        </p:spPr>
        <p:txBody>
          <a:bodyPr wrap="none" rtlCol="0">
            <a:spAutoFit/>
          </a:bodyPr>
          <a:lstStyle/>
          <a:p>
            <a:r>
              <a:rPr lang="en-US" sz="4400" dirty="0" smtClean="0">
                <a:solidFill>
                  <a:schemeClr val="bg1"/>
                </a:solidFill>
              </a:rPr>
              <a:t>Over 59 million sites</a:t>
            </a:r>
          </a:p>
          <a:p>
            <a:r>
              <a:rPr lang="en-US" sz="4400" dirty="0" smtClean="0">
                <a:solidFill>
                  <a:schemeClr val="bg1"/>
                </a:solidFill>
              </a:rPr>
              <a:t>66.2% of the top 10k</a:t>
            </a:r>
            <a:endParaRPr lang="en-US" sz="4400" dirty="0">
              <a:solidFill>
                <a:schemeClr val="bg1"/>
              </a:solidFill>
            </a:endParaRPr>
          </a:p>
        </p:txBody>
      </p:sp>
      <p:pic>
        <p:nvPicPr>
          <p:cNvPr id="15" name="Picture 14" descr="Screen Clippi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22491" y="3840781"/>
            <a:ext cx="3133538" cy="1767086"/>
          </a:xfrm>
          <a:prstGeom prst="rect">
            <a:avLst/>
          </a:prstGeom>
        </p:spPr>
      </p:pic>
    </p:spTree>
    <p:extLst>
      <p:ext uri="{BB962C8B-B14F-4D97-AF65-F5344CB8AC3E}">
        <p14:creationId xmlns:p14="http://schemas.microsoft.com/office/powerpoint/2010/main" val="345169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630988" y="4250266"/>
            <a:ext cx="9042400" cy="52154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822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idx="4294967295"/>
          </p:nvPr>
        </p:nvSpPr>
        <p:spPr>
          <a:xfrm>
            <a:off x="541867" y="253470"/>
            <a:ext cx="11152188" cy="747713"/>
          </a:xfrm>
        </p:spPr>
        <p:txBody>
          <a:bodyPr>
            <a:normAutofit fontScale="90000"/>
          </a:bodyPr>
          <a:lstStyle/>
          <a:p>
            <a:r>
              <a:rPr lang="en-US" dirty="0" err="1"/>
              <a:t>jQuery</a:t>
            </a:r>
            <a:r>
              <a:rPr lang="en-US" dirty="0"/>
              <a:t> – why so popular?</a:t>
            </a:r>
          </a:p>
        </p:txBody>
      </p:sp>
      <p:graphicFrame>
        <p:nvGraphicFramePr>
          <p:cNvPr id="6" name="Diagram 5"/>
          <p:cNvGraphicFramePr/>
          <p:nvPr>
            <p:extLst>
              <p:ext uri="{D42A27DB-BD31-4B8C-83A1-F6EECF244321}">
                <p14:modId xmlns:p14="http://schemas.microsoft.com/office/powerpoint/2010/main" val="1179721097"/>
              </p:ext>
            </p:extLst>
          </p:nvPr>
        </p:nvGraphicFramePr>
        <p:xfrm>
          <a:off x="135467" y="1576916"/>
          <a:ext cx="12056533" cy="36941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 name="Picture 2"/>
          <p:cNvPicPr>
            <a:picLocks noChangeAspect="1"/>
          </p:cNvPicPr>
          <p:nvPr/>
        </p:nvPicPr>
        <p:blipFill>
          <a:blip r:embed="rId12"/>
          <a:stretch>
            <a:fillRect/>
          </a:stretch>
        </p:blipFill>
        <p:spPr>
          <a:xfrm>
            <a:off x="7210425" y="5638800"/>
            <a:ext cx="4981575" cy="1219200"/>
          </a:xfrm>
          <a:prstGeom prst="rect">
            <a:avLst/>
          </a:prstGeom>
        </p:spPr>
      </p:pic>
    </p:spTree>
    <p:extLst>
      <p:ext uri="{BB962C8B-B14F-4D97-AF65-F5344CB8AC3E}">
        <p14:creationId xmlns:p14="http://schemas.microsoft.com/office/powerpoint/2010/main" val="87575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1250" y="415925"/>
            <a:ext cx="11080750" cy="1325563"/>
          </a:xfrm>
        </p:spPr>
        <p:txBody>
          <a:bodyPr/>
          <a:lstStyle/>
          <a:p>
            <a:r>
              <a:rPr lang="en-US" dirty="0" err="1"/>
              <a:t>jQuery</a:t>
            </a:r>
            <a:r>
              <a:rPr lang="en-US" dirty="0"/>
              <a:t> Community</a:t>
            </a:r>
          </a:p>
        </p:txBody>
      </p:sp>
      <p:sp>
        <p:nvSpPr>
          <p:cNvPr id="3" name="Text Placeholder 4"/>
          <p:cNvSpPr txBox="1">
            <a:spLocks/>
          </p:cNvSpPr>
          <p:nvPr/>
        </p:nvSpPr>
        <p:spPr>
          <a:xfrm>
            <a:off x="520701" y="1695450"/>
            <a:ext cx="5579763" cy="4554538"/>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ts val="1800"/>
              </a:spcBef>
              <a:buNone/>
            </a:pPr>
            <a:r>
              <a:rPr lang="en-US" sz="3600" b="1" dirty="0">
                <a:solidFill>
                  <a:schemeClr val="accent2">
                    <a:alpha val="99000"/>
                  </a:schemeClr>
                </a:solidFill>
                <a:latin typeface="Segoe UI Light" pitchFamily="34" charset="0"/>
              </a:rPr>
              <a:t>jquery.com</a:t>
            </a:r>
          </a:p>
          <a:p>
            <a:pPr marL="0" indent="0" algn="r">
              <a:spcBef>
                <a:spcPts val="1800"/>
              </a:spcBef>
              <a:buNone/>
            </a:pPr>
            <a:r>
              <a:rPr lang="en-US" sz="3600" b="1" dirty="0">
                <a:solidFill>
                  <a:schemeClr val="accent2">
                    <a:alpha val="99000"/>
                  </a:schemeClr>
                </a:solidFill>
                <a:latin typeface="Segoe UI Light" pitchFamily="34" charset="0"/>
              </a:rPr>
              <a:t>api.jquery.com</a:t>
            </a:r>
          </a:p>
          <a:p>
            <a:pPr marL="0" indent="0" algn="r">
              <a:spcBef>
                <a:spcPts val="1800"/>
              </a:spcBef>
              <a:buNone/>
            </a:pPr>
            <a:r>
              <a:rPr lang="en-US" sz="3600" b="1" dirty="0">
                <a:solidFill>
                  <a:schemeClr val="accent2">
                    <a:alpha val="99000"/>
                  </a:schemeClr>
                </a:solidFill>
                <a:latin typeface="Segoe UI Light" pitchFamily="34" charset="0"/>
              </a:rPr>
              <a:t>forum.jquery.com</a:t>
            </a:r>
          </a:p>
          <a:p>
            <a:pPr marL="0" indent="0" algn="r">
              <a:spcBef>
                <a:spcPts val="1800"/>
              </a:spcBef>
              <a:buNone/>
            </a:pPr>
            <a:r>
              <a:rPr lang="en-US" sz="3600" b="1" dirty="0">
                <a:solidFill>
                  <a:schemeClr val="accent2">
                    <a:alpha val="99000"/>
                  </a:schemeClr>
                </a:solidFill>
                <a:latin typeface="Segoe UI Light" pitchFamily="34" charset="0"/>
              </a:rPr>
              <a:t>meetups.jquery.com</a:t>
            </a:r>
          </a:p>
          <a:p>
            <a:pPr marL="0" indent="0" algn="r">
              <a:spcBef>
                <a:spcPts val="1800"/>
              </a:spcBef>
              <a:buNone/>
            </a:pPr>
            <a:r>
              <a:rPr lang="en-US" sz="3600" b="1" dirty="0">
                <a:solidFill>
                  <a:schemeClr val="accent2">
                    <a:alpha val="99000"/>
                  </a:schemeClr>
                </a:solidFill>
                <a:latin typeface="Segoe UI Light" pitchFamily="34" charset="0"/>
              </a:rPr>
              <a:t>plugins.jquery.com</a:t>
            </a:r>
          </a:p>
          <a:p>
            <a:pPr marL="0" indent="0" algn="r">
              <a:spcBef>
                <a:spcPts val="1800"/>
              </a:spcBef>
              <a:buNone/>
            </a:pPr>
            <a:r>
              <a:rPr lang="en-US" sz="3600" b="1" dirty="0">
                <a:solidFill>
                  <a:schemeClr val="accent2">
                    <a:alpha val="99000"/>
                  </a:schemeClr>
                </a:solidFill>
                <a:latin typeface="Segoe UI Light" pitchFamily="34" charset="0"/>
              </a:rPr>
              <a:t>jqueryui.com</a:t>
            </a:r>
          </a:p>
        </p:txBody>
      </p:sp>
      <p:sp>
        <p:nvSpPr>
          <p:cNvPr id="4" name="Text Placeholder 4"/>
          <p:cNvSpPr txBox="1">
            <a:spLocks/>
          </p:cNvSpPr>
          <p:nvPr/>
        </p:nvSpPr>
        <p:spPr>
          <a:xfrm>
            <a:off x="6089951" y="1695450"/>
            <a:ext cx="5579763" cy="4554538"/>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800"/>
              </a:spcBef>
              <a:buNone/>
            </a:pPr>
            <a:r>
              <a:rPr lang="en-US" sz="3600" dirty="0">
                <a:solidFill>
                  <a:schemeClr val="tx1">
                    <a:lumMod val="60000"/>
                    <a:lumOff val="40000"/>
                    <a:alpha val="99000"/>
                  </a:schemeClr>
                </a:solidFill>
                <a:latin typeface="Segoe UI Light" pitchFamily="34" charset="0"/>
              </a:rPr>
              <a:t>Downloading</a:t>
            </a:r>
          </a:p>
          <a:p>
            <a:pPr marL="0" indent="0">
              <a:spcBef>
                <a:spcPts val="1800"/>
              </a:spcBef>
              <a:buNone/>
            </a:pPr>
            <a:r>
              <a:rPr lang="en-US" sz="3600" dirty="0">
                <a:solidFill>
                  <a:schemeClr val="tx1">
                    <a:lumMod val="60000"/>
                    <a:lumOff val="40000"/>
                    <a:alpha val="99000"/>
                  </a:schemeClr>
                </a:solidFill>
                <a:latin typeface="Segoe UI Light" pitchFamily="34" charset="0"/>
              </a:rPr>
              <a:t>Documentation</a:t>
            </a:r>
          </a:p>
          <a:p>
            <a:pPr marL="0" indent="0">
              <a:spcBef>
                <a:spcPts val="1800"/>
              </a:spcBef>
              <a:buNone/>
            </a:pPr>
            <a:r>
              <a:rPr lang="en-US" sz="3600" dirty="0">
                <a:solidFill>
                  <a:schemeClr val="tx1">
                    <a:lumMod val="60000"/>
                    <a:lumOff val="40000"/>
                    <a:alpha val="99000"/>
                  </a:schemeClr>
                </a:solidFill>
                <a:latin typeface="Segoe UI Light" pitchFamily="34" charset="0"/>
              </a:rPr>
              <a:t>Community</a:t>
            </a:r>
          </a:p>
          <a:p>
            <a:pPr marL="0" indent="0">
              <a:spcBef>
                <a:spcPts val="1800"/>
              </a:spcBef>
              <a:buNone/>
            </a:pPr>
            <a:r>
              <a:rPr lang="en-US" sz="3600" dirty="0">
                <a:solidFill>
                  <a:schemeClr val="tx1">
                    <a:lumMod val="60000"/>
                    <a:lumOff val="40000"/>
                    <a:alpha val="99000"/>
                  </a:schemeClr>
                </a:solidFill>
                <a:latin typeface="Segoe UI Light" pitchFamily="34" charset="0"/>
              </a:rPr>
              <a:t>Local Community</a:t>
            </a:r>
          </a:p>
          <a:p>
            <a:pPr marL="0" indent="0">
              <a:spcBef>
                <a:spcPts val="1800"/>
              </a:spcBef>
              <a:buNone/>
            </a:pPr>
            <a:r>
              <a:rPr lang="en-US" sz="3600" dirty="0">
                <a:solidFill>
                  <a:schemeClr val="tx1">
                    <a:lumMod val="60000"/>
                    <a:lumOff val="40000"/>
                    <a:alpha val="99000"/>
                  </a:schemeClr>
                </a:solidFill>
                <a:latin typeface="Segoe UI Light" pitchFamily="34" charset="0"/>
              </a:rPr>
              <a:t>Extending</a:t>
            </a:r>
          </a:p>
          <a:p>
            <a:pPr marL="0" indent="0">
              <a:spcBef>
                <a:spcPts val="1800"/>
              </a:spcBef>
              <a:buNone/>
            </a:pPr>
            <a:r>
              <a:rPr lang="en-US" sz="3600" dirty="0">
                <a:solidFill>
                  <a:schemeClr val="tx1">
                    <a:lumMod val="60000"/>
                    <a:lumOff val="40000"/>
                    <a:alpha val="99000"/>
                  </a:schemeClr>
                </a:solidFill>
                <a:latin typeface="Segoe UI Light" pitchFamily="34" charset="0"/>
              </a:rPr>
              <a:t>UI Widgets and Effects</a:t>
            </a:r>
          </a:p>
        </p:txBody>
      </p:sp>
    </p:spTree>
    <p:extLst>
      <p:ext uri="{BB962C8B-B14F-4D97-AF65-F5344CB8AC3E}">
        <p14:creationId xmlns:p14="http://schemas.microsoft.com/office/powerpoint/2010/main" val="3134135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8342" y="170543"/>
            <a:ext cx="11152188" cy="747713"/>
          </a:xfrm>
        </p:spPr>
        <p:txBody>
          <a:bodyPr>
            <a:normAutofit fontScale="90000"/>
          </a:bodyPr>
          <a:lstStyle/>
          <a:p>
            <a:r>
              <a:rPr lang="en-US" dirty="0" err="1"/>
              <a:t>jQuery</a:t>
            </a:r>
            <a:r>
              <a:rPr lang="en-US" dirty="0"/>
              <a:t> Fundamentals</a:t>
            </a:r>
          </a:p>
        </p:txBody>
      </p:sp>
      <p:graphicFrame>
        <p:nvGraphicFramePr>
          <p:cNvPr id="3" name="Diagram 2"/>
          <p:cNvGraphicFramePr/>
          <p:nvPr>
            <p:extLst>
              <p:ext uri="{D42A27DB-BD31-4B8C-83A1-F6EECF244321}">
                <p14:modId xmlns:p14="http://schemas.microsoft.com/office/powerpoint/2010/main" val="1222186697"/>
              </p:ext>
            </p:extLst>
          </p:nvPr>
        </p:nvGraphicFramePr>
        <p:xfrm>
          <a:off x="348342" y="1079054"/>
          <a:ext cx="11149013" cy="2562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bwMode="auto">
          <a:xfrm>
            <a:off x="4058382" y="3641280"/>
            <a:ext cx="8019708" cy="309687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    $(‘div’).hide();</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&lt;div&gt;This will be hidden&lt;/div&gt;</a:t>
            </a:r>
          </a:p>
          <a:p>
            <a:r>
              <a:rPr lang="en-US" sz="2000" dirty="0">
                <a:solidFill>
                  <a:schemeClr val="bg1">
                    <a:alpha val="99000"/>
                  </a:schemeClr>
                </a:solidFill>
                <a:latin typeface="Consolas" pitchFamily="49" charset="0"/>
                <a:cs typeface="Consolas" pitchFamily="49" charset="0"/>
              </a:rPr>
              <a:t>&lt;div&gt;So will this&lt;/div&gt;</a:t>
            </a:r>
          </a:p>
          <a:p>
            <a:r>
              <a:rPr lang="en-US" sz="2000" dirty="0">
                <a:solidFill>
                  <a:schemeClr val="bg1">
                    <a:alpha val="99000"/>
                  </a:schemeClr>
                </a:solidFill>
                <a:latin typeface="Consolas" pitchFamily="49" charset="0"/>
                <a:cs typeface="Consolas" pitchFamily="49" charset="0"/>
              </a:rPr>
              <a:t>&lt;div&gt;Even this&lt;/div&gt;</a:t>
            </a:r>
          </a:p>
        </p:txBody>
      </p:sp>
      <p:sp>
        <p:nvSpPr>
          <p:cNvPr id="9" name="Rectangle 8"/>
          <p:cNvSpPr/>
          <p:nvPr/>
        </p:nvSpPr>
        <p:spPr bwMode="auto">
          <a:xfrm>
            <a:off x="4058382" y="3641280"/>
            <a:ext cx="8019708" cy="309687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a:solidFill>
                  <a:schemeClr val="bg1">
                    <a:alpha val="99000"/>
                  </a:schemeClr>
                </a:solidFill>
                <a:latin typeface="Consolas" pitchFamily="49" charset="0"/>
                <a:cs typeface="Consolas" pitchFamily="49" charset="0"/>
              </a:rPr>
              <a:t>$(function() {</a:t>
            </a:r>
          </a:p>
          <a:p>
            <a:r>
              <a:rPr lang="en-US" sz="2000" dirty="0">
                <a:solidFill>
                  <a:schemeClr val="bg1">
                    <a:alpha val="99000"/>
                  </a:schemeClr>
                </a:solidFill>
                <a:latin typeface="Consolas" pitchFamily="49" charset="0"/>
                <a:cs typeface="Consolas" pitchFamily="49" charset="0"/>
              </a:rPr>
              <a:t>    $('.submit').click(function(){</a:t>
            </a:r>
          </a:p>
          <a:p>
            <a:r>
              <a:rPr lang="en-US" sz="2000" dirty="0">
                <a:solidFill>
                  <a:schemeClr val="bg1">
                    <a:alpha val="99000"/>
                  </a:schemeClr>
                </a:solidFill>
                <a:latin typeface="Consolas" pitchFamily="49" charset="0"/>
                <a:cs typeface="Consolas" pitchFamily="49" charset="0"/>
              </a:rPr>
              <a:t>        alert('post form');</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&lt;input class=“submit” type=“button” value=“Submit”/&gt;</a:t>
            </a:r>
          </a:p>
          <a:p>
            <a:endParaRPr lang="en-US" sz="2000" dirty="0">
              <a:solidFill>
                <a:schemeClr val="bg1">
                  <a:alpha val="99000"/>
                </a:schemeClr>
              </a:solidFill>
              <a:latin typeface="Consolas" pitchFamily="49" charset="0"/>
              <a:cs typeface="Consolas" pitchFamily="49" charset="0"/>
            </a:endParaRPr>
          </a:p>
        </p:txBody>
      </p:sp>
      <p:sp>
        <p:nvSpPr>
          <p:cNvPr id="10" name="Rectangle 9"/>
          <p:cNvSpPr/>
          <p:nvPr/>
        </p:nvSpPr>
        <p:spPr bwMode="auto">
          <a:xfrm>
            <a:off x="4058382" y="3641281"/>
            <a:ext cx="8019708" cy="3088943"/>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a:solidFill>
                  <a:schemeClr val="bg1">
                    <a:alpha val="99000"/>
                  </a:schemeClr>
                </a:solidFill>
                <a:latin typeface="Consolas" pitchFamily="49" charset="0"/>
                <a:cs typeface="Consolas" pitchFamily="49" charset="0"/>
              </a:rPr>
              <a:t>$(function() {</a:t>
            </a:r>
          </a:p>
          <a:p>
            <a:r>
              <a:rPr lang="en-US" sz="2000" dirty="0">
                <a:solidFill>
                  <a:schemeClr val="bg1">
                    <a:alpha val="99000"/>
                  </a:schemeClr>
                </a:solidFill>
                <a:latin typeface="Consolas" pitchFamily="49" charset="0"/>
                <a:cs typeface="Consolas" pitchFamily="49" charset="0"/>
              </a:rPr>
              <a:t>    $('.submit').click(function(){</a:t>
            </a:r>
          </a:p>
          <a:p>
            <a:r>
              <a:rPr lang="en-US" sz="2000" dirty="0">
                <a:solidFill>
                  <a:schemeClr val="bg1">
                    <a:alpha val="99000"/>
                  </a:schemeClr>
                </a:solidFill>
                <a:latin typeface="Consolas" pitchFamily="49" charset="0"/>
                <a:cs typeface="Consolas" pitchFamily="49" charset="0"/>
              </a:rPr>
              <a:t>        alert('post form');</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&lt;input class=“submit” type=“button” value=“Submit”/&gt;</a:t>
            </a:r>
          </a:p>
        </p:txBody>
      </p:sp>
      <p:sp>
        <p:nvSpPr>
          <p:cNvPr id="11" name="Rectangle 10"/>
          <p:cNvSpPr/>
          <p:nvPr/>
        </p:nvSpPr>
        <p:spPr bwMode="auto">
          <a:xfrm>
            <a:off x="3599543" y="3018972"/>
            <a:ext cx="8592457" cy="3839028"/>
          </a:xfrm>
          <a:prstGeom prst="rect">
            <a:avLst/>
          </a:prstGeom>
          <a:solidFill>
            <a:schemeClr val="tx2"/>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400" dirty="0">
                <a:solidFill>
                  <a:schemeClr val="bg1">
                    <a:alpha val="99000"/>
                  </a:schemeClr>
                </a:solidFill>
                <a:latin typeface="Consolas" pitchFamily="49" charset="0"/>
                <a:cs typeface="Consolas" pitchFamily="49" charset="0"/>
              </a:rPr>
              <a:t>&lt;script&gt;</a:t>
            </a:r>
          </a:p>
          <a:p>
            <a:r>
              <a:rPr lang="en-US" sz="2400" dirty="0">
                <a:solidFill>
                  <a:schemeClr val="bg1">
                    <a:alpha val="99000"/>
                  </a:schemeClr>
                </a:solidFill>
                <a:latin typeface="Consolas" pitchFamily="49" charset="0"/>
                <a:cs typeface="Consolas" pitchFamily="49" charset="0"/>
              </a:rPr>
              <a:t>$(function() {</a:t>
            </a:r>
          </a:p>
          <a:p>
            <a:r>
              <a:rPr lang="en-US" sz="2400" dirty="0">
                <a:solidFill>
                  <a:schemeClr val="bg1">
                    <a:alpha val="99000"/>
                  </a:schemeClr>
                </a:solidFill>
                <a:latin typeface="Consolas" pitchFamily="49" charset="0"/>
                <a:cs typeface="Consolas" pitchFamily="49" charset="0"/>
              </a:rPr>
              <a:t>    $('.submit').click( function(){</a:t>
            </a:r>
          </a:p>
          <a:p>
            <a:r>
              <a:rPr lang="en-US" sz="2400" dirty="0">
                <a:solidFill>
                  <a:schemeClr val="bg1">
                    <a:alpha val="99000"/>
                  </a:schemeClr>
                </a:solidFill>
                <a:latin typeface="Consolas" pitchFamily="49" charset="0"/>
                <a:cs typeface="Consolas" pitchFamily="49" charset="0"/>
              </a:rPr>
              <a:t>        $('.submit').</a:t>
            </a:r>
            <a:r>
              <a:rPr lang="en-US" sz="2400" dirty="0" err="1">
                <a:solidFill>
                  <a:schemeClr val="bg1">
                    <a:alpha val="99000"/>
                  </a:schemeClr>
                </a:solidFill>
                <a:latin typeface="Consolas" pitchFamily="49" charset="0"/>
                <a:cs typeface="Consolas" pitchFamily="49" charset="0"/>
              </a:rPr>
              <a:t>css</a:t>
            </a:r>
            <a:r>
              <a:rPr lang="en-US" sz="2400" dirty="0">
                <a:solidFill>
                  <a:schemeClr val="bg1">
                    <a:alpha val="99000"/>
                  </a:schemeClr>
                </a:solidFill>
                <a:latin typeface="Consolas" pitchFamily="49" charset="0"/>
                <a:cs typeface="Consolas" pitchFamily="49" charset="0"/>
              </a:rPr>
              <a:t>('color', '#ff0000');</a:t>
            </a:r>
          </a:p>
          <a:p>
            <a:r>
              <a:rPr lang="en-US" sz="2400" dirty="0">
                <a:solidFill>
                  <a:schemeClr val="bg1">
                    <a:alpha val="99000"/>
                  </a:schemeClr>
                </a:solidFill>
                <a:latin typeface="Consolas" pitchFamily="49" charset="0"/>
                <a:cs typeface="Consolas" pitchFamily="49" charset="0"/>
              </a:rPr>
              <a:t>        $('#container')</a:t>
            </a:r>
          </a:p>
          <a:p>
            <a:r>
              <a:rPr lang="en-US" sz="2400" dirty="0">
                <a:solidFill>
                  <a:schemeClr val="bg1">
                    <a:alpha val="99000"/>
                  </a:schemeClr>
                </a:solidFill>
                <a:latin typeface="Consolas" pitchFamily="49" charset="0"/>
                <a:cs typeface="Consolas" pitchFamily="49" charset="0"/>
              </a:rPr>
              <a:t>            .append($('&lt;span&gt;Clicked!&lt;/span&gt;')</a:t>
            </a:r>
          </a:p>
          <a:p>
            <a:r>
              <a:rPr lang="en-US" sz="2400" dirty="0">
                <a:solidFill>
                  <a:schemeClr val="bg1">
                    <a:alpha val="99000"/>
                  </a:schemeClr>
                </a:solidFill>
                <a:latin typeface="Consolas" pitchFamily="49" charset="0"/>
                <a:cs typeface="Consolas" pitchFamily="49" charset="0"/>
              </a:rPr>
              <a:t>            .click(function(){ alert('foo'); }));</a:t>
            </a:r>
          </a:p>
          <a:p>
            <a:r>
              <a:rPr lang="en-US" sz="2400" dirty="0">
                <a:solidFill>
                  <a:schemeClr val="bg1">
                    <a:alpha val="99000"/>
                  </a:schemeClr>
                </a:solidFill>
                <a:latin typeface="Consolas" pitchFamily="49" charset="0"/>
                <a:cs typeface="Consolas" pitchFamily="49" charset="0"/>
              </a:rPr>
              <a:t>    });</a:t>
            </a:r>
          </a:p>
          <a:p>
            <a:r>
              <a:rPr lang="en-US" sz="2400" dirty="0">
                <a:solidFill>
                  <a:schemeClr val="bg1">
                    <a:alpha val="99000"/>
                  </a:schemeClr>
                </a:solidFill>
                <a:latin typeface="Consolas" pitchFamily="49" charset="0"/>
                <a:cs typeface="Consolas" pitchFamily="49" charset="0"/>
              </a:rPr>
              <a:t>});		</a:t>
            </a:r>
          </a:p>
          <a:p>
            <a:r>
              <a:rPr lang="en-US" sz="2400" dirty="0">
                <a:solidFill>
                  <a:schemeClr val="bg1">
                    <a:alpha val="99000"/>
                  </a:schemeClr>
                </a:solidFill>
                <a:latin typeface="Consolas" pitchFamily="49" charset="0"/>
                <a:cs typeface="Consolas" pitchFamily="49" charset="0"/>
              </a:rPr>
              <a:t>&lt;/script&gt;</a:t>
            </a:r>
          </a:p>
        </p:txBody>
      </p:sp>
    </p:spTree>
    <p:extLst>
      <p:ext uri="{BB962C8B-B14F-4D97-AF65-F5344CB8AC3E}">
        <p14:creationId xmlns:p14="http://schemas.microsoft.com/office/powerpoint/2010/main" val="3116418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Modern web standards overview</a:t>
            </a:r>
          </a:p>
          <a:p>
            <a:pPr marL="742950" indent="-742950">
              <a:lnSpc>
                <a:spcPct val="100000"/>
              </a:lnSpc>
              <a:buAutoNum type="arabicParenR"/>
            </a:pPr>
            <a:r>
              <a:rPr lang="en-US" sz="5400" dirty="0" smtClean="0">
                <a:latin typeface="+mj-lt"/>
              </a:rPr>
              <a:t>JavaScript library overview</a:t>
            </a:r>
          </a:p>
          <a:p>
            <a:pPr marL="742950" indent="-742950">
              <a:lnSpc>
                <a:spcPct val="100000"/>
              </a:lnSpc>
              <a:buAutoNum type="arabicParenR"/>
            </a:pPr>
            <a:r>
              <a:rPr lang="en-US" sz="5400" dirty="0" smtClean="0">
                <a:latin typeface="+mj-lt"/>
              </a:rPr>
              <a:t>Building the </a:t>
            </a:r>
            <a:r>
              <a:rPr lang="en-US" sz="5400" dirty="0" err="1" smtClean="0">
                <a:latin typeface="+mj-lt"/>
              </a:rPr>
              <a:t>GeekQuiz</a:t>
            </a:r>
            <a:r>
              <a:rPr lang="en-US" sz="5400" dirty="0" smtClean="0">
                <a:latin typeface="+mj-lt"/>
              </a:rPr>
              <a:t> front-end</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jQuery</a:t>
            </a:r>
            <a:endParaRPr lang="en-US" dirty="0"/>
          </a:p>
        </p:txBody>
      </p:sp>
    </p:spTree>
    <p:extLst>
      <p:ext uri="{BB962C8B-B14F-4D97-AF65-F5344CB8AC3E}">
        <p14:creationId xmlns:p14="http://schemas.microsoft.com/office/powerpoint/2010/main" val="3964275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Single Page Applications</a:t>
            </a:r>
            <a:endParaRPr lang="en-US" dirty="0"/>
          </a:p>
        </p:txBody>
      </p:sp>
      <p:sp>
        <p:nvSpPr>
          <p:cNvPr id="2" name="Text Placeholder 1"/>
          <p:cNvSpPr>
            <a:spLocks noGrp="1"/>
          </p:cNvSpPr>
          <p:nvPr>
            <p:ph type="subTitle" idx="1"/>
          </p:nvPr>
        </p:nvSpPr>
        <p:spPr/>
        <p:txBody>
          <a:bodyPr/>
          <a:lstStyle/>
          <a:p>
            <a:r>
              <a:rPr lang="en-US" dirty="0" smtClean="0"/>
              <a:t>Overview and frameworks</a:t>
            </a:r>
            <a:endParaRPr lang="en-US" dirty="0"/>
          </a:p>
        </p:txBody>
      </p:sp>
    </p:spTree>
    <p:extLst>
      <p:ext uri="{BB962C8B-B14F-4D97-AF65-F5344CB8AC3E}">
        <p14:creationId xmlns:p14="http://schemas.microsoft.com/office/powerpoint/2010/main" val="4060040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3241" y="1194816"/>
            <a:ext cx="2093216" cy="4986528"/>
          </a:xfrm>
          <a:prstGeom prst="rect">
            <a:avLst/>
          </a:prstGeom>
          <a:solidFill>
            <a:srgbClr val="1D438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a:gradFill>
                  <a:gsLst>
                    <a:gs pos="0">
                      <a:srgbClr val="FFFFFF"/>
                    </a:gs>
                    <a:gs pos="100000">
                      <a:srgbClr val="FFFFFF"/>
                    </a:gs>
                  </a:gsLst>
                  <a:lin ang="5400000" scaled="0"/>
                </a:gradFill>
              </a:rPr>
              <a:t>Client Browser</a:t>
            </a:r>
          </a:p>
        </p:txBody>
      </p:sp>
      <p:sp>
        <p:nvSpPr>
          <p:cNvPr id="9" name="Rectangle 8"/>
          <p:cNvSpPr/>
          <p:nvPr/>
        </p:nvSpPr>
        <p:spPr bwMode="auto">
          <a:xfrm>
            <a:off x="9796358" y="1194816"/>
            <a:ext cx="2093216" cy="4986528"/>
          </a:xfrm>
          <a:prstGeom prst="rect">
            <a:avLst/>
          </a:prstGeom>
          <a:solidFill>
            <a:srgbClr val="1D438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a:gradFill>
                  <a:gsLst>
                    <a:gs pos="0">
                      <a:srgbClr val="FFFFFF"/>
                    </a:gs>
                    <a:gs pos="100000">
                      <a:srgbClr val="FFFFFF"/>
                    </a:gs>
                  </a:gsLst>
                  <a:lin ang="5400000" scaled="0"/>
                </a:gradFill>
              </a:rPr>
              <a:t>Web</a:t>
            </a:r>
            <a:br>
              <a:rPr lang="en-US" sz="4000" dirty="0">
                <a:gradFill>
                  <a:gsLst>
                    <a:gs pos="0">
                      <a:srgbClr val="FFFFFF"/>
                    </a:gs>
                    <a:gs pos="100000">
                      <a:srgbClr val="FFFFFF"/>
                    </a:gs>
                  </a:gsLst>
                  <a:lin ang="5400000" scaled="0"/>
                </a:gradFill>
              </a:rPr>
            </a:br>
            <a:r>
              <a:rPr lang="en-US" sz="4000" dirty="0">
                <a:gradFill>
                  <a:gsLst>
                    <a:gs pos="0">
                      <a:srgbClr val="FFFFFF"/>
                    </a:gs>
                    <a:gs pos="100000">
                      <a:srgbClr val="FFFFFF"/>
                    </a:gs>
                  </a:gsLst>
                  <a:lin ang="5400000" scaled="0"/>
                </a:gradFill>
              </a:rPr>
              <a:t>Server</a:t>
            </a:r>
          </a:p>
        </p:txBody>
      </p:sp>
      <p:sp>
        <p:nvSpPr>
          <p:cNvPr id="10" name="Right Arrow 9"/>
          <p:cNvSpPr/>
          <p:nvPr/>
        </p:nvSpPr>
        <p:spPr bwMode="auto">
          <a:xfrm>
            <a:off x="3007805" y="1194816"/>
            <a:ext cx="6155354" cy="670282"/>
          </a:xfrm>
          <a:prstGeom prst="rightArrow">
            <a:avLst/>
          </a:prstGeom>
          <a:solidFill>
            <a:srgbClr val="1D4380"/>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Request: http://site.com/products/</a:t>
            </a:r>
          </a:p>
        </p:txBody>
      </p:sp>
      <p:sp>
        <p:nvSpPr>
          <p:cNvPr id="14" name="Right Arrow 13"/>
          <p:cNvSpPr/>
          <p:nvPr/>
        </p:nvSpPr>
        <p:spPr bwMode="auto">
          <a:xfrm flipH="1">
            <a:off x="3007804" y="2015143"/>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          Response: Full page</a:t>
            </a:r>
          </a:p>
        </p:txBody>
      </p:sp>
      <p:sp>
        <p:nvSpPr>
          <p:cNvPr id="19" name="Folded Corner 18"/>
          <p:cNvSpPr/>
          <p:nvPr/>
        </p:nvSpPr>
        <p:spPr bwMode="auto">
          <a:xfrm>
            <a:off x="7400241" y="1968550"/>
            <a:ext cx="1990502" cy="1862496"/>
          </a:xfrm>
          <a:prstGeom prst="foldedCorner">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rPr>
              <a:t>HTML</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CSS</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Images</a:t>
            </a:r>
          </a:p>
          <a:p>
            <a:pPr algn="ctr" defTabSz="914099" fontAlgn="base">
              <a:spcBef>
                <a:spcPct val="0"/>
              </a:spcBef>
              <a:spcAft>
                <a:spcPct val="0"/>
              </a:spcAft>
            </a:pPr>
            <a:r>
              <a:rPr lang="en-US" sz="2400" dirty="0" err="1">
                <a:gradFill>
                  <a:gsLst>
                    <a:gs pos="0">
                      <a:srgbClr val="FFFFFF"/>
                    </a:gs>
                    <a:gs pos="100000">
                      <a:srgbClr val="FFFFFF"/>
                    </a:gs>
                  </a:gsLst>
                  <a:lin ang="5400000" scaled="0"/>
                </a:gradFill>
              </a:rPr>
              <a:t>Javascript</a:t>
            </a:r>
            <a:endParaRPr lang="en-US" sz="2400" dirty="0">
              <a:gradFill>
                <a:gsLst>
                  <a:gs pos="0">
                    <a:srgbClr val="FFFFFF"/>
                  </a:gs>
                  <a:gs pos="100000">
                    <a:srgbClr val="FFFFFF"/>
                  </a:gs>
                </a:gsLst>
                <a:lin ang="5400000" scaled="0"/>
              </a:gradFill>
            </a:endParaRPr>
          </a:p>
        </p:txBody>
      </p:sp>
      <p:sp>
        <p:nvSpPr>
          <p:cNvPr id="24" name="Title 1"/>
          <p:cNvSpPr txBox="1">
            <a:spLocks/>
          </p:cNvSpPr>
          <p:nvPr>
            <p:custDataLst>
              <p:tags r:id="rId1"/>
            </p:custDataLst>
          </p:nvPr>
        </p:nvSpPr>
        <p:spPr>
          <a:xfrm>
            <a:off x="520701" y="228601"/>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a:solidFill>
                  <a:schemeClr val="bg1"/>
                </a:solidFill>
              </a:rPr>
              <a:t>Comparison: standard page requests</a:t>
            </a:r>
          </a:p>
        </p:txBody>
      </p:sp>
      <p:sp>
        <p:nvSpPr>
          <p:cNvPr id="26" name="Right Arrow 25"/>
          <p:cNvSpPr/>
          <p:nvPr/>
        </p:nvSpPr>
        <p:spPr bwMode="auto">
          <a:xfrm>
            <a:off x="3013901" y="4002167"/>
            <a:ext cx="6155354" cy="670282"/>
          </a:xfrm>
          <a:prstGeom prst="rightArrow">
            <a:avLst/>
          </a:prstGeom>
          <a:solidFill>
            <a:srgbClr val="1D4380"/>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Request: http://site.com/products/6</a:t>
            </a:r>
          </a:p>
        </p:txBody>
      </p:sp>
      <p:sp>
        <p:nvSpPr>
          <p:cNvPr id="27" name="Right Arrow 26"/>
          <p:cNvSpPr/>
          <p:nvPr/>
        </p:nvSpPr>
        <p:spPr bwMode="auto">
          <a:xfrm flipH="1">
            <a:off x="3013900" y="4822494"/>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          Response: Full page</a:t>
            </a:r>
          </a:p>
        </p:txBody>
      </p:sp>
      <p:sp>
        <p:nvSpPr>
          <p:cNvPr id="12" name="Folded Corner 11"/>
          <p:cNvSpPr/>
          <p:nvPr/>
        </p:nvSpPr>
        <p:spPr bwMode="auto">
          <a:xfrm>
            <a:off x="7400241" y="4869691"/>
            <a:ext cx="1990502" cy="1862496"/>
          </a:xfrm>
          <a:prstGeom prst="foldedCorner">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rPr>
              <a:t>HTML</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CSS</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Images</a:t>
            </a:r>
          </a:p>
          <a:p>
            <a:pPr algn="ctr" defTabSz="914099" fontAlgn="base">
              <a:spcBef>
                <a:spcPct val="0"/>
              </a:spcBef>
              <a:spcAft>
                <a:spcPct val="0"/>
              </a:spcAft>
            </a:pPr>
            <a:r>
              <a:rPr lang="en-US" sz="2400" dirty="0" err="1">
                <a:gradFill>
                  <a:gsLst>
                    <a:gs pos="0">
                      <a:srgbClr val="FFFFFF"/>
                    </a:gs>
                    <a:gs pos="100000">
                      <a:srgbClr val="FFFFFF"/>
                    </a:gs>
                  </a:gsLst>
                  <a:lin ang="5400000" scaled="0"/>
                </a:gradFill>
              </a:rPr>
              <a:t>Javascript</a:t>
            </a:r>
            <a:endParaRPr lang="en-US" sz="24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6957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1+#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3241" y="1194816"/>
            <a:ext cx="2093216" cy="4986528"/>
          </a:xfrm>
          <a:prstGeom prst="rect">
            <a:avLst/>
          </a:prstGeom>
          <a:solidFill>
            <a:srgbClr val="1D438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a:gradFill>
                  <a:gsLst>
                    <a:gs pos="0">
                      <a:srgbClr val="FFFFFF"/>
                    </a:gs>
                    <a:gs pos="100000">
                      <a:srgbClr val="FFFFFF"/>
                    </a:gs>
                  </a:gsLst>
                  <a:lin ang="5400000" scaled="0"/>
                </a:gradFill>
              </a:rPr>
              <a:t>Client Browser</a:t>
            </a:r>
          </a:p>
        </p:txBody>
      </p:sp>
      <p:sp>
        <p:nvSpPr>
          <p:cNvPr id="9" name="Rectangle 8"/>
          <p:cNvSpPr/>
          <p:nvPr/>
        </p:nvSpPr>
        <p:spPr bwMode="auto">
          <a:xfrm>
            <a:off x="9796358" y="1194816"/>
            <a:ext cx="2093216" cy="4986528"/>
          </a:xfrm>
          <a:prstGeom prst="rect">
            <a:avLst/>
          </a:prstGeom>
          <a:solidFill>
            <a:srgbClr val="1D438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a:gradFill>
                  <a:gsLst>
                    <a:gs pos="0">
                      <a:srgbClr val="FFFFFF"/>
                    </a:gs>
                    <a:gs pos="100000">
                      <a:srgbClr val="FFFFFF"/>
                    </a:gs>
                  </a:gsLst>
                  <a:lin ang="5400000" scaled="0"/>
                </a:gradFill>
              </a:rPr>
              <a:t>Web</a:t>
            </a:r>
            <a:br>
              <a:rPr lang="en-US" sz="4000" dirty="0">
                <a:gradFill>
                  <a:gsLst>
                    <a:gs pos="0">
                      <a:srgbClr val="FFFFFF"/>
                    </a:gs>
                    <a:gs pos="100000">
                      <a:srgbClr val="FFFFFF"/>
                    </a:gs>
                  </a:gsLst>
                  <a:lin ang="5400000" scaled="0"/>
                </a:gradFill>
              </a:rPr>
            </a:br>
            <a:r>
              <a:rPr lang="en-US" sz="4000" dirty="0">
                <a:gradFill>
                  <a:gsLst>
                    <a:gs pos="0">
                      <a:srgbClr val="FFFFFF"/>
                    </a:gs>
                    <a:gs pos="100000">
                      <a:srgbClr val="FFFFFF"/>
                    </a:gs>
                  </a:gsLst>
                  <a:lin ang="5400000" scaled="0"/>
                </a:gradFill>
              </a:rPr>
              <a:t>Server</a:t>
            </a:r>
          </a:p>
        </p:txBody>
      </p:sp>
      <p:sp>
        <p:nvSpPr>
          <p:cNvPr id="10" name="Right Arrow 9"/>
          <p:cNvSpPr/>
          <p:nvPr/>
        </p:nvSpPr>
        <p:spPr bwMode="auto">
          <a:xfrm>
            <a:off x="3007805" y="1194816"/>
            <a:ext cx="6155354" cy="670282"/>
          </a:xfrm>
          <a:prstGeom prst="rightArrow">
            <a:avLst/>
          </a:prstGeom>
          <a:solidFill>
            <a:srgbClr val="1D4380"/>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Request: http://site.com/products/</a:t>
            </a:r>
          </a:p>
        </p:txBody>
      </p:sp>
      <p:sp>
        <p:nvSpPr>
          <p:cNvPr id="14" name="Right Arrow 13"/>
          <p:cNvSpPr/>
          <p:nvPr/>
        </p:nvSpPr>
        <p:spPr bwMode="auto">
          <a:xfrm flipH="1">
            <a:off x="3007804" y="2015143"/>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          Response: Full page</a:t>
            </a:r>
          </a:p>
        </p:txBody>
      </p:sp>
      <p:sp>
        <p:nvSpPr>
          <p:cNvPr id="19" name="Folded Corner 18"/>
          <p:cNvSpPr/>
          <p:nvPr/>
        </p:nvSpPr>
        <p:spPr bwMode="auto">
          <a:xfrm>
            <a:off x="7400241" y="1968550"/>
            <a:ext cx="1990502" cy="1862496"/>
          </a:xfrm>
          <a:prstGeom prst="foldedCorner">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rPr>
              <a:t>HTML</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CSS</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Images</a:t>
            </a:r>
          </a:p>
          <a:p>
            <a:pPr algn="ctr" defTabSz="914099" fontAlgn="base">
              <a:spcBef>
                <a:spcPct val="0"/>
              </a:spcBef>
              <a:spcAft>
                <a:spcPct val="0"/>
              </a:spcAft>
            </a:pPr>
            <a:r>
              <a:rPr lang="en-US" sz="2400" dirty="0" err="1">
                <a:gradFill>
                  <a:gsLst>
                    <a:gs pos="0">
                      <a:srgbClr val="FFFFFF"/>
                    </a:gs>
                    <a:gs pos="100000">
                      <a:srgbClr val="FFFFFF"/>
                    </a:gs>
                  </a:gsLst>
                  <a:lin ang="5400000" scaled="0"/>
                </a:gradFill>
              </a:rPr>
              <a:t>Javascript</a:t>
            </a:r>
            <a:endParaRPr lang="en-US" sz="2400" dirty="0">
              <a:gradFill>
                <a:gsLst>
                  <a:gs pos="0">
                    <a:srgbClr val="FFFFFF"/>
                  </a:gs>
                  <a:gs pos="100000">
                    <a:srgbClr val="FFFFFF"/>
                  </a:gs>
                </a:gsLst>
                <a:lin ang="5400000" scaled="0"/>
              </a:gradFill>
            </a:endParaRPr>
          </a:p>
        </p:txBody>
      </p:sp>
      <p:sp>
        <p:nvSpPr>
          <p:cNvPr id="24" name="Title 1"/>
          <p:cNvSpPr txBox="1">
            <a:spLocks/>
          </p:cNvSpPr>
          <p:nvPr>
            <p:custDataLst>
              <p:tags r:id="rId1"/>
            </p:custDataLst>
          </p:nvPr>
        </p:nvSpPr>
        <p:spPr>
          <a:xfrm>
            <a:off x="520701" y="228601"/>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a:solidFill>
                  <a:schemeClr val="bg1"/>
                </a:solidFill>
              </a:rPr>
              <a:t>Comparison: standard page requests</a:t>
            </a:r>
          </a:p>
        </p:txBody>
      </p:sp>
      <p:sp>
        <p:nvSpPr>
          <p:cNvPr id="26" name="Right Arrow 25"/>
          <p:cNvSpPr/>
          <p:nvPr/>
        </p:nvSpPr>
        <p:spPr bwMode="auto">
          <a:xfrm>
            <a:off x="3013901" y="4002167"/>
            <a:ext cx="6155354" cy="670282"/>
          </a:xfrm>
          <a:prstGeom prst="rightArrow">
            <a:avLst/>
          </a:prstGeom>
          <a:solidFill>
            <a:srgbClr val="1D4380"/>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Request: http://site.com/products/6</a:t>
            </a:r>
          </a:p>
        </p:txBody>
      </p:sp>
      <p:sp>
        <p:nvSpPr>
          <p:cNvPr id="27" name="Right Arrow 26"/>
          <p:cNvSpPr/>
          <p:nvPr/>
        </p:nvSpPr>
        <p:spPr bwMode="auto">
          <a:xfrm flipH="1">
            <a:off x="3013900" y="4822494"/>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dirty="0" smtClean="0">
                <a:gradFill>
                  <a:gsLst>
                    <a:gs pos="0">
                      <a:srgbClr val="FFFFFF"/>
                    </a:gs>
                    <a:gs pos="100000">
                      <a:srgbClr val="FFFFFF"/>
                    </a:gs>
                  </a:gsLst>
                  <a:lin ang="5400000" scaled="0"/>
                </a:gradFill>
              </a:rPr>
              <a:t>Response</a:t>
            </a:r>
            <a:r>
              <a:rPr lang="en-US" sz="2800" dirty="0">
                <a:gradFill>
                  <a:gsLst>
                    <a:gs pos="0">
                      <a:srgbClr val="FFFFFF"/>
                    </a:gs>
                    <a:gs pos="100000">
                      <a:srgbClr val="FFFFFF"/>
                    </a:gs>
                  </a:gsLst>
                  <a:lin ang="5400000" scaled="0"/>
                </a:gradFill>
              </a:rPr>
              <a:t>: </a:t>
            </a:r>
            <a:r>
              <a:rPr lang="en-US" sz="2800" dirty="0" smtClean="0">
                <a:gradFill>
                  <a:gsLst>
                    <a:gs pos="0">
                      <a:srgbClr val="FFFFFF"/>
                    </a:gs>
                    <a:gs pos="100000">
                      <a:srgbClr val="FFFFFF"/>
                    </a:gs>
                  </a:gsLst>
                  <a:lin ang="5400000" scaled="0"/>
                </a:gradFill>
              </a:rPr>
              <a:t>Tiny bit of data</a:t>
            </a:r>
            <a:endParaRPr lang="en-US" sz="2800" dirty="0">
              <a:gradFill>
                <a:gsLst>
                  <a:gs pos="0">
                    <a:srgbClr val="FFFFFF"/>
                  </a:gs>
                  <a:gs pos="100000">
                    <a:srgbClr val="FFFFFF"/>
                  </a:gs>
                </a:gsLst>
                <a:lin ang="5400000" scaled="0"/>
              </a:gradFill>
            </a:endParaRPr>
          </a:p>
        </p:txBody>
      </p:sp>
      <p:sp>
        <p:nvSpPr>
          <p:cNvPr id="11" name="Cloud 10"/>
          <p:cNvSpPr/>
          <p:nvPr/>
        </p:nvSpPr>
        <p:spPr bwMode="auto">
          <a:xfrm>
            <a:off x="7441993" y="5095219"/>
            <a:ext cx="2037766" cy="795113"/>
          </a:xfrm>
          <a:prstGeom prst="cloud">
            <a:avLst/>
          </a:prstGeom>
          <a:solidFill>
            <a:srgbClr val="333F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{product}</a:t>
            </a:r>
          </a:p>
        </p:txBody>
      </p:sp>
    </p:spTree>
    <p:extLst>
      <p:ext uri="{BB962C8B-B14F-4D97-AF65-F5344CB8AC3E}">
        <p14:creationId xmlns:p14="http://schemas.microsoft.com/office/powerpoint/2010/main" val="34486439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1+#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3671" y="672814"/>
            <a:ext cx="4131733" cy="103857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bwMode="auto">
          <a:xfrm>
            <a:off x="275771" y="976497"/>
            <a:ext cx="11914643" cy="53149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150000"/>
              </a:lnSpc>
              <a:spcBef>
                <a:spcPct val="0"/>
              </a:spcBef>
              <a:spcAft>
                <a:spcPct val="0"/>
              </a:spcAft>
            </a:pPr>
            <a:r>
              <a:rPr lang="en-US" sz="3200" dirty="0">
                <a:gradFill>
                  <a:gsLst>
                    <a:gs pos="0">
                      <a:srgbClr val="FFFFFF"/>
                    </a:gs>
                    <a:gs pos="100000">
                      <a:srgbClr val="FFFFFF"/>
                    </a:gs>
                  </a:gsLst>
                  <a:lin ang="5400000" scaled="0"/>
                </a:gradFill>
              </a:rPr>
              <a:t>Declarative Bindings</a:t>
            </a:r>
          </a:p>
          <a:p>
            <a:pPr defTabSz="914099" fontAlgn="base">
              <a:lnSpc>
                <a:spcPct val="150000"/>
              </a:lnSpc>
              <a:spcBef>
                <a:spcPct val="0"/>
              </a:spcBef>
              <a:spcAft>
                <a:spcPct val="0"/>
              </a:spcAft>
            </a:pPr>
            <a:r>
              <a:rPr lang="en-US" sz="3200" dirty="0">
                <a:gradFill>
                  <a:gsLst>
                    <a:gs pos="0">
                      <a:srgbClr val="FFFFFF"/>
                    </a:gs>
                    <a:gs pos="100000">
                      <a:srgbClr val="FFFFFF"/>
                    </a:gs>
                  </a:gsLst>
                  <a:lin ang="5400000" scaled="0"/>
                </a:gradFill>
              </a:rPr>
              <a:t>Automatic UI refresh</a:t>
            </a:r>
          </a:p>
          <a:p>
            <a:pPr defTabSz="914099" fontAlgn="base">
              <a:lnSpc>
                <a:spcPct val="150000"/>
              </a:lnSpc>
              <a:spcBef>
                <a:spcPct val="0"/>
              </a:spcBef>
              <a:spcAft>
                <a:spcPct val="0"/>
              </a:spcAft>
            </a:pPr>
            <a:r>
              <a:rPr lang="en-US" sz="3200" dirty="0">
                <a:gradFill>
                  <a:gsLst>
                    <a:gs pos="0">
                      <a:srgbClr val="FFFFFF"/>
                    </a:gs>
                    <a:gs pos="100000">
                      <a:srgbClr val="FFFFFF"/>
                    </a:gs>
                  </a:gsLst>
                  <a:lin ang="5400000" scaled="0"/>
                </a:gradFill>
              </a:rPr>
              <a:t>Dependency Tracking</a:t>
            </a:r>
          </a:p>
          <a:p>
            <a:pPr defTabSz="914099" fontAlgn="base">
              <a:lnSpc>
                <a:spcPct val="150000"/>
              </a:lnSpc>
              <a:spcBef>
                <a:spcPct val="0"/>
              </a:spcBef>
              <a:spcAft>
                <a:spcPct val="0"/>
              </a:spcAft>
            </a:pPr>
            <a:r>
              <a:rPr lang="en-US" sz="3200" dirty="0" err="1">
                <a:gradFill>
                  <a:gsLst>
                    <a:gs pos="0">
                      <a:srgbClr val="FFFFFF"/>
                    </a:gs>
                    <a:gs pos="100000">
                      <a:srgbClr val="FFFFFF"/>
                    </a:gs>
                  </a:gsLst>
                  <a:lin ang="5400000" scaled="0"/>
                </a:gradFill>
              </a:rPr>
              <a:t>Templating</a:t>
            </a:r>
            <a:endParaRPr lang="en-US" sz="3200" dirty="0">
              <a:gradFill>
                <a:gsLst>
                  <a:gs pos="0">
                    <a:srgbClr val="FFFFFF"/>
                  </a:gs>
                  <a:gs pos="100000">
                    <a:srgbClr val="FFFFFF"/>
                  </a:gs>
                </a:gsLst>
                <a:lin ang="5400000" scaled="0"/>
              </a:gradFill>
            </a:endParaRPr>
          </a:p>
        </p:txBody>
      </p:sp>
      <p:sp>
        <p:nvSpPr>
          <p:cNvPr id="2" name="Title 1"/>
          <p:cNvSpPr>
            <a:spLocks noGrp="1"/>
          </p:cNvSpPr>
          <p:nvPr>
            <p:ph type="title" idx="4294967295"/>
          </p:nvPr>
        </p:nvSpPr>
        <p:spPr>
          <a:xfrm>
            <a:off x="275771" y="529318"/>
            <a:ext cx="11079163" cy="1325563"/>
          </a:xfrm>
        </p:spPr>
        <p:txBody>
          <a:bodyPr/>
          <a:lstStyle/>
          <a:p>
            <a:r>
              <a:rPr lang="en-US" dirty="0" smtClean="0"/>
              <a:t>Knockout.js</a:t>
            </a:r>
            <a:endParaRPr lang="en-US" dirty="0"/>
          </a:p>
        </p:txBody>
      </p:sp>
      <p:pic>
        <p:nvPicPr>
          <p:cNvPr id="69636" name="Picture 4" descr="http://knockoutjs.com/img/homepage-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5404" y="0"/>
            <a:ext cx="7935010" cy="6939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623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840133" y="1239335"/>
            <a:ext cx="4351867" cy="103857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7868" y="-118533"/>
            <a:ext cx="8128001" cy="7247466"/>
          </a:xfrm>
          <a:prstGeom prst="rect">
            <a:avLst/>
          </a:prstGeom>
          <a:solidFill>
            <a:schemeClr val="tx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bwMode="auto">
          <a:xfrm>
            <a:off x="7980439" y="1543018"/>
            <a:ext cx="4685696" cy="53149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150000"/>
              </a:lnSpc>
              <a:spcBef>
                <a:spcPct val="0"/>
              </a:spcBef>
              <a:spcAft>
                <a:spcPct val="0"/>
              </a:spcAft>
            </a:pPr>
            <a:r>
              <a:rPr lang="en-US" sz="3200" dirty="0" smtClean="0">
                <a:gradFill>
                  <a:gsLst>
                    <a:gs pos="0">
                      <a:srgbClr val="FFFFFF"/>
                    </a:gs>
                    <a:gs pos="100000">
                      <a:srgbClr val="FFFFFF"/>
                    </a:gs>
                  </a:gsLst>
                  <a:lin ang="5400000" scaled="0"/>
                </a:gradFill>
              </a:rPr>
              <a:t>Custom Tag Attributes</a:t>
            </a:r>
            <a:endParaRPr lang="en-US" sz="3200" dirty="0">
              <a:gradFill>
                <a:gsLst>
                  <a:gs pos="0">
                    <a:srgbClr val="FFFFFF"/>
                  </a:gs>
                  <a:gs pos="100000">
                    <a:srgbClr val="FFFFFF"/>
                  </a:gs>
                </a:gsLst>
                <a:lin ang="5400000" scaled="0"/>
              </a:gradFill>
            </a:endParaRPr>
          </a:p>
          <a:p>
            <a:pPr defTabSz="914099" fontAlgn="base">
              <a:lnSpc>
                <a:spcPct val="150000"/>
              </a:lnSpc>
              <a:spcBef>
                <a:spcPct val="0"/>
              </a:spcBef>
              <a:spcAft>
                <a:spcPct val="0"/>
              </a:spcAft>
            </a:pPr>
            <a:r>
              <a:rPr lang="en-US" sz="3200" dirty="0" smtClean="0">
                <a:gradFill>
                  <a:gsLst>
                    <a:gs pos="0">
                      <a:srgbClr val="FFFFFF"/>
                    </a:gs>
                    <a:gs pos="100000">
                      <a:srgbClr val="FFFFFF"/>
                    </a:gs>
                  </a:gsLst>
                  <a:lin ang="5400000" scaled="0"/>
                </a:gradFill>
              </a:rPr>
              <a:t>Powerful Directives</a:t>
            </a:r>
            <a:endParaRPr lang="en-US" sz="3200" dirty="0">
              <a:gradFill>
                <a:gsLst>
                  <a:gs pos="0">
                    <a:srgbClr val="FFFFFF"/>
                  </a:gs>
                  <a:gs pos="100000">
                    <a:srgbClr val="FFFFFF"/>
                  </a:gs>
                </a:gsLst>
                <a:lin ang="5400000" scaled="0"/>
              </a:gradFill>
            </a:endParaRPr>
          </a:p>
          <a:p>
            <a:pPr defTabSz="914099" fontAlgn="base">
              <a:lnSpc>
                <a:spcPct val="150000"/>
              </a:lnSpc>
              <a:spcBef>
                <a:spcPct val="0"/>
              </a:spcBef>
              <a:spcAft>
                <a:spcPct val="0"/>
              </a:spcAft>
            </a:pPr>
            <a:r>
              <a:rPr lang="en-US" sz="3200" dirty="0" smtClean="0">
                <a:gradFill>
                  <a:gsLst>
                    <a:gs pos="0">
                      <a:srgbClr val="FFFFFF"/>
                    </a:gs>
                    <a:gs pos="100000">
                      <a:srgbClr val="FFFFFF"/>
                    </a:gs>
                  </a:gsLst>
                  <a:lin ang="5400000" scaled="0"/>
                </a:gradFill>
              </a:rPr>
              <a:t>Declarative Style</a:t>
            </a:r>
          </a:p>
          <a:p>
            <a:pPr defTabSz="914099" fontAlgn="base">
              <a:lnSpc>
                <a:spcPct val="150000"/>
              </a:lnSpc>
              <a:spcBef>
                <a:spcPct val="0"/>
              </a:spcBef>
              <a:spcAft>
                <a:spcPct val="0"/>
              </a:spcAft>
            </a:pPr>
            <a:r>
              <a:rPr lang="en-US" sz="3200" dirty="0" smtClean="0">
                <a:gradFill>
                  <a:gsLst>
                    <a:gs pos="0">
                      <a:srgbClr val="FFFFFF"/>
                    </a:gs>
                    <a:gs pos="100000">
                      <a:srgbClr val="FFFFFF"/>
                    </a:gs>
                  </a:gsLst>
                  <a:lin ang="5400000" scaled="0"/>
                </a:gradFill>
              </a:rPr>
              <a:t>Strict Separation</a:t>
            </a:r>
            <a:endParaRPr lang="en-US" sz="3200" dirty="0">
              <a:gradFill>
                <a:gsLst>
                  <a:gs pos="0">
                    <a:srgbClr val="FFFFFF"/>
                  </a:gs>
                  <a:gs pos="100000">
                    <a:srgbClr val="FFFFFF"/>
                  </a:gs>
                </a:gsLst>
                <a:lin ang="5400000" scaled="0"/>
              </a:gradFill>
            </a:endParaRPr>
          </a:p>
        </p:txBody>
      </p:sp>
      <p:sp>
        <p:nvSpPr>
          <p:cNvPr id="2" name="Title 1"/>
          <p:cNvSpPr>
            <a:spLocks noGrp="1"/>
          </p:cNvSpPr>
          <p:nvPr>
            <p:ph type="title" idx="4294967295"/>
          </p:nvPr>
        </p:nvSpPr>
        <p:spPr>
          <a:xfrm>
            <a:off x="7980439" y="1095839"/>
            <a:ext cx="4076096" cy="1325563"/>
          </a:xfrm>
        </p:spPr>
        <p:txBody>
          <a:bodyPr/>
          <a:lstStyle/>
          <a:p>
            <a:r>
              <a:rPr lang="en-US" dirty="0" err="1" smtClean="0"/>
              <a:t>AngularJS</a:t>
            </a:r>
            <a:endParaRPr lang="en-US" dirty="0"/>
          </a:p>
        </p:txBody>
      </p:sp>
      <p:sp>
        <p:nvSpPr>
          <p:cNvPr id="8" name="Rectangle 3"/>
          <p:cNvSpPr>
            <a:spLocks noChangeArrowheads="1"/>
          </p:cNvSpPr>
          <p:nvPr/>
        </p:nvSpPr>
        <p:spPr bwMode="auto">
          <a:xfrm>
            <a:off x="0" y="285100"/>
            <a:ext cx="7840134" cy="6186309"/>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doctype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html</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html</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ng</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-app</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="app"&gt;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tabs</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pane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title</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="Localization"&gt;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Date: </a:t>
            </a:r>
            <a:r>
              <a:rPr kumimoji="0" lang="en-US"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'2013-04-01'</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date:'</a:t>
            </a:r>
            <a:r>
              <a:rPr kumimoji="0" lang="en-US" b="0" i="0" u="none" strike="noStrike" cap="none" normalizeH="0" baseline="0" dirty="0" err="1" smtClean="0">
                <a:ln>
                  <a:noFill/>
                </a:ln>
                <a:solidFill>
                  <a:srgbClr val="800080"/>
                </a:solidFill>
                <a:effectLst/>
                <a:latin typeface="Consolas" panose="020B0609020204030204" pitchFamily="49" charset="0"/>
                <a:cs typeface="Consolas" panose="020B0609020204030204" pitchFamily="49" charset="0"/>
              </a:rPr>
              <a:t>fullDate</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br</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Currency: </a:t>
            </a:r>
            <a:r>
              <a:rPr kumimoji="0" lang="en-US"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123456</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currency</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br</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Number: </a:t>
            </a:r>
            <a:r>
              <a:rPr kumimoji="0" lang="en-US"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98765.4321</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number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br</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pane</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pane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title</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="Pluralization"&gt;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ng</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-controller</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BeerCounter</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ng</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-repeat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beerCount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in beers"&gt;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ng</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-pluralize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count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beerCount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when</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beerForms</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ng</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-pluralize</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pane</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tabs</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html</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203374" y="4141524"/>
            <a:ext cx="2777064" cy="2777064"/>
          </a:xfrm>
          <a:prstGeom prst="rect">
            <a:avLst/>
          </a:prstGeom>
        </p:spPr>
      </p:pic>
    </p:spTree>
    <p:extLst>
      <p:ext uri="{BB962C8B-B14F-4D97-AF65-F5344CB8AC3E}">
        <p14:creationId xmlns:p14="http://schemas.microsoft.com/office/powerpoint/2010/main" val="25884368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3671" y="672814"/>
            <a:ext cx="4631424" cy="103857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56681" y="0"/>
            <a:ext cx="7435319" cy="6858000"/>
          </a:xfrm>
          <a:prstGeom prst="rect">
            <a:avLst/>
          </a:prstGeom>
          <a:solidFill>
            <a:srgbClr val="202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bwMode="auto">
          <a:xfrm>
            <a:off x="275771" y="976497"/>
            <a:ext cx="11914643" cy="53149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150000"/>
              </a:lnSpc>
              <a:spcBef>
                <a:spcPct val="0"/>
              </a:spcBef>
              <a:spcAft>
                <a:spcPct val="0"/>
              </a:spcAft>
            </a:pPr>
            <a:r>
              <a:rPr lang="en-US" sz="3200" dirty="0" smtClean="0">
                <a:gradFill>
                  <a:gsLst>
                    <a:gs pos="0">
                      <a:srgbClr val="FFFFFF"/>
                    </a:gs>
                    <a:gs pos="100000">
                      <a:srgbClr val="FFFFFF"/>
                    </a:gs>
                  </a:gsLst>
                  <a:lin ang="5400000" scaled="0"/>
                </a:gradFill>
              </a:rPr>
              <a:t>Ember is a framework</a:t>
            </a:r>
          </a:p>
          <a:p>
            <a:pPr defTabSz="914099" fontAlgn="base">
              <a:lnSpc>
                <a:spcPct val="150000"/>
              </a:lnSpc>
              <a:spcBef>
                <a:spcPct val="0"/>
              </a:spcBef>
              <a:spcAft>
                <a:spcPct val="0"/>
              </a:spcAft>
            </a:pPr>
            <a:r>
              <a:rPr lang="en-US" sz="3200" dirty="0" smtClean="0">
                <a:gradFill>
                  <a:gsLst>
                    <a:gs pos="0">
                      <a:srgbClr val="FFFFFF"/>
                    </a:gs>
                    <a:gs pos="100000">
                      <a:srgbClr val="FFFFFF"/>
                    </a:gs>
                  </a:gsLst>
                  <a:lin ang="5400000" scaled="0"/>
                </a:gradFill>
              </a:rPr>
              <a:t>Convention over </a:t>
            </a:r>
            <a:r>
              <a:rPr lang="en-US" sz="3200" dirty="0" err="1" smtClean="0">
                <a:gradFill>
                  <a:gsLst>
                    <a:gs pos="0">
                      <a:srgbClr val="FFFFFF"/>
                    </a:gs>
                    <a:gs pos="100000">
                      <a:srgbClr val="FFFFFF"/>
                    </a:gs>
                  </a:gsLst>
                  <a:lin ang="5400000" scaled="0"/>
                </a:gradFill>
              </a:rPr>
              <a:t>config</a:t>
            </a:r>
            <a:endParaRPr lang="en-US" sz="3200" dirty="0" smtClean="0">
              <a:gradFill>
                <a:gsLst>
                  <a:gs pos="0">
                    <a:srgbClr val="FFFFFF"/>
                  </a:gs>
                  <a:gs pos="100000">
                    <a:srgbClr val="FFFFFF"/>
                  </a:gs>
                </a:gsLst>
                <a:lin ang="5400000" scaled="0"/>
              </a:gradFill>
            </a:endParaRPr>
          </a:p>
          <a:p>
            <a:pPr defTabSz="914099" fontAlgn="base">
              <a:lnSpc>
                <a:spcPct val="150000"/>
              </a:lnSpc>
              <a:spcBef>
                <a:spcPct val="0"/>
              </a:spcBef>
              <a:spcAft>
                <a:spcPct val="0"/>
              </a:spcAft>
            </a:pPr>
            <a:r>
              <a:rPr lang="en-US" sz="3200" dirty="0" smtClean="0">
                <a:gradFill>
                  <a:gsLst>
                    <a:gs pos="0">
                      <a:srgbClr val="FFFFFF"/>
                    </a:gs>
                    <a:gs pos="100000">
                      <a:srgbClr val="FFFFFF"/>
                    </a:gs>
                  </a:gsLst>
                  <a:lin ang="5400000" scaled="0"/>
                </a:gradFill>
              </a:rPr>
              <a:t>URLs are important</a:t>
            </a:r>
            <a:endParaRPr lang="en-US" sz="3200" dirty="0">
              <a:gradFill>
                <a:gsLst>
                  <a:gs pos="0">
                    <a:srgbClr val="FFFFFF"/>
                  </a:gs>
                  <a:gs pos="100000">
                    <a:srgbClr val="FFFFFF"/>
                  </a:gs>
                </a:gsLst>
                <a:lin ang="5400000" scaled="0"/>
              </a:gradFill>
            </a:endParaRPr>
          </a:p>
        </p:txBody>
      </p:sp>
      <p:sp>
        <p:nvSpPr>
          <p:cNvPr id="2" name="Title 1"/>
          <p:cNvSpPr>
            <a:spLocks noGrp="1"/>
          </p:cNvSpPr>
          <p:nvPr>
            <p:ph type="title" idx="4294967295"/>
          </p:nvPr>
        </p:nvSpPr>
        <p:spPr>
          <a:xfrm>
            <a:off x="275771" y="529318"/>
            <a:ext cx="11079163" cy="1325563"/>
          </a:xfrm>
        </p:spPr>
        <p:txBody>
          <a:bodyPr/>
          <a:lstStyle/>
          <a:p>
            <a:r>
              <a:rPr lang="en-US" dirty="0" smtClean="0"/>
              <a:t>Ember.js</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148" y="529318"/>
            <a:ext cx="7182852" cy="473458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4016" y="3591655"/>
            <a:ext cx="3086100" cy="2933700"/>
          </a:xfrm>
          <a:prstGeom prst="rect">
            <a:avLst/>
          </a:prstGeom>
        </p:spPr>
      </p:pic>
    </p:spTree>
    <p:extLst>
      <p:ext uri="{BB962C8B-B14F-4D97-AF65-F5344CB8AC3E}">
        <p14:creationId xmlns:p14="http://schemas.microsoft.com/office/powerpoint/2010/main" val="1446392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Building the </a:t>
            </a:r>
            <a:r>
              <a:rPr lang="en-US" dirty="0" err="1" smtClean="0"/>
              <a:t>GeekQuiz</a:t>
            </a:r>
            <a:r>
              <a:rPr lang="en-US" dirty="0" smtClean="0"/>
              <a:t> front end</a:t>
            </a:r>
            <a:endParaRPr lang="en-US" dirty="0"/>
          </a:p>
        </p:txBody>
      </p:sp>
    </p:spTree>
    <p:extLst>
      <p:ext uri="{BB962C8B-B14F-4D97-AF65-F5344CB8AC3E}">
        <p14:creationId xmlns:p14="http://schemas.microsoft.com/office/powerpoint/2010/main" val="322298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Summary</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marL="571500" indent="-571500">
              <a:lnSpc>
                <a:spcPct val="110000"/>
              </a:lnSpc>
              <a:buFont typeface="Wingdings" panose="05000000000000000000" pitchFamily="2" charset="2"/>
              <a:buChar char="à"/>
            </a:pPr>
            <a:r>
              <a:rPr lang="en-US" dirty="0" smtClean="0"/>
              <a:t>Modern web standards overview</a:t>
            </a:r>
          </a:p>
          <a:p>
            <a:pPr marL="571500" indent="-571500">
              <a:lnSpc>
                <a:spcPct val="110000"/>
              </a:lnSpc>
              <a:buFont typeface="Wingdings" panose="05000000000000000000" pitchFamily="2" charset="2"/>
              <a:buChar char="à"/>
            </a:pPr>
            <a:r>
              <a:rPr lang="en-US" dirty="0" smtClean="0"/>
              <a:t>Single Page Applications</a:t>
            </a:r>
          </a:p>
          <a:p>
            <a:pPr marL="571500" indent="-571500">
              <a:lnSpc>
                <a:spcPct val="110000"/>
              </a:lnSpc>
              <a:buFont typeface="Wingdings" panose="05000000000000000000" pitchFamily="2" charset="2"/>
              <a:buChar char="à"/>
            </a:pPr>
            <a:r>
              <a:rPr lang="en-US" dirty="0" smtClean="0"/>
              <a:t>Building the </a:t>
            </a:r>
            <a:r>
              <a:rPr lang="en-US" dirty="0" err="1" smtClean="0"/>
              <a:t>GeekQuiz</a:t>
            </a:r>
            <a:r>
              <a:rPr lang="en-US" dirty="0" smtClean="0"/>
              <a:t> front end</a:t>
            </a:r>
            <a:endParaRPr lang="en-US" dirty="0"/>
          </a:p>
        </p:txBody>
      </p:sp>
    </p:spTree>
    <p:extLst>
      <p:ext uri="{BB962C8B-B14F-4D97-AF65-F5344CB8AC3E}">
        <p14:creationId xmlns:p14="http://schemas.microsoft.com/office/powerpoint/2010/main" val="31446843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Modern Web Standards</a:t>
            </a:r>
            <a:endParaRPr lang="en-US" dirty="0"/>
          </a:p>
        </p:txBody>
      </p:sp>
      <p:sp>
        <p:nvSpPr>
          <p:cNvPr id="3" name="Subtitle 2"/>
          <p:cNvSpPr>
            <a:spLocks noGrp="1"/>
          </p:cNvSpPr>
          <p:nvPr>
            <p:ph type="subTitle" idx="1"/>
          </p:nvPr>
        </p:nvSpPr>
        <p:spPr/>
        <p:txBody>
          <a:bodyPr/>
          <a:lstStyle/>
          <a:p>
            <a:r>
              <a:rPr lang="en-US" dirty="0" smtClean="0"/>
              <a:t>HTML5 + CSS3 = Magic!</a:t>
            </a:r>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228600"/>
            <a:ext cx="11152188" cy="747713"/>
          </a:xfrm>
        </p:spPr>
        <p:txBody>
          <a:bodyPr>
            <a:normAutofit fontScale="90000"/>
          </a:bodyPr>
          <a:lstStyle/>
          <a:p>
            <a:r>
              <a:rPr lang="en-US" dirty="0" smtClean="0"/>
              <a:t>Canvas</a:t>
            </a:r>
            <a:endParaRPr lang="en-US" dirty="0"/>
          </a:p>
        </p:txBody>
      </p:sp>
      <p:sp>
        <p:nvSpPr>
          <p:cNvPr id="18" name="Text Placeholder 17"/>
          <p:cNvSpPr>
            <a:spLocks noGrp="1"/>
          </p:cNvSpPr>
          <p:nvPr>
            <p:ph type="body" sz="quarter" idx="4294967295"/>
          </p:nvPr>
        </p:nvSpPr>
        <p:spPr>
          <a:xfrm>
            <a:off x="0" y="1141413"/>
            <a:ext cx="11149013" cy="2884487"/>
          </a:xfrm>
        </p:spPr>
        <p:txBody>
          <a:bodyPr>
            <a:normAutofit/>
          </a:bodyPr>
          <a:lstStyle/>
          <a:p>
            <a:r>
              <a:rPr lang="en-US" dirty="0">
                <a:solidFill>
                  <a:schemeClr val="accent2">
                    <a:alpha val="99000"/>
                  </a:schemeClr>
                </a:solidFill>
              </a:rPr>
              <a:t>A block element that allows developers to draw 2d graphics using JavaScript</a:t>
            </a:r>
          </a:p>
          <a:p>
            <a:r>
              <a:rPr lang="en-US" dirty="0">
                <a:solidFill>
                  <a:schemeClr val="tx2">
                    <a:lumMod val="20000"/>
                    <a:lumOff val="80000"/>
                  </a:schemeClr>
                </a:solidFill>
              </a:rPr>
              <a:t>Methods for drawing include: </a:t>
            </a:r>
            <a:r>
              <a:rPr lang="en-US" b="1" dirty="0">
                <a:solidFill>
                  <a:schemeClr val="tx2">
                    <a:lumMod val="20000"/>
                    <a:lumOff val="80000"/>
                  </a:schemeClr>
                </a:solidFill>
              </a:rPr>
              <a:t>paths, boxes, circles, </a:t>
            </a:r>
            <a:r>
              <a:rPr lang="en-US" b="1" dirty="0" smtClean="0">
                <a:solidFill>
                  <a:schemeClr val="tx2">
                    <a:lumMod val="20000"/>
                    <a:lumOff val="80000"/>
                  </a:schemeClr>
                </a:solidFill>
              </a:rPr>
              <a:t>text </a:t>
            </a:r>
            <a:r>
              <a:rPr lang="en-US" b="1" dirty="0">
                <a:solidFill>
                  <a:schemeClr val="tx2">
                    <a:lumMod val="20000"/>
                    <a:lumOff val="80000"/>
                  </a:schemeClr>
                </a:solidFill>
              </a:rPr>
              <a:t>and </a:t>
            </a:r>
            <a:r>
              <a:rPr lang="en-US" b="1" dirty="0" smtClean="0">
                <a:solidFill>
                  <a:schemeClr val="tx2">
                    <a:lumMod val="20000"/>
                    <a:lumOff val="80000"/>
                  </a:schemeClr>
                </a:solidFill>
              </a:rPr>
              <a:t>rasterized </a:t>
            </a:r>
            <a:br>
              <a:rPr lang="en-US" b="1" dirty="0" smtClean="0">
                <a:solidFill>
                  <a:schemeClr val="tx2">
                    <a:lumMod val="20000"/>
                    <a:lumOff val="80000"/>
                  </a:schemeClr>
                </a:solidFill>
              </a:rPr>
            </a:br>
            <a:r>
              <a:rPr lang="en-US" b="1" dirty="0" smtClean="0">
                <a:solidFill>
                  <a:schemeClr val="tx2">
                    <a:lumMod val="20000"/>
                    <a:lumOff val="80000"/>
                  </a:schemeClr>
                </a:solidFill>
              </a:rPr>
              <a:t>images</a:t>
            </a:r>
            <a:endParaRPr lang="en-US" b="1" dirty="0">
              <a:solidFill>
                <a:schemeClr val="tx2">
                  <a:lumMod val="20000"/>
                  <a:lumOff val="80000"/>
                </a:schemeClr>
              </a:solidFill>
            </a:endParaRPr>
          </a:p>
        </p:txBody>
      </p:sp>
      <p:sp>
        <p:nvSpPr>
          <p:cNvPr id="28" name="Rectangle 27"/>
          <p:cNvSpPr/>
          <p:nvPr/>
        </p:nvSpPr>
        <p:spPr bwMode="auto">
          <a:xfrm>
            <a:off x="3741943" y="3134055"/>
            <a:ext cx="7927771" cy="3479470"/>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&lt;canvas id="</a:t>
            </a:r>
            <a:r>
              <a:rPr lang="en-US" sz="2000" dirty="0" err="1">
                <a:solidFill>
                  <a:schemeClr val="bg1">
                    <a:alpha val="99000"/>
                  </a:schemeClr>
                </a:solidFill>
                <a:latin typeface="Consolas" pitchFamily="49" charset="0"/>
                <a:cs typeface="Consolas" pitchFamily="49" charset="0"/>
              </a:rPr>
              <a:t>myCanvas</a:t>
            </a:r>
            <a:r>
              <a:rPr lang="en-US" sz="2000" dirty="0">
                <a:solidFill>
                  <a:schemeClr val="bg1">
                    <a:alpha val="99000"/>
                  </a:schemeClr>
                </a:solidFill>
                <a:latin typeface="Consolas" pitchFamily="49" charset="0"/>
                <a:cs typeface="Consolas" pitchFamily="49" charset="0"/>
              </a:rPr>
              <a:t>" width="200" height="200"&gt;</a:t>
            </a:r>
          </a:p>
          <a:p>
            <a:r>
              <a:rPr lang="en-US" sz="2000" dirty="0">
                <a:solidFill>
                  <a:schemeClr val="bg1">
                    <a:alpha val="99000"/>
                  </a:schemeClr>
                </a:solidFill>
                <a:latin typeface="Consolas" pitchFamily="49" charset="0"/>
                <a:cs typeface="Consolas" pitchFamily="49" charset="0"/>
              </a:rPr>
              <a:t>  Your browser doesn’t support Canvas, sorry.</a:t>
            </a:r>
          </a:p>
          <a:p>
            <a:r>
              <a:rPr lang="en-US" sz="2000" dirty="0">
                <a:solidFill>
                  <a:schemeClr val="bg1">
                    <a:alpha val="99000"/>
                  </a:schemeClr>
                </a:solidFill>
                <a:latin typeface="Consolas" pitchFamily="49" charset="0"/>
                <a:cs typeface="Consolas" pitchFamily="49" charset="0"/>
              </a:rPr>
              <a:t>&lt;/canvas&gt;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&lt;script type="text/</a:t>
            </a:r>
            <a:r>
              <a:rPr lang="en-US" sz="2000" dirty="0" err="1">
                <a:solidFill>
                  <a:schemeClr val="bg1">
                    <a:alpha val="99000"/>
                  </a:schemeClr>
                </a:solidFill>
                <a:latin typeface="Consolas" pitchFamily="49" charset="0"/>
                <a:cs typeface="Consolas" pitchFamily="49" charset="0"/>
              </a:rPr>
              <a:t>javascript</a:t>
            </a:r>
            <a:r>
              <a:rPr lang="en-US" sz="2000" dirty="0">
                <a:solidFill>
                  <a:schemeClr val="bg1">
                    <a:alpha val="99000"/>
                  </a:schemeClr>
                </a:solidFill>
                <a:latin typeface="Consolas" pitchFamily="49" charset="0"/>
                <a:cs typeface="Consolas" pitchFamily="49" charset="0"/>
              </a:rPr>
              <a:t>"&gt;</a:t>
            </a:r>
          </a:p>
          <a:p>
            <a:r>
              <a:rPr lang="en-US" sz="2000" dirty="0">
                <a:solidFill>
                  <a:schemeClr val="bg1">
                    <a:alpha val="99000"/>
                  </a:schemeClr>
                </a:solidFill>
                <a:latin typeface="Consolas" pitchFamily="49" charset="0"/>
                <a:cs typeface="Consolas" pitchFamily="49" charset="0"/>
              </a:rPr>
              <a:t>  </a:t>
            </a:r>
            <a:r>
              <a:rPr lang="en-US" sz="2000" dirty="0" err="1">
                <a:solidFill>
                  <a:schemeClr val="bg1">
                    <a:alpha val="99000"/>
                  </a:schemeClr>
                </a:solidFill>
                <a:latin typeface="Consolas" pitchFamily="49" charset="0"/>
                <a:cs typeface="Consolas" pitchFamily="49" charset="0"/>
              </a:rPr>
              <a:t>var</a:t>
            </a:r>
            <a:r>
              <a:rPr lang="en-US" sz="2000" dirty="0">
                <a:solidFill>
                  <a:schemeClr val="bg1">
                    <a:alpha val="99000"/>
                  </a:schemeClr>
                </a:solidFill>
                <a:latin typeface="Consolas" pitchFamily="49" charset="0"/>
                <a:cs typeface="Consolas" pitchFamily="49" charset="0"/>
              </a:rPr>
              <a:t> example = </a:t>
            </a:r>
            <a:r>
              <a:rPr lang="en-US" sz="2000" dirty="0" err="1">
                <a:solidFill>
                  <a:schemeClr val="bg1">
                    <a:alpha val="99000"/>
                  </a:schemeClr>
                </a:solidFill>
                <a:latin typeface="Consolas" pitchFamily="49" charset="0"/>
                <a:cs typeface="Consolas" pitchFamily="49" charset="0"/>
              </a:rPr>
              <a:t>document.getElementById</a:t>
            </a:r>
            <a:r>
              <a:rPr lang="en-US" sz="2000" dirty="0">
                <a:solidFill>
                  <a:schemeClr val="bg1">
                    <a:alpha val="99000"/>
                  </a:schemeClr>
                </a:solidFill>
                <a:latin typeface="Consolas" pitchFamily="49" charset="0"/>
                <a:cs typeface="Consolas" pitchFamily="49" charset="0"/>
              </a:rPr>
              <a:t>("</a:t>
            </a:r>
            <a:r>
              <a:rPr lang="en-US" sz="2000" dirty="0" err="1">
                <a:solidFill>
                  <a:schemeClr val="bg1">
                    <a:alpha val="99000"/>
                  </a:schemeClr>
                </a:solidFill>
                <a:latin typeface="Consolas" pitchFamily="49" charset="0"/>
                <a:cs typeface="Consolas" pitchFamily="49" charset="0"/>
              </a:rPr>
              <a:t>myCanvas</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err="1">
                <a:solidFill>
                  <a:schemeClr val="bg1">
                    <a:alpha val="99000"/>
                  </a:schemeClr>
                </a:solidFill>
                <a:latin typeface="Consolas" pitchFamily="49" charset="0"/>
                <a:cs typeface="Consolas" pitchFamily="49" charset="0"/>
              </a:rPr>
              <a:t>var</a:t>
            </a:r>
            <a:r>
              <a:rPr lang="en-US" sz="2000" dirty="0">
                <a:solidFill>
                  <a:schemeClr val="bg1">
                    <a:alpha val="99000"/>
                  </a:schemeClr>
                </a:solidFill>
                <a:latin typeface="Consolas" pitchFamily="49" charset="0"/>
                <a:cs typeface="Consolas" pitchFamily="49" charset="0"/>
              </a:rPr>
              <a:t> context = </a:t>
            </a:r>
            <a:r>
              <a:rPr lang="en-US" sz="2000" dirty="0" err="1">
                <a:solidFill>
                  <a:schemeClr val="bg1">
                    <a:alpha val="99000"/>
                  </a:schemeClr>
                </a:solidFill>
                <a:latin typeface="Consolas" pitchFamily="49" charset="0"/>
                <a:cs typeface="Consolas" pitchFamily="49" charset="0"/>
              </a:rPr>
              <a:t>example.getContext</a:t>
            </a:r>
            <a:r>
              <a:rPr lang="en-US" sz="2000" dirty="0">
                <a:solidFill>
                  <a:schemeClr val="bg1">
                    <a:alpha val="99000"/>
                  </a:schemeClr>
                </a:solidFill>
                <a:latin typeface="Consolas" pitchFamily="49" charset="0"/>
                <a:cs typeface="Consolas" pitchFamily="49" charset="0"/>
              </a:rPr>
              <a:t>("2d"); </a:t>
            </a:r>
          </a:p>
          <a:p>
            <a:r>
              <a:rPr lang="en-US" sz="2000" dirty="0">
                <a:solidFill>
                  <a:schemeClr val="bg1">
                    <a:alpha val="99000"/>
                  </a:schemeClr>
                </a:solidFill>
                <a:latin typeface="Consolas" pitchFamily="49" charset="0"/>
                <a:cs typeface="Consolas" pitchFamily="49" charset="0"/>
              </a:rPr>
              <a:t>  </a:t>
            </a:r>
            <a:r>
              <a:rPr lang="en-US" sz="2000" dirty="0" err="1">
                <a:solidFill>
                  <a:schemeClr val="bg1">
                    <a:alpha val="99000"/>
                  </a:schemeClr>
                </a:solidFill>
                <a:latin typeface="Consolas" pitchFamily="49" charset="0"/>
                <a:cs typeface="Consolas" pitchFamily="49" charset="0"/>
              </a:rPr>
              <a:t>context.fillStyle</a:t>
            </a:r>
            <a:r>
              <a:rPr lang="en-US" sz="2000" dirty="0">
                <a:solidFill>
                  <a:schemeClr val="bg1">
                    <a:alpha val="99000"/>
                  </a:schemeClr>
                </a:solidFill>
                <a:latin typeface="Consolas" pitchFamily="49" charset="0"/>
                <a:cs typeface="Consolas" pitchFamily="49" charset="0"/>
              </a:rPr>
              <a:t> = "</a:t>
            </a:r>
            <a:r>
              <a:rPr lang="en-US" sz="2000" dirty="0" err="1">
                <a:solidFill>
                  <a:schemeClr val="bg1">
                    <a:alpha val="99000"/>
                  </a:schemeClr>
                </a:solidFill>
                <a:latin typeface="Consolas" pitchFamily="49" charset="0"/>
                <a:cs typeface="Consolas" pitchFamily="49" charset="0"/>
              </a:rPr>
              <a:t>rgb</a:t>
            </a:r>
            <a:r>
              <a:rPr lang="en-US" sz="2000" dirty="0">
                <a:solidFill>
                  <a:schemeClr val="bg1">
                    <a:alpha val="99000"/>
                  </a:schemeClr>
                </a:solidFill>
                <a:latin typeface="Consolas" pitchFamily="49" charset="0"/>
                <a:cs typeface="Consolas" pitchFamily="49" charset="0"/>
              </a:rPr>
              <a:t>(255,0,0)"; </a:t>
            </a:r>
          </a:p>
          <a:p>
            <a:r>
              <a:rPr lang="en-US" sz="2000" dirty="0">
                <a:solidFill>
                  <a:schemeClr val="bg1">
                    <a:alpha val="99000"/>
                  </a:schemeClr>
                </a:solidFill>
                <a:latin typeface="Consolas" pitchFamily="49" charset="0"/>
                <a:cs typeface="Consolas" pitchFamily="49" charset="0"/>
              </a:rPr>
              <a:t>  </a:t>
            </a:r>
            <a:r>
              <a:rPr lang="en-US" sz="2000" dirty="0" err="1">
                <a:solidFill>
                  <a:schemeClr val="bg1">
                    <a:alpha val="99000"/>
                  </a:schemeClr>
                </a:solidFill>
                <a:latin typeface="Consolas" pitchFamily="49" charset="0"/>
                <a:cs typeface="Consolas" pitchFamily="49" charset="0"/>
              </a:rPr>
              <a:t>context.fillRect</a:t>
            </a:r>
            <a:r>
              <a:rPr lang="en-US" sz="2000" dirty="0">
                <a:solidFill>
                  <a:schemeClr val="bg1">
                    <a:alpha val="99000"/>
                  </a:schemeClr>
                </a:solidFill>
                <a:latin typeface="Consolas" pitchFamily="49" charset="0"/>
                <a:cs typeface="Consolas" pitchFamily="49" charset="0"/>
              </a:rPr>
              <a:t>(30, 30, 50, 50); </a:t>
            </a:r>
          </a:p>
          <a:p>
            <a:r>
              <a:rPr lang="en-US" sz="2000" dirty="0">
                <a:solidFill>
                  <a:schemeClr val="bg1">
                    <a:alpha val="99000"/>
                  </a:schemeClr>
                </a:solidFill>
                <a:latin typeface="Consolas" pitchFamily="49" charset="0"/>
                <a:cs typeface="Consolas" pitchFamily="49" charset="0"/>
              </a:rPr>
              <a:t>&lt;/script&gt;</a:t>
            </a:r>
          </a:p>
        </p:txBody>
      </p:sp>
    </p:spTree>
    <p:extLst>
      <p:ext uri="{BB962C8B-B14F-4D97-AF65-F5344CB8AC3E}">
        <p14:creationId xmlns:p14="http://schemas.microsoft.com/office/powerpoint/2010/main" val="299456341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228600"/>
            <a:ext cx="11152188" cy="747713"/>
          </a:xfrm>
        </p:spPr>
        <p:txBody>
          <a:bodyPr>
            <a:normAutofit fontScale="90000"/>
          </a:bodyPr>
          <a:lstStyle/>
          <a:p>
            <a:r>
              <a:rPr lang="en-US" dirty="0" smtClean="0"/>
              <a:t>HTML 5 &lt;video&gt;</a:t>
            </a:r>
            <a:endParaRPr lang="en-US" dirty="0"/>
          </a:p>
        </p:txBody>
      </p:sp>
      <p:sp>
        <p:nvSpPr>
          <p:cNvPr id="18" name="Text Placeholder 17"/>
          <p:cNvSpPr>
            <a:spLocks noGrp="1"/>
          </p:cNvSpPr>
          <p:nvPr>
            <p:ph type="body" sz="quarter" idx="4294967295"/>
          </p:nvPr>
        </p:nvSpPr>
        <p:spPr>
          <a:xfrm>
            <a:off x="0" y="1141413"/>
            <a:ext cx="11149013" cy="4340225"/>
          </a:xfrm>
        </p:spPr>
        <p:txBody>
          <a:bodyPr>
            <a:normAutofit/>
          </a:bodyPr>
          <a:lstStyle/>
          <a:p>
            <a:r>
              <a:rPr lang="en-US" dirty="0" smtClean="0">
                <a:solidFill>
                  <a:schemeClr val="accent2">
                    <a:alpha val="99000"/>
                  </a:schemeClr>
                </a:solidFill>
              </a:rPr>
              <a:t>Support for the HTML5 &lt;video&gt; element</a:t>
            </a:r>
          </a:p>
          <a:p>
            <a:r>
              <a:rPr lang="en-US" dirty="0" smtClean="0"/>
              <a:t>Industry-standard MPEG-4/H.264 video</a:t>
            </a:r>
          </a:p>
          <a:p>
            <a:r>
              <a:rPr lang="en-US" dirty="0" smtClean="0">
                <a:solidFill>
                  <a:schemeClr val="accent2">
                    <a:alpha val="99000"/>
                  </a:schemeClr>
                </a:solidFill>
              </a:rPr>
              <a:t>Video can be composited with </a:t>
            </a:r>
            <a:br>
              <a:rPr lang="en-US" dirty="0" smtClean="0">
                <a:solidFill>
                  <a:schemeClr val="accent2">
                    <a:alpha val="99000"/>
                  </a:schemeClr>
                </a:solidFill>
              </a:rPr>
            </a:br>
            <a:r>
              <a:rPr lang="en-US" dirty="0" smtClean="0">
                <a:solidFill>
                  <a:schemeClr val="accent2">
                    <a:alpha val="99000"/>
                  </a:schemeClr>
                </a:solidFill>
              </a:rPr>
              <a:t>anything else on the page</a:t>
            </a:r>
          </a:p>
          <a:p>
            <a:r>
              <a:rPr lang="en-US" dirty="0" smtClean="0"/>
              <a:t>HTML content, images, SVG graphics</a:t>
            </a:r>
          </a:p>
          <a:p>
            <a:r>
              <a:rPr lang="en-US" dirty="0" smtClean="0">
                <a:solidFill>
                  <a:schemeClr val="accent2">
                    <a:alpha val="99000"/>
                  </a:schemeClr>
                </a:solidFill>
              </a:rPr>
              <a:t>Hardware accelerated, </a:t>
            </a:r>
            <a:br>
              <a:rPr lang="en-US" dirty="0" smtClean="0">
                <a:solidFill>
                  <a:schemeClr val="accent2">
                    <a:alpha val="99000"/>
                  </a:schemeClr>
                </a:solidFill>
              </a:rPr>
            </a:br>
            <a:r>
              <a:rPr lang="en-US" dirty="0" smtClean="0">
                <a:solidFill>
                  <a:schemeClr val="accent2">
                    <a:alpha val="99000"/>
                  </a:schemeClr>
                </a:solidFill>
              </a:rPr>
              <a:t>GPU-based decoding</a:t>
            </a:r>
            <a:endParaRPr lang="en-US" dirty="0">
              <a:solidFill>
                <a:schemeClr val="accent2">
                  <a:alpha val="99000"/>
                </a:schemeClr>
              </a:solidFill>
            </a:endParaRPr>
          </a:p>
        </p:txBody>
      </p:sp>
      <p:grpSp>
        <p:nvGrpSpPr>
          <p:cNvPr id="4" name="Group 3"/>
          <p:cNvGrpSpPr/>
          <p:nvPr/>
        </p:nvGrpSpPr>
        <p:grpSpPr>
          <a:xfrm>
            <a:off x="9121316" y="-521529"/>
            <a:ext cx="2548396" cy="7901058"/>
            <a:chOff x="9119728" y="0"/>
            <a:chExt cx="2548396" cy="7901058"/>
          </a:xfrm>
        </p:grpSpPr>
        <p:sp>
          <p:nvSpPr>
            <p:cNvPr id="8" name="Freeform 7"/>
            <p:cNvSpPr>
              <a:spLocks noEditPoints="1"/>
            </p:cNvSpPr>
            <p:nvPr/>
          </p:nvSpPr>
          <p:spPr bwMode="black">
            <a:xfrm>
              <a:off x="9119728" y="5163037"/>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6" name="Freeform 7"/>
            <p:cNvSpPr>
              <a:spLocks noEditPoints="1"/>
            </p:cNvSpPr>
            <p:nvPr/>
          </p:nvSpPr>
          <p:spPr bwMode="black">
            <a:xfrm>
              <a:off x="9119729" y="2581519"/>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7" name="Freeform 7"/>
            <p:cNvSpPr>
              <a:spLocks noEditPoints="1"/>
            </p:cNvSpPr>
            <p:nvPr/>
          </p:nvSpPr>
          <p:spPr bwMode="black">
            <a:xfrm>
              <a:off x="9119729" y="0"/>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44331419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228600"/>
            <a:ext cx="11152188" cy="747713"/>
          </a:xfrm>
        </p:spPr>
        <p:txBody>
          <a:bodyPr>
            <a:normAutofit fontScale="90000"/>
          </a:bodyPr>
          <a:lstStyle/>
          <a:p>
            <a:r>
              <a:rPr lang="en-US" dirty="0" smtClean="0"/>
              <a:t>HTML 5 &lt;video&gt; Attributes</a:t>
            </a:r>
            <a:endParaRPr lang="en-US" dirty="0"/>
          </a:p>
        </p:txBody>
      </p:sp>
      <p:sp>
        <p:nvSpPr>
          <p:cNvPr id="18" name="Text Placeholder 17"/>
          <p:cNvSpPr>
            <a:spLocks noGrp="1"/>
          </p:cNvSpPr>
          <p:nvPr>
            <p:ph type="body" sz="quarter" idx="4294967295"/>
          </p:nvPr>
        </p:nvSpPr>
        <p:spPr>
          <a:xfrm>
            <a:off x="0" y="1141413"/>
            <a:ext cx="11149013" cy="2954337"/>
          </a:xfrm>
        </p:spPr>
        <p:txBody>
          <a:bodyPr>
            <a:normAutofit fontScale="92500"/>
          </a:bodyPr>
          <a:lstStyle/>
          <a:p>
            <a:r>
              <a:rPr lang="en-US" sz="3600" b="1" dirty="0" err="1">
                <a:solidFill>
                  <a:schemeClr val="accent2"/>
                </a:solidFill>
                <a:latin typeface="+mn-lt"/>
              </a:rPr>
              <a:t>src</a:t>
            </a:r>
            <a:r>
              <a:rPr lang="en-US" sz="3600" dirty="0"/>
              <a:t> – specifies the location to pull the source file</a:t>
            </a:r>
          </a:p>
          <a:p>
            <a:r>
              <a:rPr lang="en-US" sz="3600" b="1" dirty="0" err="1">
                <a:solidFill>
                  <a:schemeClr val="accent2"/>
                </a:solidFill>
                <a:latin typeface="+mn-lt"/>
              </a:rPr>
              <a:t>autoplay</a:t>
            </a:r>
            <a:r>
              <a:rPr lang="en-US" sz="3600" b="1" dirty="0">
                <a:solidFill>
                  <a:schemeClr val="accent1"/>
                </a:solidFill>
                <a:latin typeface="+mn-lt"/>
              </a:rPr>
              <a:t> </a:t>
            </a:r>
            <a:r>
              <a:rPr lang="en-US" sz="3600" dirty="0"/>
              <a:t>– if present starts playing as soon as it’s ready</a:t>
            </a:r>
          </a:p>
          <a:p>
            <a:r>
              <a:rPr lang="en-US" sz="3600" b="1" dirty="0">
                <a:solidFill>
                  <a:schemeClr val="accent2"/>
                </a:solidFill>
                <a:latin typeface="+mn-lt"/>
              </a:rPr>
              <a:t>controls</a:t>
            </a:r>
            <a:r>
              <a:rPr lang="en-US" sz="3600" dirty="0"/>
              <a:t> – if present displays controls</a:t>
            </a:r>
          </a:p>
          <a:p>
            <a:r>
              <a:rPr lang="en-US" sz="3600" b="1" dirty="0">
                <a:solidFill>
                  <a:schemeClr val="accent2"/>
                </a:solidFill>
                <a:latin typeface="+mn-lt"/>
              </a:rPr>
              <a:t>preload</a:t>
            </a:r>
            <a:r>
              <a:rPr lang="en-US" sz="3600" dirty="0"/>
              <a:t> – if present loads source at page load</a:t>
            </a:r>
          </a:p>
          <a:p>
            <a:r>
              <a:rPr lang="en-US" sz="3600" b="1" dirty="0">
                <a:solidFill>
                  <a:schemeClr val="accent2"/>
                </a:solidFill>
                <a:latin typeface="+mn-lt"/>
              </a:rPr>
              <a:t>loop</a:t>
            </a:r>
            <a:r>
              <a:rPr lang="en-US" sz="3600" dirty="0"/>
              <a:t> – if present loops back to the beginning of the video</a:t>
            </a:r>
          </a:p>
        </p:txBody>
      </p:sp>
      <p:sp>
        <p:nvSpPr>
          <p:cNvPr id="4" name="Rectangle 3"/>
          <p:cNvSpPr/>
          <p:nvPr/>
        </p:nvSpPr>
        <p:spPr bwMode="auto">
          <a:xfrm>
            <a:off x="2969281" y="5204968"/>
            <a:ext cx="8708371" cy="1399032"/>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solidFill>
                  <a:schemeClr val="bg1">
                    <a:alpha val="99000"/>
                  </a:schemeClr>
                </a:solidFill>
                <a:latin typeface="Consolas" pitchFamily="49" charset="0"/>
                <a:cs typeface="Consolas" pitchFamily="49" charset="0"/>
              </a:rPr>
              <a:t>&lt;video </a:t>
            </a:r>
            <a:r>
              <a:rPr lang="en-US" dirty="0" err="1">
                <a:solidFill>
                  <a:schemeClr val="bg1">
                    <a:alpha val="99000"/>
                  </a:schemeClr>
                </a:solidFill>
                <a:latin typeface="Consolas" pitchFamily="49" charset="0"/>
                <a:cs typeface="Consolas" pitchFamily="49" charset="0"/>
              </a:rPr>
              <a:t>src</a:t>
            </a:r>
            <a:r>
              <a:rPr lang="en-US" dirty="0">
                <a:solidFill>
                  <a:schemeClr val="bg1">
                    <a:alpha val="99000"/>
                  </a:schemeClr>
                </a:solidFill>
                <a:latin typeface="Consolas" pitchFamily="49" charset="0"/>
                <a:cs typeface="Consolas" pitchFamily="49" charset="0"/>
              </a:rPr>
              <a:t>="video.mp4" id="</a:t>
            </a:r>
            <a:r>
              <a:rPr lang="en-US" dirty="0" err="1">
                <a:solidFill>
                  <a:schemeClr val="bg1">
                    <a:alpha val="99000"/>
                  </a:schemeClr>
                </a:solidFill>
                <a:latin typeface="Consolas" pitchFamily="49" charset="0"/>
                <a:cs typeface="Consolas" pitchFamily="49" charset="0"/>
              </a:rPr>
              <a:t>videoTag</a:t>
            </a:r>
            <a:r>
              <a:rPr lang="en-US" dirty="0">
                <a:solidFill>
                  <a:schemeClr val="bg1">
                    <a:alpha val="99000"/>
                  </a:schemeClr>
                </a:solidFill>
                <a:latin typeface="Consolas" pitchFamily="49" charset="0"/>
                <a:cs typeface="Consolas" pitchFamily="49" charset="0"/>
              </a:rPr>
              <a:t>"&gt;</a:t>
            </a:r>
          </a:p>
          <a:p>
            <a:r>
              <a:rPr lang="en-US" dirty="0">
                <a:solidFill>
                  <a:schemeClr val="bg1">
                    <a:alpha val="99000"/>
                  </a:schemeClr>
                </a:solidFill>
                <a:latin typeface="Consolas" pitchFamily="49" charset="0"/>
                <a:cs typeface="Consolas" pitchFamily="49" charset="0"/>
              </a:rPr>
              <a:t>  &lt;!-- Only shown when browser doesn’t support video --&gt;</a:t>
            </a:r>
          </a:p>
          <a:p>
            <a:r>
              <a:rPr lang="en-US" dirty="0">
                <a:solidFill>
                  <a:schemeClr val="bg1">
                    <a:alpha val="99000"/>
                  </a:schemeClr>
                </a:solidFill>
                <a:latin typeface="Consolas" pitchFamily="49" charset="0"/>
                <a:cs typeface="Consolas" pitchFamily="49" charset="0"/>
              </a:rPr>
              <a:t>  &lt;!-- You Could Embed Flash or Silverlight Video Here --&gt;</a:t>
            </a:r>
          </a:p>
          <a:p>
            <a:r>
              <a:rPr lang="en-US" dirty="0">
                <a:solidFill>
                  <a:schemeClr val="bg1">
                    <a:alpha val="99000"/>
                  </a:schemeClr>
                </a:solidFill>
                <a:latin typeface="Consolas" pitchFamily="49" charset="0"/>
                <a:cs typeface="Consolas" pitchFamily="49" charset="0"/>
              </a:rPr>
              <a:t>&lt;/video&gt;</a:t>
            </a:r>
          </a:p>
        </p:txBody>
      </p:sp>
    </p:spTree>
    <p:extLst>
      <p:ext uri="{BB962C8B-B14F-4D97-AF65-F5344CB8AC3E}">
        <p14:creationId xmlns:p14="http://schemas.microsoft.com/office/powerpoint/2010/main" val="295937003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228600"/>
            <a:ext cx="11152188" cy="747713"/>
          </a:xfrm>
        </p:spPr>
        <p:txBody>
          <a:bodyPr>
            <a:normAutofit fontScale="90000"/>
          </a:bodyPr>
          <a:lstStyle/>
          <a:p>
            <a:r>
              <a:rPr lang="en-US" dirty="0" smtClean="0"/>
              <a:t>Multiple HTML 5 &lt;video&gt; Sources?</a:t>
            </a:r>
            <a:endParaRPr lang="en-US" dirty="0"/>
          </a:p>
        </p:txBody>
      </p:sp>
      <p:sp>
        <p:nvSpPr>
          <p:cNvPr id="18" name="Text Placeholder 17"/>
          <p:cNvSpPr>
            <a:spLocks noGrp="1"/>
          </p:cNvSpPr>
          <p:nvPr>
            <p:ph type="body" sz="quarter" idx="4294967295"/>
          </p:nvPr>
        </p:nvSpPr>
        <p:spPr>
          <a:xfrm>
            <a:off x="0" y="1141413"/>
            <a:ext cx="11149013" cy="996950"/>
          </a:xfrm>
        </p:spPr>
        <p:txBody>
          <a:bodyPr>
            <a:normAutofit lnSpcReduction="10000"/>
          </a:bodyPr>
          <a:lstStyle/>
          <a:p>
            <a:r>
              <a:rPr lang="en-US" sz="3600" b="1" dirty="0">
                <a:solidFill>
                  <a:schemeClr val="accent2"/>
                </a:solidFill>
                <a:latin typeface="+mn-lt"/>
              </a:rPr>
              <a:t>source </a:t>
            </a:r>
            <a:r>
              <a:rPr lang="en-US" sz="3600" dirty="0"/>
              <a:t>– child element used to specify the location to pull the source file(s)</a:t>
            </a:r>
          </a:p>
        </p:txBody>
      </p:sp>
      <p:sp>
        <p:nvSpPr>
          <p:cNvPr id="4" name="Rectangle 3"/>
          <p:cNvSpPr/>
          <p:nvPr/>
        </p:nvSpPr>
        <p:spPr bwMode="auto">
          <a:xfrm>
            <a:off x="1799700" y="2806996"/>
            <a:ext cx="8708371" cy="1596065"/>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solidFill>
                  <a:schemeClr val="bg1">
                    <a:alpha val="99000"/>
                  </a:schemeClr>
                </a:solidFill>
                <a:latin typeface="Consolas" pitchFamily="49" charset="0"/>
                <a:cs typeface="Consolas" pitchFamily="49" charset="0"/>
              </a:rPr>
              <a:t>&lt;video poster="video.jpg"&gt;</a:t>
            </a:r>
          </a:p>
          <a:p>
            <a:r>
              <a:rPr lang="en-US" dirty="0">
                <a:solidFill>
                  <a:schemeClr val="bg1">
                    <a:alpha val="99000"/>
                  </a:schemeClr>
                </a:solidFill>
                <a:latin typeface="Consolas" pitchFamily="49" charset="0"/>
                <a:cs typeface="Consolas" pitchFamily="49" charset="0"/>
              </a:rPr>
              <a:t>	&lt;source </a:t>
            </a:r>
            <a:r>
              <a:rPr lang="en-US" dirty="0" err="1">
                <a:solidFill>
                  <a:schemeClr val="bg1">
                    <a:alpha val="99000"/>
                  </a:schemeClr>
                </a:solidFill>
                <a:latin typeface="Consolas" pitchFamily="49" charset="0"/>
                <a:cs typeface="Consolas" pitchFamily="49" charset="0"/>
              </a:rPr>
              <a:t>src</a:t>
            </a:r>
            <a:r>
              <a:rPr lang="en-US" dirty="0">
                <a:solidFill>
                  <a:schemeClr val="bg1">
                    <a:alpha val="99000"/>
                  </a:schemeClr>
                </a:solidFill>
                <a:latin typeface="Consolas" pitchFamily="49" charset="0"/>
                <a:cs typeface="Consolas" pitchFamily="49" charset="0"/>
              </a:rPr>
              <a:t>="video.mp4"/&gt;</a:t>
            </a:r>
          </a:p>
          <a:p>
            <a:r>
              <a:rPr lang="en-US" dirty="0">
                <a:solidFill>
                  <a:schemeClr val="bg1">
                    <a:alpha val="99000"/>
                  </a:schemeClr>
                </a:solidFill>
                <a:latin typeface="Consolas" pitchFamily="49" charset="0"/>
                <a:cs typeface="Consolas" pitchFamily="49" charset="0"/>
              </a:rPr>
              <a:t>	&lt;source </a:t>
            </a:r>
            <a:r>
              <a:rPr lang="en-US" dirty="0" err="1">
                <a:solidFill>
                  <a:schemeClr val="bg1">
                    <a:alpha val="99000"/>
                  </a:schemeClr>
                </a:solidFill>
                <a:latin typeface="Consolas" pitchFamily="49" charset="0"/>
                <a:cs typeface="Consolas" pitchFamily="49" charset="0"/>
              </a:rPr>
              <a:t>src</a:t>
            </a:r>
            <a:r>
              <a:rPr lang="en-US" dirty="0">
                <a:solidFill>
                  <a:schemeClr val="bg1">
                    <a:alpha val="99000"/>
                  </a:schemeClr>
                </a:solidFill>
                <a:latin typeface="Consolas" pitchFamily="49" charset="0"/>
                <a:cs typeface="Consolas" pitchFamily="49" charset="0"/>
              </a:rPr>
              <a:t>="</a:t>
            </a:r>
            <a:r>
              <a:rPr lang="en-US" dirty="0" err="1">
                <a:solidFill>
                  <a:schemeClr val="bg1">
                    <a:alpha val="99000"/>
                  </a:schemeClr>
                </a:solidFill>
                <a:latin typeface="Consolas" pitchFamily="49" charset="0"/>
                <a:cs typeface="Consolas" pitchFamily="49" charset="0"/>
              </a:rPr>
              <a:t>video.ogv</a:t>
            </a:r>
            <a:r>
              <a:rPr lang="en-US" dirty="0">
                <a:solidFill>
                  <a:schemeClr val="bg1">
                    <a:alpha val="99000"/>
                  </a:schemeClr>
                </a:solidFill>
                <a:latin typeface="Consolas" pitchFamily="49" charset="0"/>
                <a:cs typeface="Consolas" pitchFamily="49" charset="0"/>
              </a:rPr>
              <a:t>"/&gt;</a:t>
            </a:r>
          </a:p>
          <a:p>
            <a:r>
              <a:rPr lang="en-US" dirty="0">
                <a:solidFill>
                  <a:schemeClr val="bg1">
                    <a:alpha val="99000"/>
                  </a:schemeClr>
                </a:solidFill>
                <a:latin typeface="Consolas" pitchFamily="49" charset="0"/>
                <a:cs typeface="Consolas" pitchFamily="49" charset="0"/>
              </a:rPr>
              <a:t>	&lt;p&gt;This is fallback content&lt;/p&gt;</a:t>
            </a:r>
          </a:p>
          <a:p>
            <a:r>
              <a:rPr lang="en-US" dirty="0">
                <a:solidFill>
                  <a:schemeClr val="bg1">
                    <a:alpha val="99000"/>
                  </a:schemeClr>
                </a:solidFill>
                <a:latin typeface="Consolas" pitchFamily="49" charset="0"/>
                <a:cs typeface="Consolas" pitchFamily="49" charset="0"/>
              </a:rPr>
              <a:t>&lt;/video&gt;</a:t>
            </a:r>
          </a:p>
        </p:txBody>
      </p:sp>
    </p:spTree>
    <p:extLst>
      <p:ext uri="{BB962C8B-B14F-4D97-AF65-F5344CB8AC3E}">
        <p14:creationId xmlns:p14="http://schemas.microsoft.com/office/powerpoint/2010/main" val="235131309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228600"/>
            <a:ext cx="11152188" cy="747713"/>
          </a:xfrm>
        </p:spPr>
        <p:txBody>
          <a:bodyPr>
            <a:normAutofit fontScale="90000"/>
          </a:bodyPr>
          <a:lstStyle/>
          <a:p>
            <a:r>
              <a:rPr lang="en-US" dirty="0" smtClean="0"/>
              <a:t>HTML 5 &lt;audio&gt;</a:t>
            </a:r>
            <a:endParaRPr lang="en-US" dirty="0"/>
          </a:p>
        </p:txBody>
      </p:sp>
      <p:sp>
        <p:nvSpPr>
          <p:cNvPr id="18" name="Text Placeholder 17"/>
          <p:cNvSpPr>
            <a:spLocks noGrp="1"/>
          </p:cNvSpPr>
          <p:nvPr>
            <p:ph type="body" sz="quarter" idx="4294967295"/>
          </p:nvPr>
        </p:nvSpPr>
        <p:spPr>
          <a:xfrm>
            <a:off x="0" y="1141413"/>
            <a:ext cx="11149013" cy="1223962"/>
          </a:xfrm>
        </p:spPr>
        <p:txBody>
          <a:bodyPr numCol="2"/>
          <a:lstStyle/>
          <a:p>
            <a:r>
              <a:rPr lang="en-US" dirty="0"/>
              <a:t>Industry-standard MP3 </a:t>
            </a:r>
            <a:r>
              <a:rPr lang="en-US" dirty="0" smtClean="0"/>
              <a:t/>
            </a:r>
            <a:br>
              <a:rPr lang="en-US" dirty="0" smtClean="0"/>
            </a:br>
            <a:r>
              <a:rPr lang="en-US" dirty="0" smtClean="0"/>
              <a:t>and </a:t>
            </a:r>
            <a:r>
              <a:rPr lang="en-US" dirty="0"/>
              <a:t>AAC audio</a:t>
            </a:r>
          </a:p>
          <a:p>
            <a:r>
              <a:rPr lang="en-US" dirty="0"/>
              <a:t>Fully scriptable via </a:t>
            </a:r>
            <a:r>
              <a:rPr lang="en-US" dirty="0" smtClean="0"/>
              <a:t/>
            </a:r>
            <a:br>
              <a:rPr lang="en-US" dirty="0" smtClean="0"/>
            </a:br>
            <a:r>
              <a:rPr lang="en-US" dirty="0" smtClean="0"/>
              <a:t>the DOM</a:t>
            </a:r>
          </a:p>
        </p:txBody>
      </p:sp>
      <p:sp>
        <p:nvSpPr>
          <p:cNvPr id="5" name="Rectangle 4"/>
          <p:cNvSpPr/>
          <p:nvPr/>
        </p:nvSpPr>
        <p:spPr bwMode="auto">
          <a:xfrm>
            <a:off x="2964625" y="5203186"/>
            <a:ext cx="8705088" cy="140128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solidFill>
                  <a:schemeClr val="bg1">
                    <a:alpha val="99000"/>
                  </a:schemeClr>
                </a:solidFill>
                <a:latin typeface="Consolas" pitchFamily="49" charset="0"/>
                <a:cs typeface="Consolas" pitchFamily="49" charset="0"/>
              </a:rPr>
              <a:t>&lt;audio </a:t>
            </a:r>
            <a:r>
              <a:rPr lang="en-US" dirty="0" err="1">
                <a:solidFill>
                  <a:schemeClr val="bg1">
                    <a:alpha val="99000"/>
                  </a:schemeClr>
                </a:solidFill>
                <a:latin typeface="Consolas" pitchFamily="49" charset="0"/>
                <a:cs typeface="Consolas" pitchFamily="49" charset="0"/>
              </a:rPr>
              <a:t>src</a:t>
            </a:r>
            <a:r>
              <a:rPr lang="en-US" dirty="0">
                <a:solidFill>
                  <a:schemeClr val="bg1">
                    <a:alpha val="99000"/>
                  </a:schemeClr>
                </a:solidFill>
                <a:latin typeface="Consolas" pitchFamily="49" charset="0"/>
                <a:cs typeface="Consolas" pitchFamily="49" charset="0"/>
              </a:rPr>
              <a:t>="audio.mp3" id="</a:t>
            </a:r>
            <a:r>
              <a:rPr lang="en-US" dirty="0" err="1">
                <a:solidFill>
                  <a:schemeClr val="bg1">
                    <a:alpha val="99000"/>
                  </a:schemeClr>
                </a:solidFill>
                <a:latin typeface="Consolas" pitchFamily="49" charset="0"/>
                <a:cs typeface="Consolas" pitchFamily="49" charset="0"/>
              </a:rPr>
              <a:t>audioTag</a:t>
            </a:r>
            <a:r>
              <a:rPr lang="en-US" dirty="0">
                <a:solidFill>
                  <a:schemeClr val="bg1">
                    <a:alpha val="99000"/>
                  </a:schemeClr>
                </a:solidFill>
                <a:latin typeface="Consolas" pitchFamily="49" charset="0"/>
                <a:cs typeface="Consolas" pitchFamily="49" charset="0"/>
              </a:rPr>
              <a:t>" </a:t>
            </a:r>
            <a:r>
              <a:rPr lang="en-US" dirty="0" err="1">
                <a:solidFill>
                  <a:schemeClr val="bg1">
                    <a:alpha val="99000"/>
                  </a:schemeClr>
                </a:solidFill>
                <a:latin typeface="Consolas" pitchFamily="49" charset="0"/>
                <a:cs typeface="Consolas" pitchFamily="49" charset="0"/>
              </a:rPr>
              <a:t>autoplay</a:t>
            </a:r>
            <a:r>
              <a:rPr lang="en-US" dirty="0">
                <a:solidFill>
                  <a:schemeClr val="bg1">
                    <a:alpha val="99000"/>
                  </a:schemeClr>
                </a:solidFill>
                <a:latin typeface="Consolas" pitchFamily="49" charset="0"/>
                <a:cs typeface="Consolas" pitchFamily="49" charset="0"/>
              </a:rPr>
              <a:t> controls&gt;</a:t>
            </a:r>
          </a:p>
          <a:p>
            <a:r>
              <a:rPr lang="en-US" dirty="0">
                <a:solidFill>
                  <a:schemeClr val="bg1">
                    <a:alpha val="99000"/>
                  </a:schemeClr>
                </a:solidFill>
                <a:latin typeface="Consolas" pitchFamily="49" charset="0"/>
                <a:cs typeface="Consolas" pitchFamily="49" charset="0"/>
              </a:rPr>
              <a:t>  &lt;!-- Only shown when browser doesn’t support audio --&gt;</a:t>
            </a:r>
          </a:p>
          <a:p>
            <a:r>
              <a:rPr lang="en-US" dirty="0">
                <a:solidFill>
                  <a:schemeClr val="bg1">
                    <a:alpha val="99000"/>
                  </a:schemeClr>
                </a:solidFill>
                <a:latin typeface="Consolas" pitchFamily="49" charset="0"/>
                <a:cs typeface="Consolas" pitchFamily="49" charset="0"/>
              </a:rPr>
              <a:t>  &lt;!-- You could embed Flash or Silverlight audio here --&gt;</a:t>
            </a:r>
          </a:p>
          <a:p>
            <a:r>
              <a:rPr lang="en-US" dirty="0">
                <a:solidFill>
                  <a:schemeClr val="bg1">
                    <a:alpha val="99000"/>
                  </a:schemeClr>
                </a:solidFill>
                <a:latin typeface="Consolas" pitchFamily="49" charset="0"/>
                <a:cs typeface="Consolas" pitchFamily="49" charset="0"/>
              </a:rPr>
              <a:t>&lt;/audio&gt;</a:t>
            </a:r>
          </a:p>
        </p:txBody>
      </p:sp>
      <p:sp>
        <p:nvSpPr>
          <p:cNvPr id="2" name="Rectangle 1"/>
          <p:cNvSpPr/>
          <p:nvPr/>
        </p:nvSpPr>
        <p:spPr>
          <a:xfrm>
            <a:off x="520701" y="2434917"/>
            <a:ext cx="6092825" cy="553998"/>
          </a:xfrm>
          <a:prstGeom prst="rect">
            <a:avLst/>
          </a:prstGeom>
        </p:spPr>
        <p:txBody>
          <a:bodyPr vert="horz" wrap="square" lIns="0" tIns="0" rIns="0" bIns="0" rtlCol="0">
            <a:spAutoFit/>
          </a:bodyPr>
          <a:lstStyle/>
          <a:p>
            <a:pPr marL="3175" defTabSz="914363">
              <a:lnSpc>
                <a:spcPct val="90000"/>
              </a:lnSpc>
              <a:spcAft>
                <a:spcPts val="900"/>
              </a:spcAft>
              <a:buSzPct val="80000"/>
            </a:pPr>
            <a:r>
              <a:rPr lang="en-US" sz="4000" spc="-100" dirty="0">
                <a:solidFill>
                  <a:schemeClr val="accent2">
                    <a:alpha val="99000"/>
                  </a:schemeClr>
                </a:solidFill>
                <a:latin typeface="Segoe UI Light" pitchFamily="34" charset="0"/>
              </a:rPr>
              <a:t>Attributes</a:t>
            </a:r>
          </a:p>
        </p:txBody>
      </p:sp>
      <p:sp>
        <p:nvSpPr>
          <p:cNvPr id="3" name="Rectangle 2"/>
          <p:cNvSpPr/>
          <p:nvPr/>
        </p:nvSpPr>
        <p:spPr>
          <a:xfrm>
            <a:off x="519113" y="2995838"/>
            <a:ext cx="11158538" cy="2095958"/>
          </a:xfrm>
          <a:prstGeom prst="rect">
            <a:avLst/>
          </a:prstGeom>
        </p:spPr>
        <p:txBody>
          <a:bodyPr wrap="square" numCol="2">
            <a:spAutoFit/>
          </a:bodyPr>
          <a:lstStyle/>
          <a:p>
            <a:pPr marL="3175" defTabSz="914363">
              <a:lnSpc>
                <a:spcPct val="90000"/>
              </a:lnSpc>
              <a:spcAft>
                <a:spcPts val="900"/>
              </a:spcAft>
              <a:buSzPct val="80000"/>
            </a:pPr>
            <a:r>
              <a:rPr lang="en-US" sz="3200" b="1" spc="-100" dirty="0" err="1">
                <a:solidFill>
                  <a:schemeClr val="accent2"/>
                </a:solidFill>
              </a:rPr>
              <a:t>src</a:t>
            </a:r>
            <a:r>
              <a:rPr lang="en-US" sz="3200" spc="-100" dirty="0">
                <a:gradFill>
                  <a:gsLst>
                    <a:gs pos="0">
                      <a:srgbClr val="595959"/>
                    </a:gs>
                    <a:gs pos="86000">
                      <a:srgbClr val="595959"/>
                    </a:gs>
                  </a:gsLst>
                  <a:lin ang="5400000" scaled="0"/>
                </a:gradFill>
                <a:latin typeface="Segoe UI Light" pitchFamily="34" charset="0"/>
              </a:rPr>
              <a:t> – specifies the location </a:t>
            </a:r>
            <a:br>
              <a:rPr lang="en-US" sz="3200" spc="-100" dirty="0">
                <a:gradFill>
                  <a:gsLst>
                    <a:gs pos="0">
                      <a:srgbClr val="595959"/>
                    </a:gs>
                    <a:gs pos="86000">
                      <a:srgbClr val="595959"/>
                    </a:gs>
                  </a:gsLst>
                  <a:lin ang="5400000" scaled="0"/>
                </a:gradFill>
                <a:latin typeface="Segoe UI Light" pitchFamily="34" charset="0"/>
              </a:rPr>
            </a:br>
            <a:r>
              <a:rPr lang="en-US" sz="3200" spc="-100" dirty="0">
                <a:gradFill>
                  <a:gsLst>
                    <a:gs pos="0">
                      <a:srgbClr val="595959"/>
                    </a:gs>
                    <a:gs pos="86000">
                      <a:srgbClr val="595959"/>
                    </a:gs>
                  </a:gsLst>
                  <a:lin ang="5400000" scaled="0"/>
                </a:gradFill>
                <a:latin typeface="Segoe UI Light" pitchFamily="34" charset="0"/>
              </a:rPr>
              <a:t>to pull the source file</a:t>
            </a:r>
          </a:p>
          <a:p>
            <a:pPr marL="3175" defTabSz="914363">
              <a:lnSpc>
                <a:spcPct val="90000"/>
              </a:lnSpc>
              <a:spcAft>
                <a:spcPts val="900"/>
              </a:spcAft>
              <a:buSzPct val="80000"/>
            </a:pPr>
            <a:r>
              <a:rPr lang="en-US" sz="3200" b="1" spc="-100" dirty="0" err="1">
                <a:solidFill>
                  <a:schemeClr val="accent2"/>
                </a:solidFill>
              </a:rPr>
              <a:t>autoplay</a:t>
            </a:r>
            <a:r>
              <a:rPr lang="en-US" sz="3200" spc="-100" dirty="0">
                <a:gradFill>
                  <a:gsLst>
                    <a:gs pos="0">
                      <a:srgbClr val="595959"/>
                    </a:gs>
                    <a:gs pos="86000">
                      <a:srgbClr val="595959"/>
                    </a:gs>
                  </a:gsLst>
                  <a:lin ang="5400000" scaled="0"/>
                </a:gradFill>
                <a:latin typeface="Segoe UI Light" pitchFamily="34" charset="0"/>
              </a:rPr>
              <a:t> – if present starts </a:t>
            </a:r>
            <a:br>
              <a:rPr lang="en-US" sz="3200" spc="-100" dirty="0">
                <a:gradFill>
                  <a:gsLst>
                    <a:gs pos="0">
                      <a:srgbClr val="595959"/>
                    </a:gs>
                    <a:gs pos="86000">
                      <a:srgbClr val="595959"/>
                    </a:gs>
                  </a:gsLst>
                  <a:lin ang="5400000" scaled="0"/>
                </a:gradFill>
                <a:latin typeface="Segoe UI Light" pitchFamily="34" charset="0"/>
              </a:rPr>
            </a:br>
            <a:r>
              <a:rPr lang="en-US" sz="3200" spc="-100" dirty="0">
                <a:gradFill>
                  <a:gsLst>
                    <a:gs pos="0">
                      <a:srgbClr val="595959"/>
                    </a:gs>
                    <a:gs pos="86000">
                      <a:srgbClr val="595959"/>
                    </a:gs>
                  </a:gsLst>
                  <a:lin ang="5400000" scaled="0"/>
                </a:gradFill>
                <a:latin typeface="Segoe UI Light" pitchFamily="34" charset="0"/>
              </a:rPr>
              <a:t>playing as soon as it’s ready</a:t>
            </a:r>
          </a:p>
          <a:p>
            <a:pPr marL="3175" defTabSz="914363">
              <a:lnSpc>
                <a:spcPct val="90000"/>
              </a:lnSpc>
              <a:spcAft>
                <a:spcPts val="900"/>
              </a:spcAft>
              <a:buSzPct val="80000"/>
            </a:pPr>
            <a:r>
              <a:rPr lang="en-US" sz="3200" b="1" spc="-100" dirty="0">
                <a:solidFill>
                  <a:schemeClr val="accent2"/>
                </a:solidFill>
              </a:rPr>
              <a:t>controls</a:t>
            </a:r>
            <a:r>
              <a:rPr lang="en-US" sz="3200" spc="-100" dirty="0">
                <a:gradFill>
                  <a:gsLst>
                    <a:gs pos="0">
                      <a:srgbClr val="595959"/>
                    </a:gs>
                    <a:gs pos="86000">
                      <a:srgbClr val="595959"/>
                    </a:gs>
                  </a:gsLst>
                  <a:lin ang="5400000" scaled="0"/>
                </a:gradFill>
                <a:latin typeface="Segoe UI Light" pitchFamily="34" charset="0"/>
              </a:rPr>
              <a:t> – if present </a:t>
            </a:r>
            <a:br>
              <a:rPr lang="en-US" sz="3200" spc="-100" dirty="0">
                <a:gradFill>
                  <a:gsLst>
                    <a:gs pos="0">
                      <a:srgbClr val="595959"/>
                    </a:gs>
                    <a:gs pos="86000">
                      <a:srgbClr val="595959"/>
                    </a:gs>
                  </a:gsLst>
                  <a:lin ang="5400000" scaled="0"/>
                </a:gradFill>
                <a:latin typeface="Segoe UI Light" pitchFamily="34" charset="0"/>
              </a:rPr>
            </a:br>
            <a:r>
              <a:rPr lang="en-US" sz="3200" spc="-100" dirty="0">
                <a:gradFill>
                  <a:gsLst>
                    <a:gs pos="0">
                      <a:srgbClr val="595959"/>
                    </a:gs>
                    <a:gs pos="86000">
                      <a:srgbClr val="595959"/>
                    </a:gs>
                  </a:gsLst>
                  <a:lin ang="5400000" scaled="0"/>
                </a:gradFill>
                <a:latin typeface="Segoe UI Light" pitchFamily="34" charset="0"/>
              </a:rPr>
              <a:t>displays controls</a:t>
            </a:r>
          </a:p>
          <a:p>
            <a:pPr marL="3175" defTabSz="914363">
              <a:lnSpc>
                <a:spcPct val="90000"/>
              </a:lnSpc>
              <a:spcAft>
                <a:spcPts val="900"/>
              </a:spcAft>
              <a:buSzPct val="80000"/>
            </a:pPr>
            <a:r>
              <a:rPr lang="en-US" sz="3200" b="1" spc="-100" dirty="0">
                <a:solidFill>
                  <a:schemeClr val="accent2"/>
                </a:solidFill>
              </a:rPr>
              <a:t>preload</a:t>
            </a:r>
            <a:r>
              <a:rPr lang="en-US" sz="3200" spc="-100" dirty="0">
                <a:gradFill>
                  <a:gsLst>
                    <a:gs pos="0">
                      <a:srgbClr val="595959"/>
                    </a:gs>
                    <a:gs pos="86000">
                      <a:srgbClr val="595959"/>
                    </a:gs>
                  </a:gsLst>
                  <a:lin ang="5400000" scaled="0"/>
                </a:gradFill>
                <a:latin typeface="Segoe UI Light" pitchFamily="34" charset="0"/>
              </a:rPr>
              <a:t> – if present </a:t>
            </a:r>
            <a:br>
              <a:rPr lang="en-US" sz="3200" spc="-100" dirty="0">
                <a:gradFill>
                  <a:gsLst>
                    <a:gs pos="0">
                      <a:srgbClr val="595959"/>
                    </a:gs>
                    <a:gs pos="86000">
                      <a:srgbClr val="595959"/>
                    </a:gs>
                  </a:gsLst>
                  <a:lin ang="5400000" scaled="0"/>
                </a:gradFill>
                <a:latin typeface="Segoe UI Light" pitchFamily="34" charset="0"/>
              </a:rPr>
            </a:br>
            <a:r>
              <a:rPr lang="en-US" sz="3200" spc="-100" dirty="0">
                <a:gradFill>
                  <a:gsLst>
                    <a:gs pos="0">
                      <a:srgbClr val="595959"/>
                    </a:gs>
                    <a:gs pos="86000">
                      <a:srgbClr val="595959"/>
                    </a:gs>
                  </a:gsLst>
                  <a:lin ang="5400000" scaled="0"/>
                </a:gradFill>
                <a:latin typeface="Segoe UI Light" pitchFamily="34" charset="0"/>
              </a:rPr>
              <a:t>loads source at page load</a:t>
            </a:r>
          </a:p>
        </p:txBody>
      </p:sp>
    </p:spTree>
    <p:extLst>
      <p:ext uri="{BB962C8B-B14F-4D97-AF65-F5344CB8AC3E}">
        <p14:creationId xmlns:p14="http://schemas.microsoft.com/office/powerpoint/2010/main" val="218015020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7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3" name="Title 2"/>
          <p:cNvSpPr>
            <a:spLocks noGrp="1"/>
          </p:cNvSpPr>
          <p:nvPr>
            <p:ph type="ctrTitle"/>
          </p:nvPr>
        </p:nvSpPr>
        <p:spPr/>
        <p:txBody>
          <a:bodyPr/>
          <a:lstStyle/>
          <a:p>
            <a:r>
              <a:rPr lang="en-US" dirty="0" smtClean="0"/>
              <a:t>HTML5</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3902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10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5" name="Text Placeholder 4"/>
          <p:cNvSpPr>
            <a:spLocks noGrp="1"/>
          </p:cNvSpPr>
          <p:nvPr>
            <p:ph type="body" sz="quarter" idx="4294967295"/>
          </p:nvPr>
        </p:nvSpPr>
        <p:spPr>
          <a:xfrm>
            <a:off x="459581" y="2583219"/>
            <a:ext cx="5116513" cy="1108075"/>
          </a:xfrm>
        </p:spPr>
        <p:txBody>
          <a:bodyPr>
            <a:normAutofit/>
          </a:bodyPr>
          <a:lstStyle/>
          <a:p>
            <a:pPr marL="0" indent="0">
              <a:buNone/>
            </a:pPr>
            <a:r>
              <a:rPr lang="en-US" dirty="0" smtClean="0">
                <a:solidFill>
                  <a:schemeClr val="bg1"/>
                </a:solidFill>
              </a:rPr>
              <a:t>Not </a:t>
            </a:r>
            <a:r>
              <a:rPr lang="en-US" dirty="0" smtClean="0">
                <a:solidFill>
                  <a:schemeClr val="bg1"/>
                </a:solidFill>
              </a:rPr>
              <a:t>a </a:t>
            </a:r>
            <a:r>
              <a:rPr lang="en-US" dirty="0" smtClean="0">
                <a:solidFill>
                  <a:schemeClr val="bg1"/>
                </a:solidFill>
              </a:rPr>
              <a:t>marketing </a:t>
            </a:r>
            <a:r>
              <a:rPr lang="en-US" dirty="0" smtClean="0">
                <a:solidFill>
                  <a:schemeClr val="bg1"/>
                </a:solidFill>
              </a:rPr>
              <a:t>message</a:t>
            </a:r>
            <a:endParaRPr lang="en-US" dirty="0">
              <a:solidFill>
                <a:schemeClr val="bg1"/>
              </a:solidFill>
            </a:endParaRPr>
          </a:p>
        </p:txBody>
      </p:sp>
      <p:sp>
        <p:nvSpPr>
          <p:cNvPr id="7" name="Title 6"/>
          <p:cNvSpPr>
            <a:spLocks noGrp="1"/>
          </p:cNvSpPr>
          <p:nvPr>
            <p:ph type="title" idx="4294967295"/>
          </p:nvPr>
        </p:nvSpPr>
        <p:spPr>
          <a:xfrm>
            <a:off x="0" y="228600"/>
            <a:ext cx="11152188" cy="747713"/>
          </a:xfrm>
        </p:spPr>
        <p:txBody>
          <a:bodyPr>
            <a:normAutofit fontScale="90000"/>
          </a:bodyPr>
          <a:lstStyle/>
          <a:p>
            <a:r>
              <a:rPr lang="en-US" dirty="0" smtClean="0"/>
              <a:t>What is HTML5?</a:t>
            </a:r>
            <a:endParaRPr lang="en-US" dirty="0"/>
          </a:p>
        </p:txBody>
      </p:sp>
      <p:sp>
        <p:nvSpPr>
          <p:cNvPr id="8" name="Text Placeholder 4"/>
          <p:cNvSpPr txBox="1">
            <a:spLocks/>
          </p:cNvSpPr>
          <p:nvPr/>
        </p:nvSpPr>
        <p:spPr>
          <a:xfrm>
            <a:off x="471085" y="3753393"/>
            <a:ext cx="5116375"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A </a:t>
            </a:r>
            <a:r>
              <a:rPr lang="en-US" b="1" dirty="0">
                <a:solidFill>
                  <a:schemeClr val="bg1"/>
                </a:solidFill>
              </a:rPr>
              <a:t>new standard </a:t>
            </a:r>
            <a:r>
              <a:rPr lang="en-US" dirty="0">
                <a:solidFill>
                  <a:schemeClr val="bg1"/>
                </a:solidFill>
              </a:rPr>
              <a:t>for</a:t>
            </a:r>
          </a:p>
          <a:p>
            <a:r>
              <a:rPr lang="en-US" dirty="0">
                <a:solidFill>
                  <a:schemeClr val="bg1"/>
                </a:solidFill>
              </a:rPr>
              <a:t>a </a:t>
            </a:r>
            <a:r>
              <a:rPr lang="en-US" b="1" dirty="0">
                <a:solidFill>
                  <a:schemeClr val="bg1"/>
                </a:solidFill>
              </a:rPr>
              <a:t>new web</a:t>
            </a:r>
          </a:p>
        </p:txBody>
      </p:sp>
      <p:sp>
        <p:nvSpPr>
          <p:cNvPr id="9" name="Text Placeholder 4"/>
          <p:cNvSpPr txBox="1">
            <a:spLocks/>
          </p:cNvSpPr>
          <p:nvPr/>
        </p:nvSpPr>
        <p:spPr>
          <a:xfrm>
            <a:off x="471085" y="5101003"/>
            <a:ext cx="5116375"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A language with support on a variety of devices</a:t>
            </a:r>
          </a:p>
        </p:txBody>
      </p:sp>
      <p:sp>
        <p:nvSpPr>
          <p:cNvPr id="12" name="Text Placeholder 4"/>
          <p:cNvSpPr txBox="1">
            <a:spLocks/>
          </p:cNvSpPr>
          <p:nvPr/>
        </p:nvSpPr>
        <p:spPr>
          <a:xfrm>
            <a:off x="471085" y="1173591"/>
            <a:ext cx="10864572"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Umbrella term: </a:t>
            </a:r>
            <a:r>
              <a:rPr lang="en-US" dirty="0" err="1" smtClean="0">
                <a:solidFill>
                  <a:schemeClr val="bg1"/>
                </a:solidFill>
              </a:rPr>
              <a:t>vNext</a:t>
            </a:r>
            <a:r>
              <a:rPr lang="en-US" dirty="0">
                <a:solidFill>
                  <a:schemeClr val="bg1"/>
                </a:solidFill>
              </a:rPr>
              <a:t> </a:t>
            </a:r>
            <a:r>
              <a:rPr lang="en-US" dirty="0" smtClean="0">
                <a:solidFill>
                  <a:schemeClr val="bg1"/>
                </a:solidFill>
              </a:rPr>
              <a:t>HTML</a:t>
            </a:r>
            <a:r>
              <a:rPr lang="en-US" dirty="0">
                <a:solidFill>
                  <a:schemeClr val="bg1"/>
                </a:solidFill>
              </a:rPr>
              <a:t>, CSS, </a:t>
            </a:r>
            <a:r>
              <a:rPr lang="en-US" dirty="0" err="1">
                <a:solidFill>
                  <a:schemeClr val="bg1"/>
                </a:solidFill>
              </a:rPr>
              <a:t>ECMAScript</a:t>
            </a:r>
            <a:r>
              <a:rPr lang="en-US" dirty="0">
                <a:solidFill>
                  <a:schemeClr val="bg1"/>
                </a:solidFill>
              </a:rPr>
              <a:t> </a:t>
            </a:r>
          </a:p>
        </p:txBody>
      </p:sp>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41460" y="2970230"/>
            <a:ext cx="6027710" cy="3733311"/>
          </a:xfrm>
          <a:prstGeom prst="rect">
            <a:avLst/>
          </a:prstGeom>
        </p:spPr>
      </p:pic>
    </p:spTree>
    <p:extLst>
      <p:ext uri="{BB962C8B-B14F-4D97-AF65-F5344CB8AC3E}">
        <p14:creationId xmlns:p14="http://schemas.microsoft.com/office/powerpoint/2010/main" val="333055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P spid="9"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412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idx="4294967295"/>
          </p:nvPr>
        </p:nvSpPr>
        <p:spPr>
          <a:xfrm>
            <a:off x="0" y="228600"/>
            <a:ext cx="11152188" cy="747713"/>
          </a:xfrm>
        </p:spPr>
        <p:txBody>
          <a:bodyPr>
            <a:normAutofit fontScale="90000"/>
          </a:bodyPr>
          <a:lstStyle/>
          <a:p>
            <a:r>
              <a:rPr lang="en-US" dirty="0" smtClean="0"/>
              <a:t>Why do you care?</a:t>
            </a:r>
            <a:endParaRPr lang="en-US" dirty="0"/>
          </a:p>
        </p:txBody>
      </p:sp>
      <p:graphicFrame>
        <p:nvGraphicFramePr>
          <p:cNvPr id="6" name="Diagram 5"/>
          <p:cNvGraphicFramePr/>
          <p:nvPr>
            <p:extLst>
              <p:ext uri="{D42A27DB-BD31-4B8C-83A1-F6EECF244321}">
                <p14:modId xmlns:p14="http://schemas.microsoft.com/office/powerpoint/2010/main" val="878858564"/>
              </p:ext>
            </p:extLst>
          </p:nvPr>
        </p:nvGraphicFramePr>
        <p:xfrm>
          <a:off x="0" y="1695449"/>
          <a:ext cx="6342743" cy="45602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Picture 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17396" y="2336800"/>
            <a:ext cx="6174604" cy="3258458"/>
          </a:xfrm>
          <a:prstGeom prst="rect">
            <a:avLst/>
          </a:prstGeom>
        </p:spPr>
      </p:pic>
    </p:spTree>
    <p:extLst>
      <p:ext uri="{BB962C8B-B14F-4D97-AF65-F5344CB8AC3E}">
        <p14:creationId xmlns:p14="http://schemas.microsoft.com/office/powerpoint/2010/main" val="266579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534886"/>
            <a:ext cx="5977126" cy="2209799"/>
          </a:xfrm>
        </p:spPr>
        <p:txBody>
          <a:bodyPr/>
          <a:lstStyle/>
          <a:p>
            <a:r>
              <a:rPr lang="en-US" dirty="0" smtClean="0"/>
              <a:t>HTML5 examples:</a:t>
            </a:r>
            <a:br>
              <a:rPr lang="en-US" dirty="0" smtClean="0"/>
            </a:br>
            <a:r>
              <a:rPr lang="en-US" dirty="0" err="1" smtClean="0">
                <a:hlinkClick r:id="rId2"/>
              </a:rPr>
              <a:t>GlacierWorks</a:t>
            </a:r>
            <a:r>
              <a:rPr lang="en-US" dirty="0" smtClean="0"/>
              <a:t/>
            </a:r>
            <a:br>
              <a:rPr lang="en-US" dirty="0" smtClean="0"/>
            </a:br>
            <a:r>
              <a:rPr lang="en-US" dirty="0" smtClean="0">
                <a:hlinkClick r:id="rId3"/>
              </a:rPr>
              <a:t>Hover</a:t>
            </a:r>
            <a:r>
              <a:rPr lang="en-US" dirty="0" smtClean="0"/>
              <a:t/>
            </a:r>
            <a:br>
              <a:rPr lang="en-US" dirty="0" smtClean="0"/>
            </a:br>
            <a:r>
              <a:rPr lang="en-US" dirty="0" err="1">
                <a:hlinkClick r:id="rId4"/>
              </a:rPr>
              <a:t>contre</a:t>
            </a:r>
            <a:r>
              <a:rPr lang="en-US" dirty="0">
                <a:hlinkClick r:id="rId4"/>
              </a:rPr>
              <a:t> </a:t>
            </a:r>
            <a:r>
              <a:rPr lang="en-US" dirty="0" smtClean="0">
                <a:hlinkClick r:id="rId4"/>
              </a:rPr>
              <a:t>jour</a:t>
            </a:r>
            <a:r>
              <a:rPr lang="en-US" dirty="0" smtClean="0"/>
              <a:t/>
            </a:r>
            <a:br>
              <a:rPr lang="en-US" dirty="0" smtClean="0"/>
            </a:br>
            <a:r>
              <a:rPr lang="en-US" dirty="0" smtClean="0"/>
              <a:t>	</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79977214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17255" y="111696"/>
            <a:ext cx="11079822" cy="1325563"/>
          </a:xfrm>
        </p:spPr>
        <p:txBody>
          <a:bodyPr/>
          <a:lstStyle/>
          <a:p>
            <a:r>
              <a:rPr lang="en-US" dirty="0" smtClean="0"/>
              <a:t>Visual Studio Online</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229" y="1070591"/>
            <a:ext cx="8911771" cy="5787409"/>
          </a:xfrm>
          <a:prstGeom prst="rect">
            <a:avLst/>
          </a:prstGeom>
        </p:spPr>
      </p:pic>
    </p:spTree>
    <p:extLst>
      <p:ext uri="{BB962C8B-B14F-4D97-AF65-F5344CB8AC3E}">
        <p14:creationId xmlns:p14="http://schemas.microsoft.com/office/powerpoint/2010/main" val="20150137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24112" y="59792"/>
            <a:ext cx="11080750" cy="1325563"/>
          </a:xfrm>
        </p:spPr>
        <p:txBody>
          <a:bodyPr/>
          <a:lstStyle/>
          <a:p>
            <a:r>
              <a:rPr lang="en-US" dirty="0" smtClean="0"/>
              <a:t>Map of Web Browser Standards</a:t>
            </a:r>
            <a:endParaRPr lang="en-US" dirty="0"/>
          </a:p>
        </p:txBody>
      </p:sp>
      <p:grpSp>
        <p:nvGrpSpPr>
          <p:cNvPr id="102" name="Group 101"/>
          <p:cNvGrpSpPr/>
          <p:nvPr/>
        </p:nvGrpSpPr>
        <p:grpSpPr>
          <a:xfrm>
            <a:off x="520687" y="2059806"/>
            <a:ext cx="8681066" cy="3878980"/>
            <a:chOff x="520686" y="1936513"/>
            <a:chExt cx="10156137" cy="4002273"/>
          </a:xfrm>
        </p:grpSpPr>
        <p:sp>
          <p:nvSpPr>
            <p:cNvPr id="5" name="Rectangle 4"/>
            <p:cNvSpPr/>
            <p:nvPr/>
          </p:nvSpPr>
          <p:spPr>
            <a:xfrm>
              <a:off x="520687" y="4246575"/>
              <a:ext cx="8457399" cy="1692211"/>
            </a:xfrm>
            <a:prstGeom prst="rect">
              <a:avLst/>
            </a:prstGeom>
            <a:solidFill>
              <a:schemeClr val="accent4"/>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221330" tIns="221330" rIns="221330" bIns="221330" numCol="1" spcCol="1270" anchor="ctr" anchorCtr="0">
              <a:noAutofit/>
              <a:sp3d extrusionH="28000" prstMaterial="matte"/>
            </a:bodyPr>
            <a:lstStyle/>
            <a:p>
              <a:pPr algn="ctr" defTabSz="1955800">
                <a:lnSpc>
                  <a:spcPct val="90000"/>
                </a:lnSpc>
                <a:spcBef>
                  <a:spcPct val="0"/>
                </a:spcBef>
                <a:spcAft>
                  <a:spcPct val="35000"/>
                </a:spcAft>
              </a:pPr>
              <a:r>
                <a:rPr lang="en-US" sz="4400" dirty="0">
                  <a:solidFill>
                    <a:schemeClr val="lt1">
                      <a:alpha val="99000"/>
                    </a:schemeClr>
                  </a:solidFill>
                </a:rPr>
                <a:t>W3C</a:t>
              </a:r>
            </a:p>
          </p:txBody>
        </p:sp>
        <p:sp>
          <p:nvSpPr>
            <p:cNvPr id="6" name="Rectangle 5"/>
            <p:cNvSpPr/>
            <p:nvPr/>
          </p:nvSpPr>
          <p:spPr>
            <a:xfrm>
              <a:off x="520686"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81556" tIns="81556" rIns="81556" bIns="81556"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HTML</a:t>
              </a:r>
            </a:p>
          </p:txBody>
        </p:sp>
        <p:sp>
          <p:nvSpPr>
            <p:cNvPr id="15" name="Rectangle 14"/>
            <p:cNvSpPr/>
            <p:nvPr/>
          </p:nvSpPr>
          <p:spPr>
            <a:xfrm>
              <a:off x="2234986"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114650" tIns="114650" rIns="114650" bIns="114650"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CSS</a:t>
              </a:r>
            </a:p>
          </p:txBody>
        </p:sp>
        <p:sp>
          <p:nvSpPr>
            <p:cNvPr id="44" name="Rectangle 43"/>
            <p:cNvSpPr/>
            <p:nvPr/>
          </p:nvSpPr>
          <p:spPr>
            <a:xfrm>
              <a:off x="3949286"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114650" tIns="114650" rIns="114650" bIns="114650"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Web Apps</a:t>
              </a:r>
            </a:p>
          </p:txBody>
        </p:sp>
        <p:sp>
          <p:nvSpPr>
            <p:cNvPr id="77" name="Rectangle 76"/>
            <p:cNvSpPr/>
            <p:nvPr/>
          </p:nvSpPr>
          <p:spPr>
            <a:xfrm>
              <a:off x="5663586"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91906" tIns="91906" rIns="91906" bIns="91906"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SVG</a:t>
              </a:r>
            </a:p>
          </p:txBody>
        </p:sp>
        <p:sp>
          <p:nvSpPr>
            <p:cNvPr id="90" name="Rectangle 89"/>
            <p:cNvSpPr/>
            <p:nvPr/>
          </p:nvSpPr>
          <p:spPr>
            <a:xfrm>
              <a:off x="7377886"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36773" tIns="36773" rIns="36773" bIns="36773" numCol="1" spcCol="1270" anchor="ctr" anchorCtr="0">
              <a:noAutofit/>
              <a:sp3d extrusionH="28000" prstMaterial="matte"/>
            </a:bodyPr>
            <a:lstStyle/>
            <a:p>
              <a:pPr algn="ctr" defTabSz="400050">
                <a:lnSpc>
                  <a:spcPct val="90000"/>
                </a:lnSpc>
                <a:spcBef>
                  <a:spcPct val="0"/>
                </a:spcBef>
                <a:spcAft>
                  <a:spcPct val="35000"/>
                </a:spcAft>
              </a:pPr>
              <a:r>
                <a:rPr lang="en-US" sz="1600" dirty="0">
                  <a:solidFill>
                    <a:schemeClr val="lt1">
                      <a:alpha val="99000"/>
                    </a:schemeClr>
                  </a:solidFill>
                </a:rPr>
                <a:t>Geolocation</a:t>
              </a:r>
            </a:p>
          </p:txBody>
        </p:sp>
        <p:sp>
          <p:nvSpPr>
            <p:cNvPr id="92" name="Rectangle 91"/>
            <p:cNvSpPr/>
            <p:nvPr/>
          </p:nvSpPr>
          <p:spPr>
            <a:xfrm>
              <a:off x="9076624" y="4246575"/>
              <a:ext cx="1600199" cy="1692211"/>
            </a:xfrm>
            <a:prstGeom prst="rect">
              <a:avLst/>
            </a:prstGeom>
            <a:solidFill>
              <a:schemeClr val="accent4"/>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91894" tIns="91894" rIns="91894" bIns="91894" numCol="1" spcCol="1270" anchor="ctr" anchorCtr="0">
              <a:noAutofit/>
              <a:sp3d extrusionH="28000" prstMaterial="matte"/>
            </a:bodyPr>
            <a:lstStyle/>
            <a:p>
              <a:pPr algn="ctr" defTabSz="800100">
                <a:lnSpc>
                  <a:spcPct val="90000"/>
                </a:lnSpc>
                <a:spcBef>
                  <a:spcPct val="0"/>
                </a:spcBef>
                <a:spcAft>
                  <a:spcPct val="35000"/>
                </a:spcAft>
              </a:pPr>
              <a:r>
                <a:rPr lang="en-US" dirty="0">
                  <a:solidFill>
                    <a:schemeClr val="lt1">
                      <a:alpha val="99000"/>
                    </a:schemeClr>
                  </a:solidFill>
                </a:rPr>
                <a:t>ECMA</a:t>
              </a:r>
              <a:endParaRPr lang="en-US" sz="2200" dirty="0">
                <a:solidFill>
                  <a:schemeClr val="lt1">
                    <a:alpha val="99000"/>
                  </a:schemeClr>
                </a:solidFill>
              </a:endParaRPr>
            </a:p>
          </p:txBody>
        </p:sp>
        <p:sp>
          <p:nvSpPr>
            <p:cNvPr id="93" name="Rectangle 92"/>
            <p:cNvSpPr/>
            <p:nvPr/>
          </p:nvSpPr>
          <p:spPr>
            <a:xfrm>
              <a:off x="9076623"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84251" tIns="84251" rIns="84251" bIns="84251"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ECMA Script  262</a:t>
              </a:r>
            </a:p>
          </p:txBody>
        </p:sp>
      </p:grpSp>
      <p:sp>
        <p:nvSpPr>
          <p:cNvPr id="97" name="TextBox 96"/>
          <p:cNvSpPr txBox="1"/>
          <p:nvPr/>
        </p:nvSpPr>
        <p:spPr>
          <a:xfrm>
            <a:off x="10057676" y="2852614"/>
            <a:ext cx="1598258" cy="523220"/>
          </a:xfrm>
          <a:prstGeom prst="rect">
            <a:avLst/>
          </a:prstGeom>
          <a:noFill/>
        </p:spPr>
        <p:txBody>
          <a:bodyPr vert="horz" wrap="none" rtlCol="0">
            <a:spAutoFit/>
          </a:bodyPr>
          <a:lstStyle/>
          <a:p>
            <a:r>
              <a:rPr lang="en-US" sz="2800" dirty="0" smtClean="0">
                <a:solidFill>
                  <a:schemeClr val="bg1"/>
                </a:solidFill>
              </a:rPr>
              <a:t>Standard</a:t>
            </a:r>
            <a:endParaRPr lang="en-US" sz="2800" dirty="0">
              <a:solidFill>
                <a:schemeClr val="bg1"/>
              </a:solidFill>
            </a:endParaRPr>
          </a:p>
        </p:txBody>
      </p:sp>
      <p:sp>
        <p:nvSpPr>
          <p:cNvPr id="98" name="TextBox 97"/>
          <p:cNvSpPr txBox="1"/>
          <p:nvPr/>
        </p:nvSpPr>
        <p:spPr>
          <a:xfrm>
            <a:off x="10057676" y="4641691"/>
            <a:ext cx="1848326" cy="954107"/>
          </a:xfrm>
          <a:prstGeom prst="rect">
            <a:avLst/>
          </a:prstGeom>
          <a:noFill/>
        </p:spPr>
        <p:txBody>
          <a:bodyPr vert="horz" wrap="none" rtlCol="0">
            <a:spAutoFit/>
          </a:bodyPr>
          <a:lstStyle/>
          <a:p>
            <a:r>
              <a:rPr lang="en-US" sz="2800" dirty="0" smtClean="0">
                <a:solidFill>
                  <a:schemeClr val="bg1"/>
                </a:solidFill>
              </a:rPr>
              <a:t>Standards </a:t>
            </a:r>
          </a:p>
          <a:p>
            <a:pPr algn="ctr"/>
            <a:r>
              <a:rPr lang="en-US" sz="2800" dirty="0" smtClean="0">
                <a:solidFill>
                  <a:schemeClr val="bg1"/>
                </a:solidFill>
              </a:rPr>
              <a:t>Body</a:t>
            </a:r>
            <a:endParaRPr lang="en-US" sz="2800" dirty="0">
              <a:solidFill>
                <a:schemeClr val="bg1"/>
              </a:solidFill>
            </a:endParaRPr>
          </a:p>
        </p:txBody>
      </p:sp>
    </p:spTree>
    <p:extLst>
      <p:ext uri="{BB962C8B-B14F-4D97-AF65-F5344CB8AC3E}">
        <p14:creationId xmlns:p14="http://schemas.microsoft.com/office/powerpoint/2010/main" val="2516562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442</TotalTime>
  <Words>1095</Words>
  <Application>Microsoft Office PowerPoint</Application>
  <PresentationFormat>Widescreen</PresentationFormat>
  <Paragraphs>342</Paragraphs>
  <Slides>34</Slides>
  <Notes>9</Notes>
  <HiddenSlides>5</HiddenSlides>
  <MMClips>0</MMClips>
  <ScaleCrop>false</ScaleCrop>
  <HeadingPairs>
    <vt:vector size="8" baseType="variant">
      <vt:variant>
        <vt:lpstr>Fonts Used</vt:lpstr>
      </vt:variant>
      <vt:variant>
        <vt:i4>8</vt:i4>
      </vt:variant>
      <vt:variant>
        <vt:lpstr>Theme</vt:lpstr>
      </vt:variant>
      <vt:variant>
        <vt:i4>7</vt:i4>
      </vt:variant>
      <vt:variant>
        <vt:lpstr>Embedded OLE Servers</vt:lpstr>
      </vt:variant>
      <vt:variant>
        <vt:i4>1</vt:i4>
      </vt:variant>
      <vt:variant>
        <vt:lpstr>Slide Titles</vt:lpstr>
      </vt:variant>
      <vt:variant>
        <vt:i4>34</vt:i4>
      </vt:variant>
    </vt:vector>
  </HeadingPairs>
  <TitlesOfParts>
    <vt:vector size="50" baseType="lpstr">
      <vt:lpstr>Arial</vt:lpstr>
      <vt:lpstr>Calibri</vt:lpstr>
      <vt:lpstr>Consolas</vt:lpstr>
      <vt:lpstr>Segoe Light</vt:lpstr>
      <vt:lpstr>Segoe UI</vt:lpstr>
      <vt:lpstr>Segoe UI Light</vt:lpstr>
      <vt:lpstr>Segoe UI Semibold</vt:lpstr>
      <vt:lpstr>Wingdings</vt:lpstr>
      <vt:lpstr>Deck Title Slide</vt:lpstr>
      <vt:lpstr>Azure Medium</vt:lpstr>
      <vt:lpstr>Azure Green</vt:lpstr>
      <vt:lpstr>Azure Graphite</vt:lpstr>
      <vt:lpstr>Azure Dark</vt:lpstr>
      <vt:lpstr>Azure Basic</vt:lpstr>
      <vt:lpstr>Azure Noir</vt:lpstr>
      <vt:lpstr>think-cell Slide</vt:lpstr>
      <vt:lpstr>Building web front ends  for desktop and mobile using the latest web standards</vt:lpstr>
      <vt:lpstr>Agenda</vt:lpstr>
      <vt:lpstr>Modern Web Standards</vt:lpstr>
      <vt:lpstr>HTML5</vt:lpstr>
      <vt:lpstr>What is HTML5?</vt:lpstr>
      <vt:lpstr>Why do you care?</vt:lpstr>
      <vt:lpstr>HTML5 examples: GlacierWorks Hover contre jour  </vt:lpstr>
      <vt:lpstr>Visual Studio Online</vt:lpstr>
      <vt:lpstr>Map of Web Browser Standards</vt:lpstr>
      <vt:lpstr>PowerPoint Presentation</vt:lpstr>
      <vt:lpstr>Building with standards</vt:lpstr>
      <vt:lpstr>New HTML5 Markup Elements</vt:lpstr>
      <vt:lpstr>New HTML5 Markup Elements</vt:lpstr>
      <vt:lpstr>Demo</vt:lpstr>
      <vt:lpstr>JavaScript Library Overview</vt:lpstr>
      <vt:lpstr>Who Uses jQuery?</vt:lpstr>
      <vt:lpstr>jQuery – why so popular?</vt:lpstr>
      <vt:lpstr>jQuery Community</vt:lpstr>
      <vt:lpstr>jQuery Fundamentals</vt:lpstr>
      <vt:lpstr>Demo</vt:lpstr>
      <vt:lpstr>Single Page Applications</vt:lpstr>
      <vt:lpstr>PowerPoint Presentation</vt:lpstr>
      <vt:lpstr>PowerPoint Presentation</vt:lpstr>
      <vt:lpstr>Knockout.js</vt:lpstr>
      <vt:lpstr>AngularJS</vt:lpstr>
      <vt:lpstr>Ember.js</vt:lpstr>
      <vt:lpstr>Demo</vt:lpstr>
      <vt:lpstr>Summary</vt:lpstr>
      <vt:lpstr>PowerPoint Presentation</vt:lpstr>
      <vt:lpstr>Canvas</vt:lpstr>
      <vt:lpstr>HTML 5 &lt;video&gt;</vt:lpstr>
      <vt:lpstr>HTML 5 &lt;video&gt; Attributes</vt:lpstr>
      <vt:lpstr>Multiple HTML 5 &lt;video&gt; Sources?</vt:lpstr>
      <vt:lpstr>HTML 5 &lt;audio&gt;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51</cp:revision>
  <dcterms:created xsi:type="dcterms:W3CDTF">2013-08-05T17:04:56Z</dcterms:created>
  <dcterms:modified xsi:type="dcterms:W3CDTF">2013-12-09T03:15:11Z</dcterms:modified>
</cp:coreProperties>
</file>