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1"/>
  </p:notesMasterIdLst>
  <p:handoutMasterIdLst>
    <p:handoutMasterId r:id="rId12"/>
  </p:handoutMasterIdLst>
  <p:sldIdLst>
    <p:sldId id="296" r:id="rId6"/>
    <p:sldId id="293" r:id="rId7"/>
    <p:sldId id="257" r:id="rId8"/>
    <p:sldId id="297" r:id="rId9"/>
    <p:sldId id="292" r:id="rId10"/>
  </p:sldIdLst>
  <p:sldSz cx="12188825" cy="6858000"/>
  <p:notesSz cx="6858000" cy="9296400"/>
  <p:custDataLst>
    <p:tags r:id="rId1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63" d="100"/>
          <a:sy n="63" d="100"/>
        </p:scale>
        <p:origin x="84" y="124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and Deploying Websites with ASP.NET MVC 4</a:t>
            </a:r>
            <a:endParaRPr lang="en-US" sz="6000"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5"/>
            <a:ext cx="8194321" cy="4893647"/>
          </a:xfrm>
        </p:spPr>
        <p:txBody>
          <a:bodyPr/>
          <a:lstStyle/>
          <a:p>
            <a:pPr lvl="0"/>
            <a:r>
              <a:rPr lang="en-US" sz="4000" dirty="0"/>
              <a:t>Introduction to ASP.NET </a:t>
            </a:r>
            <a:r>
              <a:rPr lang="en-US" sz="4000" dirty="0" smtClean="0"/>
              <a:t>MVC</a:t>
            </a:r>
            <a:endParaRPr lang="en-US" sz="4000" dirty="0"/>
          </a:p>
          <a:p>
            <a:pPr lvl="0"/>
            <a:r>
              <a:rPr lang="en-US" sz="4000" dirty="0" smtClean="0"/>
              <a:t>Creating a new ASP.NET MVC site</a:t>
            </a:r>
            <a:endParaRPr lang="en-US" sz="4000" dirty="0"/>
          </a:p>
          <a:p>
            <a:pPr lvl="0"/>
            <a:r>
              <a:rPr lang="en-US" sz="4000" dirty="0"/>
              <a:t>Adding a </a:t>
            </a:r>
            <a:r>
              <a:rPr lang="en-US" sz="4000" dirty="0" smtClean="0"/>
              <a:t>model </a:t>
            </a:r>
            <a:r>
              <a:rPr lang="en-US" sz="4000" dirty="0"/>
              <a:t>/ view / </a:t>
            </a:r>
            <a:r>
              <a:rPr lang="en-US" sz="4000" dirty="0" smtClean="0"/>
              <a:t>controller</a:t>
            </a:r>
            <a:endParaRPr lang="en-US" sz="4000" dirty="0"/>
          </a:p>
          <a:p>
            <a:pPr lvl="0"/>
            <a:r>
              <a:rPr lang="en-US" sz="4000" dirty="0"/>
              <a:t>Entity Framework Code </a:t>
            </a:r>
            <a:r>
              <a:rPr lang="en-US" sz="4000" dirty="0" smtClean="0"/>
              <a:t>First</a:t>
            </a:r>
            <a:endParaRPr lang="en-US" sz="4000" dirty="0"/>
          </a:p>
          <a:p>
            <a:pPr lvl="0"/>
            <a:r>
              <a:rPr lang="en-US" sz="4000" dirty="0"/>
              <a:t>Deploying to Windows Azure Web </a:t>
            </a:r>
            <a:r>
              <a:rPr lang="en-US" sz="4000" dirty="0" smtClean="0"/>
              <a:t>Sites</a:t>
            </a:r>
            <a:endParaRPr lang="en-US" sz="4000" dirty="0"/>
          </a:p>
          <a:p>
            <a:r>
              <a:rPr lang="en-US" sz="4000" dirty="0"/>
              <a:t>Entity Framework </a:t>
            </a:r>
            <a:r>
              <a:rPr lang="en-US" sz="4000" dirty="0" smtClean="0"/>
              <a:t>Migrations</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ASP.NET MVC</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340300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3998</TotalTime>
  <Words>71</Words>
  <Application>Microsoft Office PowerPoint</Application>
  <PresentationFormat>Custom</PresentationFormat>
  <Paragraphs>18</Paragraphs>
  <Slides>5</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3"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Introduction to ASP.NET MVC</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332</cp:revision>
  <cp:lastPrinted>2011-10-11T14:25:22Z</cp:lastPrinted>
  <dcterms:created xsi:type="dcterms:W3CDTF">2011-03-29T16:07:22Z</dcterms:created>
  <dcterms:modified xsi:type="dcterms:W3CDTF">2012-11-20T22:21:41Z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