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4"/>
    <p:sldMasterId id="2147483779" r:id="rId5"/>
  </p:sldMasterIdLst>
  <p:notesMasterIdLst>
    <p:notesMasterId r:id="rId10"/>
  </p:notesMasterIdLst>
  <p:handoutMasterIdLst>
    <p:handoutMasterId r:id="rId11"/>
  </p:handoutMasterIdLst>
  <p:sldIdLst>
    <p:sldId id="296" r:id="rId6"/>
    <p:sldId id="293" r:id="rId7"/>
    <p:sldId id="257" r:id="rId8"/>
    <p:sldId id="292" r:id="rId9"/>
  </p:sldIdLst>
  <p:sldSz cx="12188825" cy="6858000"/>
  <p:notesSz cx="6858000" cy="9296400"/>
  <p:custDataLst>
    <p:tags r:id="rId12"/>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95">
          <p15:clr>
            <a:srgbClr val="A4A3A4"/>
          </p15:clr>
        </p15:guide>
        <p15:guide id="2" orient="horz" pos="719">
          <p15:clr>
            <a:srgbClr val="A4A3A4"/>
          </p15:clr>
        </p15:guide>
        <p15:guide id="3" orient="horz" pos="4166">
          <p15:clr>
            <a:srgbClr val="A4A3A4"/>
          </p15:clr>
        </p15:guide>
        <p15:guide id="4" orient="horz" pos="3937">
          <p15:clr>
            <a:srgbClr val="A4A3A4"/>
          </p15:clr>
        </p15:guide>
        <p15:guide id="5" orient="horz" pos="1068">
          <p15:clr>
            <a:srgbClr val="A4A3A4"/>
          </p15:clr>
        </p15:guide>
        <p15:guide id="6" pos="326">
          <p15:clr>
            <a:srgbClr val="A4A3A4"/>
          </p15:clr>
        </p15:guide>
        <p15:guide id="7" pos="7355">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6F6F6F"/>
    <a:srgbClr val="303030"/>
    <a:srgbClr val="47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47" autoAdjust="0"/>
    <p:restoredTop sz="72727" autoAdjust="0"/>
  </p:normalViewPr>
  <p:slideViewPr>
    <p:cSldViewPr snapToGrid="0">
      <p:cViewPr varScale="1">
        <p:scale>
          <a:sx n="84" d="100"/>
          <a:sy n="84" d="100"/>
        </p:scale>
        <p:origin x="1806" y="72"/>
      </p:cViewPr>
      <p:guideLst>
        <p:guide orient="horz" pos="895"/>
        <p:guide orient="horz" pos="719"/>
        <p:guide orient="horz" pos="4166"/>
        <p:guide orient="horz" pos="3937"/>
        <p:guide orient="horz" pos="1068"/>
        <p:guide pos="326"/>
        <p:guide pos="7355"/>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78" d="100"/>
          <a:sy n="78" d="100"/>
        </p:scale>
        <p:origin x="-2622" y="-102"/>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r>
              <a:rPr lang="en-US" dirty="0" smtClean="0">
                <a:latin typeface="Segoe UI" pitchFamily="34" charset="0"/>
              </a:rPr>
              <a:t>Windows Azure Overview</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a:defRPr sz="1200"/>
            </a:lvl1pPr>
          </a:lstStyle>
          <a:p>
            <a:fld id="{126C4AC0-4315-44D1-8268-F58D6F432E18}" type="datetimeFigureOut">
              <a:rPr lang="en-US" smtClean="0">
                <a:latin typeface="Segoe UI" pitchFamily="34" charset="0"/>
              </a:rPr>
              <a:t>11/26/2012</a:t>
            </a:fld>
            <a:endParaRPr lang="en-US" dirty="0">
              <a:latin typeface="Segoe UI" pitchFamily="34" charset="0"/>
            </a:endParaRPr>
          </a:p>
        </p:txBody>
      </p:sp>
      <p:sp>
        <p:nvSpPr>
          <p:cNvPr id="4" name="Footer Placeholder 3"/>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dirty="0">
              <a:latin typeface="Segoe UI" pitchFamily="34" charset="0"/>
            </a:endParaRPr>
          </a:p>
        </p:txBody>
      </p:sp>
      <p:sp>
        <p:nvSpPr>
          <p:cNvPr id="5" name="Slide Number Placeholder 4"/>
          <p:cNvSpPr>
            <a:spLocks noGrp="1"/>
          </p:cNvSpPr>
          <p:nvPr>
            <p:ph type="sldNum" sz="quarter" idx="3"/>
          </p:nvPr>
        </p:nvSpPr>
        <p:spPr>
          <a:xfrm>
            <a:off x="3884613" y="8829675"/>
            <a:ext cx="2971800" cy="465138"/>
          </a:xfrm>
          <a:prstGeom prst="rect">
            <a:avLst/>
          </a:prstGeom>
        </p:spPr>
        <p:txBody>
          <a:bodyPr vert="horz" lIns="91440" tIns="45720" rIns="91440" bIns="45720" rtlCol="0" anchor="b"/>
          <a:lstStyle>
            <a:lvl1pPr algn="r">
              <a:defRPr sz="1200"/>
            </a:lvl1pPr>
          </a:lstStyle>
          <a:p>
            <a:fld id="{FF899423-EDC2-457D-B42B-E8AC52DB47D2}"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11501300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atin typeface="Segoe UI" pitchFamily="34" charset="0"/>
              </a:defRPr>
            </a:lvl1pPr>
          </a:lstStyle>
          <a:p>
            <a:r>
              <a:rPr lang="en-US" dirty="0" smtClean="0"/>
              <a:t>Windows Azure Overview</a:t>
            </a:r>
            <a:endParaRPr lang="en-US" dirty="0"/>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atin typeface="Segoe UI" pitchFamily="34" charset="0"/>
              </a:defRPr>
            </a:lvl1pPr>
          </a:lstStyle>
          <a:p>
            <a:fld id="{CAE3F082-F902-42D8-A765-720E172C3194}" type="datetimeFigureOut">
              <a:rPr lang="en-US" smtClean="0"/>
              <a:pPr/>
              <a:t>11/26/2012</a:t>
            </a:fld>
            <a:endParaRPr lang="en-US" dirty="0"/>
          </a:p>
        </p:txBody>
      </p:sp>
      <p:sp>
        <p:nvSpPr>
          <p:cNvPr id="4" name="Slide Image Placeholder 3"/>
          <p:cNvSpPr>
            <a:spLocks noGrp="1" noRot="1" noChangeAspect="1"/>
          </p:cNvSpPr>
          <p:nvPr>
            <p:ph type="sldImg" idx="2"/>
          </p:nvPr>
        </p:nvSpPr>
        <p:spPr>
          <a:xfrm>
            <a:off x="331788" y="696913"/>
            <a:ext cx="6194425"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atin typeface="Segoe UI" pitchFamily="34" charset="0"/>
              </a:defRPr>
            </a:lvl1pPr>
          </a:lstStyle>
          <a:p>
            <a:endParaRPr lang="en-US" dirty="0"/>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atin typeface="Segoe UI" pitchFamily="34" charset="0"/>
              </a:defRPr>
            </a:lvl1pPr>
          </a:lstStyle>
          <a:p>
            <a:fld id="{82AABF77-E2E4-44CA-BA5C-65E132CF08D8}" type="slidenum">
              <a:rPr lang="en-US" smtClean="0"/>
              <a:pPr/>
              <a:t>‹#›</a:t>
            </a:fld>
            <a:endParaRPr lang="en-US" dirty="0"/>
          </a:p>
        </p:txBody>
      </p:sp>
    </p:spTree>
    <p:extLst>
      <p:ext uri="{BB962C8B-B14F-4D97-AF65-F5344CB8AC3E}">
        <p14:creationId xmlns:p14="http://schemas.microsoft.com/office/powerpoint/2010/main" val="1716936007"/>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Segoe UI" pitchFamily="34" charset="0"/>
        <a:ea typeface="+mn-ea"/>
        <a:cs typeface="+mn-cs"/>
      </a:defRPr>
    </a:lvl1pPr>
    <a:lvl2pPr marL="609493" algn="l" defTabSz="1218987" rtl="0" eaLnBrk="1" latinLnBrk="0" hangingPunct="1">
      <a:defRPr sz="1600" kern="1200">
        <a:solidFill>
          <a:schemeClr val="tx1"/>
        </a:solidFill>
        <a:latin typeface="Segoe UI" pitchFamily="34" charset="0"/>
        <a:ea typeface="+mn-ea"/>
        <a:cs typeface="+mn-cs"/>
      </a:defRPr>
    </a:lvl2pPr>
    <a:lvl3pPr marL="1218987" algn="l" defTabSz="1218987" rtl="0" eaLnBrk="1" latinLnBrk="0" hangingPunct="1">
      <a:defRPr sz="1600" kern="1200">
        <a:solidFill>
          <a:schemeClr val="tx1"/>
        </a:solidFill>
        <a:latin typeface="Segoe UI" pitchFamily="34" charset="0"/>
        <a:ea typeface="+mn-ea"/>
        <a:cs typeface="+mn-cs"/>
      </a:defRPr>
    </a:lvl3pPr>
    <a:lvl4pPr marL="1828480" algn="l" defTabSz="1218987" rtl="0" eaLnBrk="1" latinLnBrk="0" hangingPunct="1">
      <a:defRPr sz="1600" kern="1200">
        <a:solidFill>
          <a:schemeClr val="tx1"/>
        </a:solidFill>
        <a:latin typeface="Segoe UI" pitchFamily="34" charset="0"/>
        <a:ea typeface="+mn-ea"/>
        <a:cs typeface="+mn-cs"/>
      </a:defRPr>
    </a:lvl4pPr>
    <a:lvl5pPr marL="2437973" algn="l" defTabSz="1218987" rtl="0" eaLnBrk="1" latinLnBrk="0" hangingPunct="1">
      <a:defRPr sz="1600" kern="1200">
        <a:solidFill>
          <a:schemeClr val="tx1"/>
        </a:solidFill>
        <a:latin typeface="Segoe UI" pitchFamily="34" charset="0"/>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600" kern="1200" dirty="0" smtClean="0">
                <a:solidFill>
                  <a:schemeClr val="tx1"/>
                </a:solidFill>
                <a:effectLst/>
                <a:latin typeface="Segoe UI" pitchFamily="34" charset="0"/>
                <a:ea typeface="+mn-ea"/>
                <a:cs typeface="+mn-cs"/>
              </a:rPr>
              <a:t>Introduction to HTML 5</a:t>
            </a:r>
          </a:p>
          <a:p>
            <a:pPr lvl="1"/>
            <a:r>
              <a:rPr lang="en-US" sz="1600" kern="1200" dirty="0" smtClean="0">
                <a:solidFill>
                  <a:schemeClr val="tx1"/>
                </a:solidFill>
                <a:effectLst/>
                <a:latin typeface="Segoe UI" pitchFamily="34" charset="0"/>
                <a:ea typeface="+mn-ea"/>
                <a:cs typeface="+mn-cs"/>
              </a:rPr>
              <a:t>Slides (5)</a:t>
            </a:r>
          </a:p>
          <a:p>
            <a:pPr lvl="1"/>
            <a:r>
              <a:rPr lang="en-US" sz="1600" kern="1200" dirty="0" smtClean="0">
                <a:solidFill>
                  <a:schemeClr val="tx1"/>
                </a:solidFill>
                <a:effectLst/>
                <a:latin typeface="Segoe UI" pitchFamily="34" charset="0"/>
                <a:ea typeface="+mn-ea"/>
                <a:cs typeface="+mn-cs"/>
              </a:rPr>
              <a:t>Demos [mural.ly </a:t>
            </a:r>
            <a:r>
              <a:rPr lang="en-US" sz="1600" kern="1200" dirty="0" err="1" smtClean="0">
                <a:solidFill>
                  <a:schemeClr val="tx1"/>
                </a:solidFill>
                <a:effectLst/>
                <a:latin typeface="Segoe UI" pitchFamily="34" charset="0"/>
                <a:ea typeface="+mn-ea"/>
                <a:cs typeface="+mn-cs"/>
              </a:rPr>
              <a:t>contre</a:t>
            </a:r>
            <a:r>
              <a:rPr lang="en-US" sz="1600" kern="1200" dirty="0" smtClean="0">
                <a:solidFill>
                  <a:schemeClr val="tx1"/>
                </a:solidFill>
                <a:effectLst/>
                <a:latin typeface="Segoe UI" pitchFamily="34" charset="0"/>
                <a:ea typeface="+mn-ea"/>
                <a:cs typeface="+mn-cs"/>
              </a:rPr>
              <a:t> jour] (5)</a:t>
            </a:r>
          </a:p>
          <a:p>
            <a:pPr lvl="0"/>
            <a:r>
              <a:rPr lang="en-US" sz="1600" kern="1200" dirty="0" smtClean="0">
                <a:solidFill>
                  <a:schemeClr val="tx1"/>
                </a:solidFill>
                <a:effectLst/>
                <a:latin typeface="Segoe UI" pitchFamily="34" charset="0"/>
                <a:ea typeface="+mn-ea"/>
                <a:cs typeface="+mn-cs"/>
              </a:rPr>
              <a:t>Hands on HTML5 in an ASP.NET MVC Application</a:t>
            </a:r>
          </a:p>
          <a:p>
            <a:pPr lvl="1"/>
            <a:r>
              <a:rPr lang="en-US" sz="1600" kern="1200" dirty="0" smtClean="0">
                <a:solidFill>
                  <a:schemeClr val="tx1"/>
                </a:solidFill>
                <a:effectLst/>
                <a:latin typeface="Segoe UI" pitchFamily="34" charset="0"/>
                <a:ea typeface="+mn-ea"/>
                <a:cs typeface="+mn-cs"/>
              </a:rPr>
              <a:t>Responsive design (5)</a:t>
            </a:r>
          </a:p>
          <a:p>
            <a:pPr lvl="1"/>
            <a:r>
              <a:rPr lang="en-US" sz="1600" kern="1200" dirty="0" smtClean="0">
                <a:solidFill>
                  <a:schemeClr val="tx1"/>
                </a:solidFill>
                <a:effectLst/>
                <a:latin typeface="Segoe UI" pitchFamily="34" charset="0"/>
                <a:ea typeface="+mn-ea"/>
                <a:cs typeface="+mn-cs"/>
              </a:rPr>
              <a:t>Semantic markup (5)</a:t>
            </a:r>
          </a:p>
          <a:p>
            <a:pPr lvl="1"/>
            <a:r>
              <a:rPr lang="en-US" sz="1600" kern="1200" dirty="0" smtClean="0">
                <a:solidFill>
                  <a:schemeClr val="tx1"/>
                </a:solidFill>
                <a:effectLst/>
                <a:latin typeface="Segoe UI" pitchFamily="34" charset="0"/>
                <a:ea typeface="+mn-ea"/>
                <a:cs typeface="+mn-cs"/>
              </a:rPr>
              <a:t>Leveraging </a:t>
            </a:r>
            <a:r>
              <a:rPr lang="en-US" sz="1600" kern="1200" dirty="0" err="1" smtClean="0">
                <a:solidFill>
                  <a:schemeClr val="tx1"/>
                </a:solidFill>
                <a:effectLst/>
                <a:latin typeface="Segoe UI" pitchFamily="34" charset="0"/>
                <a:ea typeface="+mn-ea"/>
                <a:cs typeface="+mn-cs"/>
              </a:rPr>
              <a:t>Modernizr</a:t>
            </a:r>
            <a:r>
              <a:rPr lang="en-US" sz="1600" kern="1200" dirty="0" smtClean="0">
                <a:solidFill>
                  <a:schemeClr val="tx1"/>
                </a:solidFill>
                <a:effectLst/>
                <a:latin typeface="Segoe UI" pitchFamily="34" charset="0"/>
                <a:ea typeface="+mn-ea"/>
                <a:cs typeface="+mn-cs"/>
              </a:rPr>
              <a:t> classes (5)</a:t>
            </a:r>
          </a:p>
          <a:p>
            <a:pPr lvl="0"/>
            <a:r>
              <a:rPr lang="en-US" sz="1600" kern="1200" dirty="0" smtClean="0">
                <a:solidFill>
                  <a:schemeClr val="tx1"/>
                </a:solidFill>
                <a:effectLst/>
                <a:latin typeface="Segoe UI" pitchFamily="34" charset="0"/>
                <a:ea typeface="+mn-ea"/>
                <a:cs typeface="+mn-cs"/>
              </a:rPr>
              <a:t>jQuery overview (10)</a:t>
            </a:r>
          </a:p>
          <a:p>
            <a:pPr lvl="0"/>
            <a:r>
              <a:rPr lang="en-US" sz="1600" kern="1200" dirty="0" smtClean="0">
                <a:solidFill>
                  <a:schemeClr val="tx1"/>
                </a:solidFill>
                <a:effectLst/>
                <a:latin typeface="Segoe UI" pitchFamily="34" charset="0"/>
                <a:ea typeface="+mn-ea"/>
                <a:cs typeface="+mn-cs"/>
              </a:rPr>
              <a:t>Visual Studio and Web Essentials tools (10)</a:t>
            </a:r>
          </a:p>
          <a:p>
            <a:pPr lvl="0"/>
            <a:r>
              <a:rPr lang="en-US" sz="1600" kern="1200" dirty="0" smtClean="0">
                <a:solidFill>
                  <a:schemeClr val="tx1"/>
                </a:solidFill>
                <a:effectLst/>
                <a:latin typeface="Segoe UI" pitchFamily="34" charset="0"/>
                <a:ea typeface="+mn-ea"/>
                <a:cs typeface="+mn-cs"/>
              </a:rPr>
              <a:t>SPA Template</a:t>
            </a:r>
          </a:p>
          <a:p>
            <a:pPr lvl="1"/>
            <a:r>
              <a:rPr lang="en-US" sz="1600" kern="1200" dirty="0" smtClean="0">
                <a:solidFill>
                  <a:schemeClr val="tx1"/>
                </a:solidFill>
                <a:effectLst/>
                <a:latin typeface="Segoe UI" pitchFamily="34" charset="0"/>
                <a:ea typeface="+mn-ea"/>
                <a:cs typeface="+mn-cs"/>
              </a:rPr>
              <a:t>Slides [5]</a:t>
            </a:r>
          </a:p>
          <a:p>
            <a:pPr lvl="1"/>
            <a:r>
              <a:rPr lang="en-US" sz="1600" kern="1200" smtClean="0">
                <a:solidFill>
                  <a:schemeClr val="tx1"/>
                </a:solidFill>
                <a:effectLst/>
                <a:latin typeface="Segoe UI" pitchFamily="34" charset="0"/>
                <a:ea typeface="+mn-ea"/>
                <a:cs typeface="+mn-cs"/>
              </a:rPr>
              <a:t>Knockout.js bindings (10)</a:t>
            </a:r>
          </a:p>
        </p:txBody>
      </p:sp>
      <p:sp>
        <p:nvSpPr>
          <p:cNvPr id="4" name="Slide Number Placeholder 3"/>
          <p:cNvSpPr>
            <a:spLocks noGrp="1"/>
          </p:cNvSpPr>
          <p:nvPr>
            <p:ph type="sldNum" sz="quarter" idx="10"/>
          </p:nvPr>
        </p:nvSpPr>
        <p:spPr/>
        <p:txBody>
          <a:bodyPr/>
          <a:lstStyle/>
          <a:p>
            <a:fld id="{82AABF77-E2E4-44CA-BA5C-65E132CF08D8}" type="slidenum">
              <a:rPr lang="en-US" smtClean="0"/>
              <a:pPr/>
              <a:t>3</a:t>
            </a:fld>
            <a:endParaRPr lang="en-US" dirty="0"/>
          </a:p>
        </p:txBody>
      </p:sp>
    </p:spTree>
    <p:extLst>
      <p:ext uri="{BB962C8B-B14F-4D97-AF65-F5344CB8AC3E}">
        <p14:creationId xmlns:p14="http://schemas.microsoft.com/office/powerpoint/2010/main" val="3476512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grpSp>
        <p:nvGrpSpPr>
          <p:cNvPr id="5" name="Group 4"/>
          <p:cNvGrpSpPr/>
          <p:nvPr userDrawn="1"/>
        </p:nvGrpSpPr>
        <p:grpSpPr>
          <a:xfrm>
            <a:off x="519113" y="241940"/>
            <a:ext cx="2411374" cy="387798"/>
            <a:chOff x="517525" y="5956427"/>
            <a:chExt cx="1489796" cy="775597"/>
          </a:xfrm>
        </p:grpSpPr>
        <p:sp>
          <p:nvSpPr>
            <p:cNvPr id="6" name="TextBox 5"/>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8" name="Rectangle 7"/>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216348348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13085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2433982393"/>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576417092"/>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61767610"/>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1905000"/>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grpSp>
        <p:nvGrpSpPr>
          <p:cNvPr id="4" name="Group 3"/>
          <p:cNvGrpSpPr/>
          <p:nvPr userDrawn="1"/>
        </p:nvGrpSpPr>
        <p:grpSpPr>
          <a:xfrm>
            <a:off x="9264689" y="6225727"/>
            <a:ext cx="2411374" cy="387798"/>
            <a:chOff x="517525" y="5956427"/>
            <a:chExt cx="1489796" cy="775597"/>
          </a:xfrm>
        </p:grpSpPr>
        <p:sp>
          <p:nvSpPr>
            <p:cNvPr id="5" name="TextBox 4"/>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6" name="Rectangle 5"/>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90053618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2012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549922664"/>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grpSp>
        <p:nvGrpSpPr>
          <p:cNvPr id="6" name="Group 5"/>
          <p:cNvGrpSpPr/>
          <p:nvPr userDrawn="1"/>
        </p:nvGrpSpPr>
        <p:grpSpPr>
          <a:xfrm>
            <a:off x="519113" y="241940"/>
            <a:ext cx="2411374" cy="387798"/>
            <a:chOff x="517525" y="5956427"/>
            <a:chExt cx="1489796" cy="775597"/>
          </a:xfrm>
        </p:grpSpPr>
        <p:sp>
          <p:nvSpPr>
            <p:cNvPr id="8" name="TextBox 7"/>
            <p:cNvSpPr txBox="1"/>
            <p:nvPr userDrawn="1"/>
          </p:nvSpPr>
          <p:spPr>
            <a:xfrm>
              <a:off x="517525" y="5956427"/>
              <a:ext cx="1489796" cy="775597"/>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800" dirty="0" smtClean="0">
                  <a:solidFill>
                    <a:schemeClr val="bg1">
                      <a:alpha val="99000"/>
                    </a:schemeClr>
                  </a:solidFill>
                </a:rPr>
                <a:t>Microsoft /web</a:t>
              </a:r>
              <a:endParaRPr lang="en-US" sz="2800" baseline="0" dirty="0">
                <a:solidFill>
                  <a:schemeClr val="bg1">
                    <a:alpha val="99000"/>
                  </a:schemeClr>
                </a:solidFill>
              </a:endParaRPr>
            </a:p>
          </p:txBody>
        </p:sp>
        <p:sp>
          <p:nvSpPr>
            <p:cNvPr id="9" name="Rectangle 8"/>
            <p:cNvSpPr/>
            <p:nvPr userDrawn="1"/>
          </p:nvSpPr>
          <p:spPr>
            <a:xfrm>
              <a:off x="1438350" y="6127087"/>
              <a:ext cx="35653" cy="76944"/>
            </a:xfrm>
            <a:prstGeom prst="rect">
              <a:avLst/>
            </a:prstGeom>
          </p:spPr>
          <p:txBody>
            <a:bodyPr wrap="none" lIns="0" tIns="0" rIns="0" bIns="0">
              <a:spAutoFit/>
            </a:bodyPr>
            <a:lstStyle/>
            <a:p>
              <a:r>
                <a:rPr lang="en-US" sz="500" baseline="0" dirty="0" smtClean="0">
                  <a:solidFill>
                    <a:schemeClr val="bg1">
                      <a:alpha val="99000"/>
                    </a:schemeClr>
                  </a:solidFill>
                </a:rPr>
                <a:t>®</a:t>
              </a:r>
              <a:endParaRPr lang="en-US" sz="500" baseline="0" dirty="0">
                <a:solidFill>
                  <a:schemeClr val="bg1">
                    <a:alpha val="99000"/>
                  </a:schemeClr>
                </a:solidFill>
              </a:endParaRPr>
            </a:p>
          </p:txBody>
        </p:sp>
      </p:grpSp>
    </p:spTree>
    <p:extLst>
      <p:ext uri="{BB962C8B-B14F-4D97-AF65-F5344CB8AC3E}">
        <p14:creationId xmlns:p14="http://schemas.microsoft.com/office/powerpoint/2010/main" val="3517780638"/>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3929649"/>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2896729"/>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78997337"/>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50502823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006485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grpSp>
        <p:nvGrpSpPr>
          <p:cNvPr id="6" name="Group 5"/>
          <p:cNvGrpSpPr/>
          <p:nvPr userDrawn="1"/>
        </p:nvGrpSpPr>
        <p:grpSpPr>
          <a:xfrm>
            <a:off x="517525" y="6335971"/>
            <a:ext cx="1768475" cy="276999"/>
            <a:chOff x="517525" y="5956427"/>
            <a:chExt cx="1768475" cy="276999"/>
          </a:xfrm>
        </p:grpSpPr>
        <p:sp>
          <p:nvSpPr>
            <p:cNvPr id="7" name="TextBox 6"/>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8" name="Rectangle 7"/>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976391211"/>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grpSp>
        <p:nvGrpSpPr>
          <p:cNvPr id="8" name="Group 7"/>
          <p:cNvGrpSpPr/>
          <p:nvPr userDrawn="1"/>
        </p:nvGrpSpPr>
        <p:grpSpPr>
          <a:xfrm>
            <a:off x="517525" y="6335971"/>
            <a:ext cx="1768475" cy="276999"/>
            <a:chOff x="517525" y="5956427"/>
            <a:chExt cx="1768475" cy="276999"/>
          </a:xfrm>
        </p:grpSpPr>
        <p:sp>
          <p:nvSpPr>
            <p:cNvPr id="9" name="TextBox 8"/>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10" name="Rectangle 9"/>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3597595036"/>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grpSp>
        <p:nvGrpSpPr>
          <p:cNvPr id="4" name="Group 3"/>
          <p:cNvGrpSpPr/>
          <p:nvPr userDrawn="1"/>
        </p:nvGrpSpPr>
        <p:grpSpPr>
          <a:xfrm>
            <a:off x="517525" y="6335971"/>
            <a:ext cx="1768475" cy="276999"/>
            <a:chOff x="517525" y="5956427"/>
            <a:chExt cx="1768475" cy="276999"/>
          </a:xfrm>
        </p:grpSpPr>
        <p:sp>
          <p:nvSpPr>
            <p:cNvPr id="5" name="TextBox 4"/>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6" name="Rectangle 5"/>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183387018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3" name="Group 2"/>
          <p:cNvGrpSpPr/>
          <p:nvPr userDrawn="1"/>
        </p:nvGrpSpPr>
        <p:grpSpPr>
          <a:xfrm>
            <a:off x="517525" y="6335971"/>
            <a:ext cx="1768475" cy="276999"/>
            <a:chOff x="517525" y="5956427"/>
            <a:chExt cx="1768475" cy="276999"/>
          </a:xfrm>
        </p:grpSpPr>
        <p:sp>
          <p:nvSpPr>
            <p:cNvPr id="4" name="TextBox 3"/>
            <p:cNvSpPr txBox="1"/>
            <p:nvPr userDrawn="1"/>
          </p:nvSpPr>
          <p:spPr>
            <a:xfrm>
              <a:off x="517525" y="5956427"/>
              <a:ext cx="1768475" cy="276999"/>
            </a:xfrm>
            <a:prstGeom prst="rect">
              <a:avLst/>
            </a:prstGeom>
            <a:noFill/>
          </p:spPr>
          <p:txBody>
            <a:bodyPr wrap="square" lIns="0" tIns="0" rIns="0" bIns="0" rtlCol="0">
              <a:spAutoFit/>
            </a:bodyPr>
            <a:lstStyle/>
            <a:p>
              <a:pPr marL="0" indent="0">
                <a:lnSpc>
                  <a:spcPct val="90000"/>
                </a:lnSpc>
                <a:spcBef>
                  <a:spcPct val="20000"/>
                </a:spcBef>
                <a:buSzPct val="80000"/>
                <a:buFont typeface="Arial" pitchFamily="34" charset="0"/>
                <a:buNone/>
              </a:pPr>
              <a:r>
                <a:rPr lang="en-US" sz="2000" dirty="0" smtClean="0">
                  <a:solidFill>
                    <a:schemeClr val="tx1">
                      <a:lumMod val="50000"/>
                      <a:lumOff val="50000"/>
                    </a:schemeClr>
                  </a:solidFill>
                </a:rPr>
                <a:t>Microsoft /web</a:t>
              </a:r>
              <a:endParaRPr lang="en-US" sz="2000" baseline="0" dirty="0">
                <a:solidFill>
                  <a:schemeClr val="tx1">
                    <a:lumMod val="50000"/>
                    <a:lumOff val="50000"/>
                  </a:schemeClr>
                </a:solidFill>
              </a:endParaRPr>
            </a:p>
          </p:txBody>
        </p:sp>
        <p:sp>
          <p:nvSpPr>
            <p:cNvPr id="5" name="Rectangle 4"/>
            <p:cNvSpPr/>
            <p:nvPr userDrawn="1"/>
          </p:nvSpPr>
          <p:spPr>
            <a:xfrm>
              <a:off x="1585619" y="6016777"/>
              <a:ext cx="44884" cy="61555"/>
            </a:xfrm>
            <a:prstGeom prst="rect">
              <a:avLst/>
            </a:prstGeom>
          </p:spPr>
          <p:txBody>
            <a:bodyPr wrap="none" lIns="0" tIns="0" rIns="0" bIns="0">
              <a:spAutoFit/>
            </a:bodyPr>
            <a:lstStyle/>
            <a:p>
              <a:r>
                <a:rPr lang="en-US" sz="400" baseline="0" dirty="0" smtClean="0">
                  <a:solidFill>
                    <a:schemeClr val="tx1">
                      <a:lumMod val="50000"/>
                      <a:lumOff val="50000"/>
                    </a:schemeClr>
                  </a:solidFill>
                </a:rPr>
                <a:t>®</a:t>
              </a:r>
              <a:endParaRPr lang="en-US" sz="400" baseline="0" dirty="0">
                <a:solidFill>
                  <a:schemeClr val="tx1">
                    <a:lumMod val="50000"/>
                    <a:lumOff val="50000"/>
                  </a:schemeClr>
                </a:solidFill>
              </a:endParaRPr>
            </a:p>
          </p:txBody>
        </p:sp>
      </p:grpSp>
    </p:spTree>
    <p:extLst>
      <p:ext uri="{BB962C8B-B14F-4D97-AF65-F5344CB8AC3E}">
        <p14:creationId xmlns:p14="http://schemas.microsoft.com/office/powerpoint/2010/main" val="423089825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346075" indent="-342900">
              <a:buFont typeface="Arial" pitchFamily="34" charset="0"/>
              <a:buNone/>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06082" y="2883795"/>
            <a:ext cx="2453963" cy="2309611"/>
          </a:xfrm>
          <a:custGeom>
            <a:avLst/>
            <a:gdLst>
              <a:gd name="T0" fmla="*/ 1137 w 1313"/>
              <a:gd name="T1" fmla="*/ 396 h 1238"/>
              <a:gd name="T2" fmla="*/ 1185 w 1313"/>
              <a:gd name="T3" fmla="*/ 553 h 1238"/>
              <a:gd name="T4" fmla="*/ 1069 w 1313"/>
              <a:gd name="T5" fmla="*/ 567 h 1238"/>
              <a:gd name="T6" fmla="*/ 960 w 1313"/>
              <a:gd name="T7" fmla="*/ 445 h 1238"/>
              <a:gd name="T8" fmla="*/ 960 w 1313"/>
              <a:gd name="T9" fmla="*/ 284 h 1238"/>
              <a:gd name="T10" fmla="*/ 1144 w 1313"/>
              <a:gd name="T11" fmla="*/ 219 h 1238"/>
              <a:gd name="T12" fmla="*/ 1245 w 1313"/>
              <a:gd name="T13" fmla="*/ 346 h 1238"/>
              <a:gd name="T14" fmla="*/ 1258 w 1313"/>
              <a:gd name="T15" fmla="*/ 463 h 1238"/>
              <a:gd name="T16" fmla="*/ 1198 w 1313"/>
              <a:gd name="T17" fmla="*/ 341 h 1238"/>
              <a:gd name="T18" fmla="*/ 800 w 1313"/>
              <a:gd name="T19" fmla="*/ 175 h 1238"/>
              <a:gd name="T20" fmla="*/ 834 w 1313"/>
              <a:gd name="T21" fmla="*/ 405 h 1238"/>
              <a:gd name="T22" fmla="*/ 659 w 1313"/>
              <a:gd name="T23" fmla="*/ 320 h 1238"/>
              <a:gd name="T24" fmla="*/ 677 w 1313"/>
              <a:gd name="T25" fmla="*/ 159 h 1238"/>
              <a:gd name="T26" fmla="*/ 798 w 1313"/>
              <a:gd name="T27" fmla="*/ 52 h 1238"/>
              <a:gd name="T28" fmla="*/ 958 w 1313"/>
              <a:gd name="T29" fmla="*/ 52 h 1238"/>
              <a:gd name="T30" fmla="*/ 1024 w 1313"/>
              <a:gd name="T31" fmla="*/ 236 h 1238"/>
              <a:gd name="T32" fmla="*/ 941 w 1313"/>
              <a:gd name="T33" fmla="*/ 366 h 1238"/>
              <a:gd name="T34" fmla="*/ 912 w 1313"/>
              <a:gd name="T35" fmla="*/ 123 h 1238"/>
              <a:gd name="T36" fmla="*/ 0 w 1313"/>
              <a:gd name="T37" fmla="*/ 451 h 1238"/>
              <a:gd name="T38" fmla="*/ 179 w 1313"/>
              <a:gd name="T39" fmla="*/ 451 h 1238"/>
              <a:gd name="T40" fmla="*/ 264 w 1313"/>
              <a:gd name="T41" fmla="*/ 451 h 1238"/>
              <a:gd name="T42" fmla="*/ 349 w 1313"/>
              <a:gd name="T43" fmla="*/ 451 h 1238"/>
              <a:gd name="T44" fmla="*/ 434 w 1313"/>
              <a:gd name="T45" fmla="*/ 451 h 1238"/>
              <a:gd name="T46" fmla="*/ 519 w 1313"/>
              <a:gd name="T47" fmla="*/ 451 h 1238"/>
              <a:gd name="T48" fmla="*/ 604 w 1313"/>
              <a:gd name="T49" fmla="*/ 451 h 1238"/>
              <a:gd name="T50" fmla="*/ 690 w 1313"/>
              <a:gd name="T51" fmla="*/ 451 h 1238"/>
              <a:gd name="T52" fmla="*/ 775 w 1313"/>
              <a:gd name="T53" fmla="*/ 451 h 1238"/>
              <a:gd name="T54" fmla="*/ 682 w 1313"/>
              <a:gd name="T55" fmla="*/ 949 h 1238"/>
              <a:gd name="T56" fmla="*/ 703 w 1313"/>
              <a:gd name="T57" fmla="*/ 1069 h 1238"/>
              <a:gd name="T58" fmla="*/ 377 w 1313"/>
              <a:gd name="T59" fmla="*/ 1196 h 1238"/>
              <a:gd name="T60" fmla="*/ 357 w 1313"/>
              <a:gd name="T61" fmla="*/ 1090 h 1238"/>
              <a:gd name="T62" fmla="*/ 540 w 1313"/>
              <a:gd name="T63" fmla="*/ 1196 h 1238"/>
              <a:gd name="T64" fmla="*/ 519 w 1313"/>
              <a:gd name="T65" fmla="*/ 949 h 1238"/>
              <a:gd name="T66" fmla="*/ 357 w 1313"/>
              <a:gd name="T67" fmla="*/ 949 h 1238"/>
              <a:gd name="T68" fmla="*/ 194 w 1313"/>
              <a:gd name="T69" fmla="*/ 949 h 1238"/>
              <a:gd name="T70" fmla="*/ 52 w 1313"/>
              <a:gd name="T71" fmla="*/ 1090 h 1238"/>
              <a:gd name="T72" fmla="*/ 845 w 1313"/>
              <a:gd name="T73" fmla="*/ 1196 h 1238"/>
              <a:gd name="T74" fmla="*/ 845 w 1313"/>
              <a:gd name="T75" fmla="*/ 808 h 1238"/>
              <a:gd name="T76" fmla="*/ 682 w 1313"/>
              <a:gd name="T77" fmla="*/ 808 h 1238"/>
              <a:gd name="T78" fmla="*/ 519 w 1313"/>
              <a:gd name="T79" fmla="*/ 808 h 1238"/>
              <a:gd name="T80" fmla="*/ 357 w 1313"/>
              <a:gd name="T81" fmla="*/ 808 h 1238"/>
              <a:gd name="T82" fmla="*/ 194 w 1313"/>
              <a:gd name="T83" fmla="*/ 808 h 1238"/>
              <a:gd name="T84" fmla="*/ 845 w 1313"/>
              <a:gd name="T85" fmla="*/ 668 h 1238"/>
              <a:gd name="T86" fmla="*/ 682 w 1313"/>
              <a:gd name="T87" fmla="*/ 668 h 1238"/>
              <a:gd name="T88" fmla="*/ 519 w 1313"/>
              <a:gd name="T89" fmla="*/ 668 h 1238"/>
              <a:gd name="T90" fmla="*/ 357 w 1313"/>
              <a:gd name="T91" fmla="*/ 668 h 1238"/>
              <a:gd name="T92" fmla="*/ 194 w 1313"/>
              <a:gd name="T93" fmla="*/ 668 h 1238"/>
              <a:gd name="T94" fmla="*/ 718 w 1313"/>
              <a:gd name="T95" fmla="*/ 493 h 1238"/>
              <a:gd name="T96" fmla="*/ 633 w 1313"/>
              <a:gd name="T97" fmla="*/ 493 h 1238"/>
              <a:gd name="T98" fmla="*/ 548 w 1313"/>
              <a:gd name="T99" fmla="*/ 493 h 1238"/>
              <a:gd name="T100" fmla="*/ 463 w 1313"/>
              <a:gd name="T101" fmla="*/ 493 h 1238"/>
              <a:gd name="T102" fmla="*/ 378 w 1313"/>
              <a:gd name="T103" fmla="*/ 493 h 1238"/>
              <a:gd name="T104" fmla="*/ 292 w 1313"/>
              <a:gd name="T105" fmla="*/ 493 h 1238"/>
              <a:gd name="T106" fmla="*/ 207 w 1313"/>
              <a:gd name="T107" fmla="*/ 493 h 1238"/>
              <a:gd name="T108" fmla="*/ 122 w 1313"/>
              <a:gd name="T109" fmla="*/ 493 h 1238"/>
              <a:gd name="T110" fmla="*/ 775 w 1313"/>
              <a:gd name="T111" fmla="*/ 493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3" h="1238">
                <a:moveTo>
                  <a:pt x="1137" y="396"/>
                </a:moveTo>
                <a:cubicBezTo>
                  <a:pt x="1150" y="411"/>
                  <a:pt x="1150" y="433"/>
                  <a:pt x="1136" y="447"/>
                </a:cubicBezTo>
                <a:cubicBezTo>
                  <a:pt x="1120" y="461"/>
                  <a:pt x="1097" y="459"/>
                  <a:pt x="1084" y="444"/>
                </a:cubicBezTo>
                <a:cubicBezTo>
                  <a:pt x="1071" y="429"/>
                  <a:pt x="1071" y="407"/>
                  <a:pt x="1087" y="393"/>
                </a:cubicBezTo>
                <a:cubicBezTo>
                  <a:pt x="1102" y="379"/>
                  <a:pt x="1124" y="382"/>
                  <a:pt x="1137" y="396"/>
                </a:cubicBezTo>
                <a:close/>
                <a:moveTo>
                  <a:pt x="1258" y="463"/>
                </a:moveTo>
                <a:cubicBezTo>
                  <a:pt x="1255" y="475"/>
                  <a:pt x="1246" y="494"/>
                  <a:pt x="1234" y="509"/>
                </a:cubicBezTo>
                <a:cubicBezTo>
                  <a:pt x="1260" y="555"/>
                  <a:pt x="1260" y="555"/>
                  <a:pt x="1260" y="555"/>
                </a:cubicBezTo>
                <a:cubicBezTo>
                  <a:pt x="1254" y="560"/>
                  <a:pt x="1228" y="584"/>
                  <a:pt x="1228" y="584"/>
                </a:cubicBezTo>
                <a:cubicBezTo>
                  <a:pt x="1185" y="553"/>
                  <a:pt x="1185" y="553"/>
                  <a:pt x="1185" y="553"/>
                </a:cubicBezTo>
                <a:cubicBezTo>
                  <a:pt x="1184" y="555"/>
                  <a:pt x="1184" y="555"/>
                  <a:pt x="1184" y="555"/>
                </a:cubicBezTo>
                <a:cubicBezTo>
                  <a:pt x="1174" y="561"/>
                  <a:pt x="1154" y="568"/>
                  <a:pt x="1136" y="571"/>
                </a:cubicBezTo>
                <a:cubicBezTo>
                  <a:pt x="1121" y="623"/>
                  <a:pt x="1121" y="623"/>
                  <a:pt x="1121" y="623"/>
                </a:cubicBezTo>
                <a:cubicBezTo>
                  <a:pt x="1113" y="621"/>
                  <a:pt x="1078" y="619"/>
                  <a:pt x="1078" y="619"/>
                </a:cubicBezTo>
                <a:cubicBezTo>
                  <a:pt x="1069" y="567"/>
                  <a:pt x="1069" y="567"/>
                  <a:pt x="1069" y="567"/>
                </a:cubicBezTo>
                <a:cubicBezTo>
                  <a:pt x="1057" y="564"/>
                  <a:pt x="1036" y="556"/>
                  <a:pt x="1022" y="545"/>
                </a:cubicBezTo>
                <a:cubicBezTo>
                  <a:pt x="975" y="570"/>
                  <a:pt x="975" y="570"/>
                  <a:pt x="975" y="570"/>
                </a:cubicBezTo>
                <a:cubicBezTo>
                  <a:pt x="970" y="565"/>
                  <a:pt x="946" y="538"/>
                  <a:pt x="946" y="538"/>
                </a:cubicBezTo>
                <a:cubicBezTo>
                  <a:pt x="976" y="495"/>
                  <a:pt x="976" y="495"/>
                  <a:pt x="976" y="495"/>
                </a:cubicBezTo>
                <a:cubicBezTo>
                  <a:pt x="971" y="484"/>
                  <a:pt x="961" y="464"/>
                  <a:pt x="960" y="445"/>
                </a:cubicBezTo>
                <a:cubicBezTo>
                  <a:pt x="909" y="430"/>
                  <a:pt x="909" y="430"/>
                  <a:pt x="909" y="430"/>
                </a:cubicBezTo>
                <a:cubicBezTo>
                  <a:pt x="908" y="422"/>
                  <a:pt x="910" y="387"/>
                  <a:pt x="910" y="387"/>
                </a:cubicBezTo>
                <a:cubicBezTo>
                  <a:pt x="963" y="377"/>
                  <a:pt x="963" y="377"/>
                  <a:pt x="963" y="377"/>
                </a:cubicBezTo>
                <a:cubicBezTo>
                  <a:pt x="971" y="350"/>
                  <a:pt x="972" y="349"/>
                  <a:pt x="986" y="330"/>
                </a:cubicBezTo>
                <a:cubicBezTo>
                  <a:pt x="960" y="284"/>
                  <a:pt x="960" y="284"/>
                  <a:pt x="960" y="284"/>
                </a:cubicBezTo>
                <a:cubicBezTo>
                  <a:pt x="966" y="279"/>
                  <a:pt x="992" y="255"/>
                  <a:pt x="992" y="255"/>
                </a:cubicBezTo>
                <a:cubicBezTo>
                  <a:pt x="1036" y="285"/>
                  <a:pt x="1036" y="285"/>
                  <a:pt x="1036" y="285"/>
                </a:cubicBezTo>
                <a:cubicBezTo>
                  <a:pt x="1047" y="279"/>
                  <a:pt x="1066" y="271"/>
                  <a:pt x="1085" y="270"/>
                </a:cubicBezTo>
                <a:cubicBezTo>
                  <a:pt x="1100" y="218"/>
                  <a:pt x="1100" y="218"/>
                  <a:pt x="1100" y="218"/>
                </a:cubicBezTo>
                <a:cubicBezTo>
                  <a:pt x="1107" y="218"/>
                  <a:pt x="1144" y="219"/>
                  <a:pt x="1144" y="219"/>
                </a:cubicBezTo>
                <a:cubicBezTo>
                  <a:pt x="1153" y="273"/>
                  <a:pt x="1153" y="273"/>
                  <a:pt x="1153" y="273"/>
                </a:cubicBezTo>
                <a:cubicBezTo>
                  <a:pt x="1180" y="281"/>
                  <a:pt x="1182" y="280"/>
                  <a:pt x="1199" y="295"/>
                </a:cubicBezTo>
                <a:cubicBezTo>
                  <a:pt x="1245" y="270"/>
                  <a:pt x="1245" y="270"/>
                  <a:pt x="1245" y="270"/>
                </a:cubicBezTo>
                <a:cubicBezTo>
                  <a:pt x="1251" y="276"/>
                  <a:pt x="1274" y="301"/>
                  <a:pt x="1274" y="301"/>
                </a:cubicBezTo>
                <a:cubicBezTo>
                  <a:pt x="1245" y="346"/>
                  <a:pt x="1245" y="346"/>
                  <a:pt x="1245" y="346"/>
                </a:cubicBezTo>
                <a:cubicBezTo>
                  <a:pt x="1251" y="355"/>
                  <a:pt x="1259" y="376"/>
                  <a:pt x="1262" y="395"/>
                </a:cubicBezTo>
                <a:cubicBezTo>
                  <a:pt x="1313" y="409"/>
                  <a:pt x="1313" y="409"/>
                  <a:pt x="1313" y="409"/>
                </a:cubicBezTo>
                <a:cubicBezTo>
                  <a:pt x="1312" y="417"/>
                  <a:pt x="1311" y="453"/>
                  <a:pt x="1311" y="453"/>
                </a:cubicBezTo>
                <a:cubicBezTo>
                  <a:pt x="1259" y="462"/>
                  <a:pt x="1259" y="462"/>
                  <a:pt x="1259" y="462"/>
                </a:cubicBezTo>
                <a:lnTo>
                  <a:pt x="1258" y="463"/>
                </a:lnTo>
                <a:close/>
                <a:moveTo>
                  <a:pt x="1198" y="341"/>
                </a:moveTo>
                <a:cubicBezTo>
                  <a:pt x="1154" y="292"/>
                  <a:pt x="1079" y="288"/>
                  <a:pt x="1031" y="331"/>
                </a:cubicBezTo>
                <a:cubicBezTo>
                  <a:pt x="982" y="376"/>
                  <a:pt x="978" y="450"/>
                  <a:pt x="1023" y="499"/>
                </a:cubicBezTo>
                <a:cubicBezTo>
                  <a:pt x="1066" y="547"/>
                  <a:pt x="1141" y="551"/>
                  <a:pt x="1190" y="507"/>
                </a:cubicBezTo>
                <a:cubicBezTo>
                  <a:pt x="1238" y="464"/>
                  <a:pt x="1242" y="389"/>
                  <a:pt x="1198" y="341"/>
                </a:cubicBezTo>
                <a:close/>
                <a:moveTo>
                  <a:pt x="800" y="175"/>
                </a:moveTo>
                <a:cubicBezTo>
                  <a:pt x="784" y="190"/>
                  <a:pt x="784" y="212"/>
                  <a:pt x="797" y="227"/>
                </a:cubicBezTo>
                <a:cubicBezTo>
                  <a:pt x="811" y="241"/>
                  <a:pt x="833" y="244"/>
                  <a:pt x="849" y="229"/>
                </a:cubicBezTo>
                <a:cubicBezTo>
                  <a:pt x="863" y="216"/>
                  <a:pt x="863" y="194"/>
                  <a:pt x="850" y="179"/>
                </a:cubicBezTo>
                <a:cubicBezTo>
                  <a:pt x="837" y="164"/>
                  <a:pt x="815" y="162"/>
                  <a:pt x="800" y="175"/>
                </a:cubicBezTo>
                <a:close/>
                <a:moveTo>
                  <a:pt x="941" y="366"/>
                </a:moveTo>
                <a:cubicBezTo>
                  <a:pt x="898" y="336"/>
                  <a:pt x="898" y="336"/>
                  <a:pt x="898" y="336"/>
                </a:cubicBezTo>
                <a:cubicBezTo>
                  <a:pt x="897" y="337"/>
                  <a:pt x="897" y="337"/>
                  <a:pt x="897" y="337"/>
                </a:cubicBezTo>
                <a:cubicBezTo>
                  <a:pt x="887" y="344"/>
                  <a:pt x="867" y="351"/>
                  <a:pt x="849" y="353"/>
                </a:cubicBezTo>
                <a:cubicBezTo>
                  <a:pt x="834" y="405"/>
                  <a:pt x="834" y="405"/>
                  <a:pt x="834" y="405"/>
                </a:cubicBezTo>
                <a:cubicBezTo>
                  <a:pt x="826" y="404"/>
                  <a:pt x="791" y="402"/>
                  <a:pt x="791" y="402"/>
                </a:cubicBezTo>
                <a:cubicBezTo>
                  <a:pt x="782" y="350"/>
                  <a:pt x="782" y="350"/>
                  <a:pt x="782" y="350"/>
                </a:cubicBezTo>
                <a:cubicBezTo>
                  <a:pt x="770" y="347"/>
                  <a:pt x="749" y="339"/>
                  <a:pt x="735" y="328"/>
                </a:cubicBezTo>
                <a:cubicBezTo>
                  <a:pt x="688" y="352"/>
                  <a:pt x="688" y="352"/>
                  <a:pt x="688" y="352"/>
                </a:cubicBezTo>
                <a:cubicBezTo>
                  <a:pt x="683" y="347"/>
                  <a:pt x="659" y="320"/>
                  <a:pt x="659" y="320"/>
                </a:cubicBezTo>
                <a:cubicBezTo>
                  <a:pt x="689" y="277"/>
                  <a:pt x="689" y="277"/>
                  <a:pt x="689" y="277"/>
                </a:cubicBezTo>
                <a:cubicBezTo>
                  <a:pt x="684" y="266"/>
                  <a:pt x="675" y="246"/>
                  <a:pt x="673" y="227"/>
                </a:cubicBezTo>
                <a:cubicBezTo>
                  <a:pt x="622" y="213"/>
                  <a:pt x="622" y="213"/>
                  <a:pt x="622" y="213"/>
                </a:cubicBezTo>
                <a:cubicBezTo>
                  <a:pt x="622" y="205"/>
                  <a:pt x="623" y="170"/>
                  <a:pt x="623" y="170"/>
                </a:cubicBezTo>
                <a:cubicBezTo>
                  <a:pt x="677" y="159"/>
                  <a:pt x="677" y="159"/>
                  <a:pt x="677" y="159"/>
                </a:cubicBezTo>
                <a:cubicBezTo>
                  <a:pt x="684" y="133"/>
                  <a:pt x="685" y="132"/>
                  <a:pt x="699" y="113"/>
                </a:cubicBezTo>
                <a:cubicBezTo>
                  <a:pt x="673" y="67"/>
                  <a:pt x="673" y="67"/>
                  <a:pt x="673" y="67"/>
                </a:cubicBezTo>
                <a:cubicBezTo>
                  <a:pt x="679" y="61"/>
                  <a:pt x="705" y="38"/>
                  <a:pt x="705" y="38"/>
                </a:cubicBezTo>
                <a:cubicBezTo>
                  <a:pt x="749" y="67"/>
                  <a:pt x="749" y="67"/>
                  <a:pt x="749" y="67"/>
                </a:cubicBezTo>
                <a:cubicBezTo>
                  <a:pt x="760" y="62"/>
                  <a:pt x="779" y="53"/>
                  <a:pt x="798" y="52"/>
                </a:cubicBezTo>
                <a:cubicBezTo>
                  <a:pt x="814" y="0"/>
                  <a:pt x="814" y="0"/>
                  <a:pt x="814" y="0"/>
                </a:cubicBezTo>
                <a:cubicBezTo>
                  <a:pt x="821" y="1"/>
                  <a:pt x="857" y="1"/>
                  <a:pt x="857" y="1"/>
                </a:cubicBezTo>
                <a:cubicBezTo>
                  <a:pt x="866" y="56"/>
                  <a:pt x="866" y="56"/>
                  <a:pt x="866" y="56"/>
                </a:cubicBezTo>
                <a:cubicBezTo>
                  <a:pt x="893" y="64"/>
                  <a:pt x="895" y="63"/>
                  <a:pt x="913" y="78"/>
                </a:cubicBezTo>
                <a:cubicBezTo>
                  <a:pt x="958" y="52"/>
                  <a:pt x="958" y="52"/>
                  <a:pt x="958" y="52"/>
                </a:cubicBezTo>
                <a:cubicBezTo>
                  <a:pt x="964" y="58"/>
                  <a:pt x="987" y="84"/>
                  <a:pt x="987" y="84"/>
                </a:cubicBezTo>
                <a:cubicBezTo>
                  <a:pt x="958" y="128"/>
                  <a:pt x="958" y="128"/>
                  <a:pt x="958" y="128"/>
                </a:cubicBezTo>
                <a:cubicBezTo>
                  <a:pt x="965" y="138"/>
                  <a:pt x="972" y="158"/>
                  <a:pt x="976" y="177"/>
                </a:cubicBezTo>
                <a:cubicBezTo>
                  <a:pt x="1026" y="191"/>
                  <a:pt x="1026" y="191"/>
                  <a:pt x="1026" y="191"/>
                </a:cubicBezTo>
                <a:cubicBezTo>
                  <a:pt x="1025" y="199"/>
                  <a:pt x="1024" y="236"/>
                  <a:pt x="1024" y="236"/>
                </a:cubicBezTo>
                <a:cubicBezTo>
                  <a:pt x="972" y="245"/>
                  <a:pt x="972" y="245"/>
                  <a:pt x="972" y="245"/>
                </a:cubicBezTo>
                <a:cubicBezTo>
                  <a:pt x="971" y="246"/>
                  <a:pt x="971" y="246"/>
                  <a:pt x="971" y="246"/>
                </a:cubicBezTo>
                <a:cubicBezTo>
                  <a:pt x="968" y="257"/>
                  <a:pt x="959" y="277"/>
                  <a:pt x="947" y="292"/>
                </a:cubicBezTo>
                <a:cubicBezTo>
                  <a:pt x="973" y="337"/>
                  <a:pt x="973" y="337"/>
                  <a:pt x="973" y="337"/>
                </a:cubicBezTo>
                <a:cubicBezTo>
                  <a:pt x="967" y="343"/>
                  <a:pt x="941" y="366"/>
                  <a:pt x="941" y="366"/>
                </a:cubicBezTo>
                <a:close/>
                <a:moveTo>
                  <a:pt x="912" y="123"/>
                </a:moveTo>
                <a:cubicBezTo>
                  <a:pt x="867" y="74"/>
                  <a:pt x="792" y="71"/>
                  <a:pt x="745" y="114"/>
                </a:cubicBezTo>
                <a:cubicBezTo>
                  <a:pt x="695" y="158"/>
                  <a:pt x="692" y="233"/>
                  <a:pt x="736" y="282"/>
                </a:cubicBezTo>
                <a:cubicBezTo>
                  <a:pt x="779" y="330"/>
                  <a:pt x="854" y="334"/>
                  <a:pt x="903" y="289"/>
                </a:cubicBezTo>
                <a:cubicBezTo>
                  <a:pt x="951" y="246"/>
                  <a:pt x="955" y="171"/>
                  <a:pt x="912" y="123"/>
                </a:cubicBezTo>
                <a:close/>
                <a:moveTo>
                  <a:pt x="775" y="451"/>
                </a:moveTo>
                <a:cubicBezTo>
                  <a:pt x="897" y="451"/>
                  <a:pt x="897" y="451"/>
                  <a:pt x="897" y="451"/>
                </a:cubicBezTo>
                <a:cubicBezTo>
                  <a:pt x="897" y="1238"/>
                  <a:pt x="897" y="1238"/>
                  <a:pt x="897" y="1238"/>
                </a:cubicBezTo>
                <a:cubicBezTo>
                  <a:pt x="0" y="1238"/>
                  <a:pt x="0" y="1238"/>
                  <a:pt x="0" y="1238"/>
                </a:cubicBezTo>
                <a:cubicBezTo>
                  <a:pt x="0" y="451"/>
                  <a:pt x="0" y="451"/>
                  <a:pt x="0" y="451"/>
                </a:cubicBezTo>
                <a:cubicBezTo>
                  <a:pt x="122" y="451"/>
                  <a:pt x="122" y="451"/>
                  <a:pt x="122" y="451"/>
                </a:cubicBezTo>
                <a:cubicBezTo>
                  <a:pt x="122" y="441"/>
                  <a:pt x="122" y="441"/>
                  <a:pt x="122" y="441"/>
                </a:cubicBezTo>
                <a:cubicBezTo>
                  <a:pt x="122" y="425"/>
                  <a:pt x="135" y="412"/>
                  <a:pt x="150" y="412"/>
                </a:cubicBezTo>
                <a:cubicBezTo>
                  <a:pt x="166" y="412"/>
                  <a:pt x="179" y="425"/>
                  <a:pt x="179" y="441"/>
                </a:cubicBezTo>
                <a:cubicBezTo>
                  <a:pt x="179" y="451"/>
                  <a:pt x="179" y="451"/>
                  <a:pt x="179" y="451"/>
                </a:cubicBezTo>
                <a:cubicBezTo>
                  <a:pt x="207" y="451"/>
                  <a:pt x="207" y="451"/>
                  <a:pt x="207" y="451"/>
                </a:cubicBezTo>
                <a:cubicBezTo>
                  <a:pt x="207" y="441"/>
                  <a:pt x="207" y="441"/>
                  <a:pt x="207" y="441"/>
                </a:cubicBezTo>
                <a:cubicBezTo>
                  <a:pt x="207" y="425"/>
                  <a:pt x="220" y="412"/>
                  <a:pt x="235" y="412"/>
                </a:cubicBezTo>
                <a:cubicBezTo>
                  <a:pt x="251" y="412"/>
                  <a:pt x="264" y="425"/>
                  <a:pt x="264" y="441"/>
                </a:cubicBezTo>
                <a:cubicBezTo>
                  <a:pt x="264" y="451"/>
                  <a:pt x="264" y="451"/>
                  <a:pt x="264" y="451"/>
                </a:cubicBezTo>
                <a:cubicBezTo>
                  <a:pt x="292" y="451"/>
                  <a:pt x="292" y="451"/>
                  <a:pt x="292" y="451"/>
                </a:cubicBezTo>
                <a:cubicBezTo>
                  <a:pt x="292" y="441"/>
                  <a:pt x="292" y="441"/>
                  <a:pt x="292" y="441"/>
                </a:cubicBezTo>
                <a:cubicBezTo>
                  <a:pt x="292" y="425"/>
                  <a:pt x="305" y="412"/>
                  <a:pt x="321" y="412"/>
                </a:cubicBezTo>
                <a:cubicBezTo>
                  <a:pt x="336" y="412"/>
                  <a:pt x="349" y="425"/>
                  <a:pt x="349" y="441"/>
                </a:cubicBezTo>
                <a:cubicBezTo>
                  <a:pt x="349" y="451"/>
                  <a:pt x="349" y="451"/>
                  <a:pt x="349" y="451"/>
                </a:cubicBezTo>
                <a:cubicBezTo>
                  <a:pt x="378" y="451"/>
                  <a:pt x="378" y="451"/>
                  <a:pt x="378" y="451"/>
                </a:cubicBezTo>
                <a:cubicBezTo>
                  <a:pt x="378" y="441"/>
                  <a:pt x="378" y="441"/>
                  <a:pt x="378" y="441"/>
                </a:cubicBezTo>
                <a:cubicBezTo>
                  <a:pt x="378" y="425"/>
                  <a:pt x="390" y="412"/>
                  <a:pt x="406" y="412"/>
                </a:cubicBezTo>
                <a:cubicBezTo>
                  <a:pt x="421" y="412"/>
                  <a:pt x="434" y="425"/>
                  <a:pt x="434" y="441"/>
                </a:cubicBezTo>
                <a:cubicBezTo>
                  <a:pt x="434" y="451"/>
                  <a:pt x="434" y="451"/>
                  <a:pt x="434" y="451"/>
                </a:cubicBezTo>
                <a:cubicBezTo>
                  <a:pt x="463" y="451"/>
                  <a:pt x="463" y="451"/>
                  <a:pt x="463" y="451"/>
                </a:cubicBezTo>
                <a:cubicBezTo>
                  <a:pt x="463" y="441"/>
                  <a:pt x="463" y="441"/>
                  <a:pt x="463" y="441"/>
                </a:cubicBezTo>
                <a:cubicBezTo>
                  <a:pt x="463" y="425"/>
                  <a:pt x="475" y="412"/>
                  <a:pt x="491" y="412"/>
                </a:cubicBezTo>
                <a:cubicBezTo>
                  <a:pt x="507" y="412"/>
                  <a:pt x="519" y="425"/>
                  <a:pt x="519" y="441"/>
                </a:cubicBezTo>
                <a:cubicBezTo>
                  <a:pt x="519" y="451"/>
                  <a:pt x="519" y="451"/>
                  <a:pt x="519" y="451"/>
                </a:cubicBezTo>
                <a:cubicBezTo>
                  <a:pt x="548" y="451"/>
                  <a:pt x="548" y="451"/>
                  <a:pt x="548" y="451"/>
                </a:cubicBezTo>
                <a:cubicBezTo>
                  <a:pt x="548" y="441"/>
                  <a:pt x="548" y="441"/>
                  <a:pt x="548" y="441"/>
                </a:cubicBezTo>
                <a:cubicBezTo>
                  <a:pt x="548" y="425"/>
                  <a:pt x="561" y="412"/>
                  <a:pt x="576" y="412"/>
                </a:cubicBezTo>
                <a:cubicBezTo>
                  <a:pt x="592" y="412"/>
                  <a:pt x="604" y="425"/>
                  <a:pt x="604" y="441"/>
                </a:cubicBezTo>
                <a:cubicBezTo>
                  <a:pt x="604" y="451"/>
                  <a:pt x="604" y="451"/>
                  <a:pt x="604" y="451"/>
                </a:cubicBezTo>
                <a:cubicBezTo>
                  <a:pt x="633" y="451"/>
                  <a:pt x="633" y="451"/>
                  <a:pt x="633" y="451"/>
                </a:cubicBezTo>
                <a:cubicBezTo>
                  <a:pt x="633" y="441"/>
                  <a:pt x="633" y="441"/>
                  <a:pt x="633" y="441"/>
                </a:cubicBezTo>
                <a:cubicBezTo>
                  <a:pt x="633" y="425"/>
                  <a:pt x="646" y="412"/>
                  <a:pt x="661" y="412"/>
                </a:cubicBezTo>
                <a:cubicBezTo>
                  <a:pt x="677" y="412"/>
                  <a:pt x="690" y="425"/>
                  <a:pt x="690" y="441"/>
                </a:cubicBezTo>
                <a:cubicBezTo>
                  <a:pt x="690" y="451"/>
                  <a:pt x="690" y="451"/>
                  <a:pt x="690" y="451"/>
                </a:cubicBezTo>
                <a:cubicBezTo>
                  <a:pt x="718" y="451"/>
                  <a:pt x="718" y="451"/>
                  <a:pt x="718" y="451"/>
                </a:cubicBezTo>
                <a:cubicBezTo>
                  <a:pt x="718" y="441"/>
                  <a:pt x="718" y="441"/>
                  <a:pt x="718" y="441"/>
                </a:cubicBezTo>
                <a:cubicBezTo>
                  <a:pt x="718" y="425"/>
                  <a:pt x="731" y="412"/>
                  <a:pt x="747" y="412"/>
                </a:cubicBezTo>
                <a:cubicBezTo>
                  <a:pt x="762" y="412"/>
                  <a:pt x="775" y="425"/>
                  <a:pt x="775" y="441"/>
                </a:cubicBezTo>
                <a:lnTo>
                  <a:pt x="775" y="451"/>
                </a:lnTo>
                <a:close/>
                <a:moveTo>
                  <a:pt x="682" y="949"/>
                </a:moveTo>
                <a:cubicBezTo>
                  <a:pt x="540" y="949"/>
                  <a:pt x="540" y="949"/>
                  <a:pt x="540" y="949"/>
                </a:cubicBezTo>
                <a:cubicBezTo>
                  <a:pt x="540" y="1069"/>
                  <a:pt x="540" y="1069"/>
                  <a:pt x="540" y="1069"/>
                </a:cubicBezTo>
                <a:cubicBezTo>
                  <a:pt x="682" y="1069"/>
                  <a:pt x="682" y="1069"/>
                  <a:pt x="682" y="1069"/>
                </a:cubicBezTo>
                <a:lnTo>
                  <a:pt x="682" y="949"/>
                </a:lnTo>
                <a:close/>
                <a:moveTo>
                  <a:pt x="703" y="1069"/>
                </a:moveTo>
                <a:cubicBezTo>
                  <a:pt x="845" y="1069"/>
                  <a:pt x="845" y="1069"/>
                  <a:pt x="845" y="1069"/>
                </a:cubicBezTo>
                <a:cubicBezTo>
                  <a:pt x="845" y="949"/>
                  <a:pt x="845" y="949"/>
                  <a:pt x="845" y="949"/>
                </a:cubicBezTo>
                <a:cubicBezTo>
                  <a:pt x="703" y="949"/>
                  <a:pt x="703" y="949"/>
                  <a:pt x="703" y="949"/>
                </a:cubicBezTo>
                <a:lnTo>
                  <a:pt x="703" y="1069"/>
                </a:lnTo>
                <a:close/>
                <a:moveTo>
                  <a:pt x="377" y="1196"/>
                </a:moveTo>
                <a:cubicBezTo>
                  <a:pt x="519" y="1196"/>
                  <a:pt x="519" y="1196"/>
                  <a:pt x="519" y="1196"/>
                </a:cubicBezTo>
                <a:cubicBezTo>
                  <a:pt x="519" y="1090"/>
                  <a:pt x="519" y="1090"/>
                  <a:pt x="519" y="1090"/>
                </a:cubicBezTo>
                <a:cubicBezTo>
                  <a:pt x="377" y="1090"/>
                  <a:pt x="377" y="1090"/>
                  <a:pt x="377" y="1090"/>
                </a:cubicBezTo>
                <a:lnTo>
                  <a:pt x="377" y="1196"/>
                </a:lnTo>
                <a:close/>
                <a:moveTo>
                  <a:pt x="357" y="1090"/>
                </a:moveTo>
                <a:cubicBezTo>
                  <a:pt x="215" y="1090"/>
                  <a:pt x="215" y="1090"/>
                  <a:pt x="215" y="1090"/>
                </a:cubicBezTo>
                <a:cubicBezTo>
                  <a:pt x="215" y="1196"/>
                  <a:pt x="215" y="1196"/>
                  <a:pt x="215" y="1196"/>
                </a:cubicBezTo>
                <a:cubicBezTo>
                  <a:pt x="357" y="1196"/>
                  <a:pt x="357" y="1196"/>
                  <a:pt x="357" y="1196"/>
                </a:cubicBezTo>
                <a:lnTo>
                  <a:pt x="357" y="1090"/>
                </a:lnTo>
                <a:close/>
                <a:moveTo>
                  <a:pt x="540" y="1196"/>
                </a:moveTo>
                <a:cubicBezTo>
                  <a:pt x="682" y="1196"/>
                  <a:pt x="682" y="1196"/>
                  <a:pt x="682" y="1196"/>
                </a:cubicBezTo>
                <a:cubicBezTo>
                  <a:pt x="682" y="1090"/>
                  <a:pt x="682" y="1090"/>
                  <a:pt x="682" y="1090"/>
                </a:cubicBezTo>
                <a:cubicBezTo>
                  <a:pt x="540" y="1090"/>
                  <a:pt x="540" y="1090"/>
                  <a:pt x="540" y="1090"/>
                </a:cubicBezTo>
                <a:lnTo>
                  <a:pt x="540" y="1196"/>
                </a:lnTo>
                <a:close/>
                <a:moveTo>
                  <a:pt x="519" y="949"/>
                </a:moveTo>
                <a:cubicBezTo>
                  <a:pt x="377" y="949"/>
                  <a:pt x="377" y="949"/>
                  <a:pt x="377" y="949"/>
                </a:cubicBezTo>
                <a:cubicBezTo>
                  <a:pt x="377" y="1069"/>
                  <a:pt x="377" y="1069"/>
                  <a:pt x="377" y="1069"/>
                </a:cubicBezTo>
                <a:cubicBezTo>
                  <a:pt x="519" y="1069"/>
                  <a:pt x="519" y="1069"/>
                  <a:pt x="519" y="1069"/>
                </a:cubicBezTo>
                <a:lnTo>
                  <a:pt x="519" y="949"/>
                </a:lnTo>
                <a:close/>
                <a:moveTo>
                  <a:pt x="357" y="949"/>
                </a:moveTo>
                <a:cubicBezTo>
                  <a:pt x="215" y="949"/>
                  <a:pt x="215" y="949"/>
                  <a:pt x="215" y="949"/>
                </a:cubicBezTo>
                <a:cubicBezTo>
                  <a:pt x="215" y="1069"/>
                  <a:pt x="215" y="1069"/>
                  <a:pt x="215" y="1069"/>
                </a:cubicBezTo>
                <a:cubicBezTo>
                  <a:pt x="357" y="1069"/>
                  <a:pt x="357" y="1069"/>
                  <a:pt x="357" y="1069"/>
                </a:cubicBezTo>
                <a:lnTo>
                  <a:pt x="357" y="949"/>
                </a:lnTo>
                <a:close/>
                <a:moveTo>
                  <a:pt x="194" y="949"/>
                </a:moveTo>
                <a:cubicBezTo>
                  <a:pt x="52" y="949"/>
                  <a:pt x="52" y="949"/>
                  <a:pt x="52" y="949"/>
                </a:cubicBezTo>
                <a:cubicBezTo>
                  <a:pt x="52" y="1069"/>
                  <a:pt x="52" y="1069"/>
                  <a:pt x="52" y="1069"/>
                </a:cubicBezTo>
                <a:cubicBezTo>
                  <a:pt x="194" y="1069"/>
                  <a:pt x="194" y="1069"/>
                  <a:pt x="194" y="1069"/>
                </a:cubicBezTo>
                <a:lnTo>
                  <a:pt x="194" y="949"/>
                </a:lnTo>
                <a:close/>
                <a:moveTo>
                  <a:pt x="52" y="1090"/>
                </a:moveTo>
                <a:cubicBezTo>
                  <a:pt x="52" y="1196"/>
                  <a:pt x="52" y="1196"/>
                  <a:pt x="52" y="1196"/>
                </a:cubicBezTo>
                <a:cubicBezTo>
                  <a:pt x="194" y="1196"/>
                  <a:pt x="194" y="1196"/>
                  <a:pt x="194" y="1196"/>
                </a:cubicBezTo>
                <a:cubicBezTo>
                  <a:pt x="194" y="1090"/>
                  <a:pt x="194" y="1090"/>
                  <a:pt x="194" y="1090"/>
                </a:cubicBezTo>
                <a:lnTo>
                  <a:pt x="52" y="1090"/>
                </a:lnTo>
                <a:close/>
                <a:moveTo>
                  <a:pt x="845" y="1196"/>
                </a:moveTo>
                <a:cubicBezTo>
                  <a:pt x="845" y="1090"/>
                  <a:pt x="845" y="1090"/>
                  <a:pt x="845" y="1090"/>
                </a:cubicBezTo>
                <a:cubicBezTo>
                  <a:pt x="703" y="1090"/>
                  <a:pt x="703" y="1090"/>
                  <a:pt x="703" y="1090"/>
                </a:cubicBezTo>
                <a:cubicBezTo>
                  <a:pt x="703" y="1196"/>
                  <a:pt x="703" y="1196"/>
                  <a:pt x="703" y="1196"/>
                </a:cubicBezTo>
                <a:lnTo>
                  <a:pt x="845" y="1196"/>
                </a:lnTo>
                <a:close/>
                <a:moveTo>
                  <a:pt x="845" y="808"/>
                </a:moveTo>
                <a:cubicBezTo>
                  <a:pt x="703" y="808"/>
                  <a:pt x="703" y="808"/>
                  <a:pt x="703" y="808"/>
                </a:cubicBezTo>
                <a:cubicBezTo>
                  <a:pt x="703" y="928"/>
                  <a:pt x="703" y="928"/>
                  <a:pt x="703" y="928"/>
                </a:cubicBezTo>
                <a:cubicBezTo>
                  <a:pt x="845" y="928"/>
                  <a:pt x="845" y="928"/>
                  <a:pt x="845" y="928"/>
                </a:cubicBezTo>
                <a:lnTo>
                  <a:pt x="845" y="808"/>
                </a:lnTo>
                <a:close/>
                <a:moveTo>
                  <a:pt x="682" y="808"/>
                </a:moveTo>
                <a:cubicBezTo>
                  <a:pt x="540" y="808"/>
                  <a:pt x="540" y="808"/>
                  <a:pt x="540" y="808"/>
                </a:cubicBezTo>
                <a:cubicBezTo>
                  <a:pt x="540" y="928"/>
                  <a:pt x="540" y="928"/>
                  <a:pt x="540" y="928"/>
                </a:cubicBezTo>
                <a:cubicBezTo>
                  <a:pt x="682" y="928"/>
                  <a:pt x="682" y="928"/>
                  <a:pt x="682" y="928"/>
                </a:cubicBezTo>
                <a:lnTo>
                  <a:pt x="682" y="808"/>
                </a:lnTo>
                <a:close/>
                <a:moveTo>
                  <a:pt x="519" y="808"/>
                </a:moveTo>
                <a:cubicBezTo>
                  <a:pt x="377" y="808"/>
                  <a:pt x="377" y="808"/>
                  <a:pt x="377" y="808"/>
                </a:cubicBezTo>
                <a:cubicBezTo>
                  <a:pt x="377" y="928"/>
                  <a:pt x="377" y="928"/>
                  <a:pt x="377" y="928"/>
                </a:cubicBezTo>
                <a:cubicBezTo>
                  <a:pt x="519" y="928"/>
                  <a:pt x="519" y="928"/>
                  <a:pt x="519" y="928"/>
                </a:cubicBezTo>
                <a:lnTo>
                  <a:pt x="519" y="808"/>
                </a:lnTo>
                <a:close/>
                <a:moveTo>
                  <a:pt x="357" y="808"/>
                </a:moveTo>
                <a:cubicBezTo>
                  <a:pt x="215" y="808"/>
                  <a:pt x="215" y="808"/>
                  <a:pt x="215" y="808"/>
                </a:cubicBezTo>
                <a:cubicBezTo>
                  <a:pt x="215" y="928"/>
                  <a:pt x="215" y="928"/>
                  <a:pt x="215" y="928"/>
                </a:cubicBezTo>
                <a:cubicBezTo>
                  <a:pt x="357" y="928"/>
                  <a:pt x="357" y="928"/>
                  <a:pt x="357" y="928"/>
                </a:cubicBezTo>
                <a:lnTo>
                  <a:pt x="357" y="808"/>
                </a:lnTo>
                <a:close/>
                <a:moveTo>
                  <a:pt x="194" y="808"/>
                </a:moveTo>
                <a:cubicBezTo>
                  <a:pt x="52" y="808"/>
                  <a:pt x="52" y="808"/>
                  <a:pt x="52" y="808"/>
                </a:cubicBezTo>
                <a:cubicBezTo>
                  <a:pt x="52" y="928"/>
                  <a:pt x="52" y="928"/>
                  <a:pt x="52" y="928"/>
                </a:cubicBezTo>
                <a:cubicBezTo>
                  <a:pt x="194" y="928"/>
                  <a:pt x="194" y="928"/>
                  <a:pt x="194" y="928"/>
                </a:cubicBezTo>
                <a:lnTo>
                  <a:pt x="194" y="808"/>
                </a:lnTo>
                <a:close/>
                <a:moveTo>
                  <a:pt x="845" y="668"/>
                </a:moveTo>
                <a:cubicBezTo>
                  <a:pt x="703" y="668"/>
                  <a:pt x="703" y="668"/>
                  <a:pt x="703" y="668"/>
                </a:cubicBezTo>
                <a:cubicBezTo>
                  <a:pt x="703" y="787"/>
                  <a:pt x="703" y="787"/>
                  <a:pt x="703" y="787"/>
                </a:cubicBezTo>
                <a:cubicBezTo>
                  <a:pt x="845" y="787"/>
                  <a:pt x="845" y="787"/>
                  <a:pt x="845" y="787"/>
                </a:cubicBezTo>
                <a:lnTo>
                  <a:pt x="845" y="668"/>
                </a:lnTo>
                <a:close/>
                <a:moveTo>
                  <a:pt x="682" y="668"/>
                </a:moveTo>
                <a:cubicBezTo>
                  <a:pt x="540" y="668"/>
                  <a:pt x="540" y="668"/>
                  <a:pt x="540" y="668"/>
                </a:cubicBezTo>
                <a:cubicBezTo>
                  <a:pt x="540" y="787"/>
                  <a:pt x="540" y="787"/>
                  <a:pt x="540" y="787"/>
                </a:cubicBezTo>
                <a:cubicBezTo>
                  <a:pt x="682" y="787"/>
                  <a:pt x="682" y="787"/>
                  <a:pt x="682" y="787"/>
                </a:cubicBezTo>
                <a:lnTo>
                  <a:pt x="682" y="668"/>
                </a:lnTo>
                <a:close/>
                <a:moveTo>
                  <a:pt x="519" y="668"/>
                </a:moveTo>
                <a:cubicBezTo>
                  <a:pt x="377" y="668"/>
                  <a:pt x="377" y="668"/>
                  <a:pt x="377" y="668"/>
                </a:cubicBezTo>
                <a:cubicBezTo>
                  <a:pt x="377" y="787"/>
                  <a:pt x="377" y="787"/>
                  <a:pt x="377" y="787"/>
                </a:cubicBezTo>
                <a:cubicBezTo>
                  <a:pt x="519" y="787"/>
                  <a:pt x="519" y="787"/>
                  <a:pt x="519" y="787"/>
                </a:cubicBezTo>
                <a:lnTo>
                  <a:pt x="519" y="668"/>
                </a:lnTo>
                <a:close/>
                <a:moveTo>
                  <a:pt x="357" y="668"/>
                </a:moveTo>
                <a:cubicBezTo>
                  <a:pt x="215" y="668"/>
                  <a:pt x="215" y="668"/>
                  <a:pt x="215" y="668"/>
                </a:cubicBezTo>
                <a:cubicBezTo>
                  <a:pt x="215" y="787"/>
                  <a:pt x="215" y="787"/>
                  <a:pt x="215" y="787"/>
                </a:cubicBezTo>
                <a:cubicBezTo>
                  <a:pt x="357" y="787"/>
                  <a:pt x="357" y="787"/>
                  <a:pt x="357" y="787"/>
                </a:cubicBezTo>
                <a:lnTo>
                  <a:pt x="357" y="668"/>
                </a:lnTo>
                <a:close/>
                <a:moveTo>
                  <a:pt x="194" y="668"/>
                </a:moveTo>
                <a:cubicBezTo>
                  <a:pt x="52" y="668"/>
                  <a:pt x="52" y="668"/>
                  <a:pt x="52" y="668"/>
                </a:cubicBezTo>
                <a:cubicBezTo>
                  <a:pt x="52" y="787"/>
                  <a:pt x="52" y="787"/>
                  <a:pt x="52" y="787"/>
                </a:cubicBezTo>
                <a:cubicBezTo>
                  <a:pt x="194" y="787"/>
                  <a:pt x="194" y="787"/>
                  <a:pt x="194" y="787"/>
                </a:cubicBezTo>
                <a:lnTo>
                  <a:pt x="194" y="668"/>
                </a:lnTo>
                <a:close/>
                <a:moveTo>
                  <a:pt x="775" y="493"/>
                </a:moveTo>
                <a:cubicBezTo>
                  <a:pt x="775" y="511"/>
                  <a:pt x="775" y="511"/>
                  <a:pt x="775" y="511"/>
                </a:cubicBezTo>
                <a:cubicBezTo>
                  <a:pt x="775" y="527"/>
                  <a:pt x="762" y="540"/>
                  <a:pt x="747" y="540"/>
                </a:cubicBezTo>
                <a:cubicBezTo>
                  <a:pt x="731" y="540"/>
                  <a:pt x="718" y="527"/>
                  <a:pt x="718" y="511"/>
                </a:cubicBezTo>
                <a:cubicBezTo>
                  <a:pt x="718" y="493"/>
                  <a:pt x="718" y="493"/>
                  <a:pt x="718" y="493"/>
                </a:cubicBezTo>
                <a:cubicBezTo>
                  <a:pt x="690" y="493"/>
                  <a:pt x="690" y="493"/>
                  <a:pt x="690" y="493"/>
                </a:cubicBezTo>
                <a:cubicBezTo>
                  <a:pt x="690" y="511"/>
                  <a:pt x="690" y="511"/>
                  <a:pt x="690" y="511"/>
                </a:cubicBezTo>
                <a:cubicBezTo>
                  <a:pt x="690" y="527"/>
                  <a:pt x="677" y="540"/>
                  <a:pt x="661" y="540"/>
                </a:cubicBezTo>
                <a:cubicBezTo>
                  <a:pt x="646" y="540"/>
                  <a:pt x="633" y="527"/>
                  <a:pt x="633" y="511"/>
                </a:cubicBezTo>
                <a:cubicBezTo>
                  <a:pt x="633" y="493"/>
                  <a:pt x="633" y="493"/>
                  <a:pt x="633" y="493"/>
                </a:cubicBezTo>
                <a:cubicBezTo>
                  <a:pt x="604" y="493"/>
                  <a:pt x="604" y="493"/>
                  <a:pt x="604" y="493"/>
                </a:cubicBezTo>
                <a:cubicBezTo>
                  <a:pt x="604" y="511"/>
                  <a:pt x="604" y="511"/>
                  <a:pt x="604" y="511"/>
                </a:cubicBezTo>
                <a:cubicBezTo>
                  <a:pt x="604" y="527"/>
                  <a:pt x="592" y="540"/>
                  <a:pt x="576" y="540"/>
                </a:cubicBezTo>
                <a:cubicBezTo>
                  <a:pt x="561" y="540"/>
                  <a:pt x="548" y="527"/>
                  <a:pt x="548" y="511"/>
                </a:cubicBezTo>
                <a:cubicBezTo>
                  <a:pt x="548" y="493"/>
                  <a:pt x="548" y="493"/>
                  <a:pt x="548" y="493"/>
                </a:cubicBezTo>
                <a:cubicBezTo>
                  <a:pt x="519" y="493"/>
                  <a:pt x="519" y="493"/>
                  <a:pt x="519" y="493"/>
                </a:cubicBezTo>
                <a:cubicBezTo>
                  <a:pt x="519" y="511"/>
                  <a:pt x="519" y="511"/>
                  <a:pt x="519" y="511"/>
                </a:cubicBezTo>
                <a:cubicBezTo>
                  <a:pt x="519" y="527"/>
                  <a:pt x="507" y="540"/>
                  <a:pt x="491" y="540"/>
                </a:cubicBezTo>
                <a:cubicBezTo>
                  <a:pt x="475" y="540"/>
                  <a:pt x="463" y="527"/>
                  <a:pt x="463" y="511"/>
                </a:cubicBezTo>
                <a:cubicBezTo>
                  <a:pt x="463" y="493"/>
                  <a:pt x="463" y="493"/>
                  <a:pt x="463" y="493"/>
                </a:cubicBezTo>
                <a:cubicBezTo>
                  <a:pt x="434" y="493"/>
                  <a:pt x="434" y="493"/>
                  <a:pt x="434" y="493"/>
                </a:cubicBezTo>
                <a:cubicBezTo>
                  <a:pt x="434" y="511"/>
                  <a:pt x="434" y="511"/>
                  <a:pt x="434" y="511"/>
                </a:cubicBezTo>
                <a:cubicBezTo>
                  <a:pt x="434" y="527"/>
                  <a:pt x="421" y="540"/>
                  <a:pt x="406" y="540"/>
                </a:cubicBezTo>
                <a:cubicBezTo>
                  <a:pt x="390" y="540"/>
                  <a:pt x="378" y="527"/>
                  <a:pt x="378" y="511"/>
                </a:cubicBezTo>
                <a:cubicBezTo>
                  <a:pt x="378" y="493"/>
                  <a:pt x="378" y="493"/>
                  <a:pt x="378" y="493"/>
                </a:cubicBezTo>
                <a:cubicBezTo>
                  <a:pt x="349" y="493"/>
                  <a:pt x="349" y="493"/>
                  <a:pt x="349" y="493"/>
                </a:cubicBezTo>
                <a:cubicBezTo>
                  <a:pt x="349" y="511"/>
                  <a:pt x="349" y="511"/>
                  <a:pt x="349" y="511"/>
                </a:cubicBezTo>
                <a:cubicBezTo>
                  <a:pt x="349" y="527"/>
                  <a:pt x="336" y="540"/>
                  <a:pt x="321" y="540"/>
                </a:cubicBezTo>
                <a:cubicBezTo>
                  <a:pt x="305" y="540"/>
                  <a:pt x="292" y="527"/>
                  <a:pt x="292" y="511"/>
                </a:cubicBezTo>
                <a:cubicBezTo>
                  <a:pt x="292" y="493"/>
                  <a:pt x="292" y="493"/>
                  <a:pt x="292" y="493"/>
                </a:cubicBezTo>
                <a:cubicBezTo>
                  <a:pt x="264" y="493"/>
                  <a:pt x="264" y="493"/>
                  <a:pt x="264" y="493"/>
                </a:cubicBezTo>
                <a:cubicBezTo>
                  <a:pt x="264" y="511"/>
                  <a:pt x="264" y="511"/>
                  <a:pt x="264" y="511"/>
                </a:cubicBezTo>
                <a:cubicBezTo>
                  <a:pt x="264" y="527"/>
                  <a:pt x="251" y="540"/>
                  <a:pt x="235" y="540"/>
                </a:cubicBezTo>
                <a:cubicBezTo>
                  <a:pt x="220" y="540"/>
                  <a:pt x="207" y="527"/>
                  <a:pt x="207" y="511"/>
                </a:cubicBezTo>
                <a:cubicBezTo>
                  <a:pt x="207" y="493"/>
                  <a:pt x="207" y="493"/>
                  <a:pt x="207" y="493"/>
                </a:cubicBezTo>
                <a:cubicBezTo>
                  <a:pt x="179" y="493"/>
                  <a:pt x="179" y="493"/>
                  <a:pt x="179" y="493"/>
                </a:cubicBezTo>
                <a:cubicBezTo>
                  <a:pt x="179" y="511"/>
                  <a:pt x="179" y="511"/>
                  <a:pt x="179" y="511"/>
                </a:cubicBezTo>
                <a:cubicBezTo>
                  <a:pt x="179" y="527"/>
                  <a:pt x="166" y="540"/>
                  <a:pt x="150" y="540"/>
                </a:cubicBezTo>
                <a:cubicBezTo>
                  <a:pt x="135" y="540"/>
                  <a:pt x="122" y="527"/>
                  <a:pt x="122" y="511"/>
                </a:cubicBezTo>
                <a:cubicBezTo>
                  <a:pt x="122" y="493"/>
                  <a:pt x="122" y="493"/>
                  <a:pt x="122" y="493"/>
                </a:cubicBezTo>
                <a:cubicBezTo>
                  <a:pt x="42" y="493"/>
                  <a:pt x="42" y="493"/>
                  <a:pt x="42" y="493"/>
                </a:cubicBezTo>
                <a:cubicBezTo>
                  <a:pt x="42" y="647"/>
                  <a:pt x="42" y="647"/>
                  <a:pt x="42" y="647"/>
                </a:cubicBezTo>
                <a:cubicBezTo>
                  <a:pt x="855" y="647"/>
                  <a:pt x="855" y="647"/>
                  <a:pt x="855" y="647"/>
                </a:cubicBezTo>
                <a:cubicBezTo>
                  <a:pt x="855" y="493"/>
                  <a:pt x="855" y="493"/>
                  <a:pt x="855" y="493"/>
                </a:cubicBezTo>
                <a:lnTo>
                  <a:pt x="775" y="493"/>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0577860"/>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605382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35554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05640138"/>
      </p:ext>
    </p:extLst>
  </p:cSld>
  <p:clrMap bg1="lt1" tx1="dk1" bg2="lt2" tx2="dk2" accent1="accent1" accent2="accent2" accent3="accent3" accent4="accent4" accent5="accent5" accent6="accent6" hlink="hlink" folHlink="folHlink"/>
  <p:sldLayoutIdLst>
    <p:sldLayoutId id="2147483780"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notesSlide" Target="../notesSlides/notesSlide1.xml"/><Relationship Id="rId5" Type="http://schemas.openxmlformats.org/officeDocument/2006/relationships/slideLayout" Target="../slideLayouts/slideLayout8.xml"/><Relationship Id="rId4"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6.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WebCamps</a:t>
            </a:r>
            <a:r>
              <a:rPr lang="en-US" dirty="0"/>
              <a:t> Online</a:t>
            </a:r>
          </a:p>
        </p:txBody>
      </p:sp>
      <p:grpSp>
        <p:nvGrpSpPr>
          <p:cNvPr id="16" name="Group 15"/>
          <p:cNvGrpSpPr/>
          <p:nvPr/>
        </p:nvGrpSpPr>
        <p:grpSpPr>
          <a:xfrm>
            <a:off x="-1" y="1141412"/>
            <a:ext cx="11676064" cy="1645920"/>
            <a:chOff x="-1" y="1141412"/>
            <a:chExt cx="11676064" cy="1645920"/>
          </a:xfrm>
        </p:grpSpPr>
        <p:sp>
          <p:nvSpPr>
            <p:cNvPr id="4" name="Rectangle 3"/>
            <p:cNvSpPr/>
            <p:nvPr/>
          </p:nvSpPr>
          <p:spPr bwMode="auto">
            <a:xfrm>
              <a:off x="-1" y="1141412"/>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8" name="Rectangle 7"/>
            <p:cNvSpPr/>
            <p:nvPr/>
          </p:nvSpPr>
          <p:spPr>
            <a:xfrm>
              <a:off x="3651849" y="1141412"/>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Twitter: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Follow @</a:t>
              </a:r>
              <a:r>
                <a:rPr lang="en-US" sz="2600" spc="-100" dirty="0" err="1">
                  <a:gradFill>
                    <a:gsLst>
                      <a:gs pos="0">
                        <a:srgbClr val="595959"/>
                      </a:gs>
                      <a:gs pos="86000">
                        <a:srgbClr val="595959"/>
                      </a:gs>
                    </a:gsLst>
                    <a:lin ang="5400000" scaled="0"/>
                  </a:gradFill>
                  <a:latin typeface="Segoe UI Light" pitchFamily="34" charset="0"/>
                </a:rPr>
                <a:t>webcamps</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err="1">
                  <a:gradFill>
                    <a:gsLst>
                      <a:gs pos="0">
                        <a:srgbClr val="595959"/>
                      </a:gs>
                      <a:gs pos="86000">
                        <a:srgbClr val="595959"/>
                      </a:gs>
                    </a:gsLst>
                    <a:lin ang="5400000" scaled="0"/>
                  </a:gradFill>
                  <a:latin typeface="Segoe UI Light" pitchFamily="34" charset="0"/>
                </a:rPr>
                <a:t>Hashtag</a:t>
              </a:r>
              <a:r>
                <a:rPr lang="en-US" sz="2600" spc="-100" dirty="0">
                  <a:gradFill>
                    <a:gsLst>
                      <a:gs pos="0">
                        <a:srgbClr val="595959"/>
                      </a:gs>
                      <a:gs pos="86000">
                        <a:srgbClr val="595959"/>
                      </a:gs>
                    </a:gsLst>
                    <a:lin ang="5400000" scaled="0"/>
                  </a:gradFill>
                  <a:latin typeface="Segoe UI Light" pitchFamily="34" charset="0"/>
                </a:rPr>
                <a:t> </a:t>
              </a:r>
              <a:r>
                <a:rPr lang="en-US" sz="2600" spc="-100" dirty="0" smtClean="0">
                  <a:gradFill>
                    <a:gsLst>
                      <a:gs pos="0">
                        <a:srgbClr val="595959"/>
                      </a:gs>
                      <a:gs pos="86000">
                        <a:srgbClr val="595959"/>
                      </a:gs>
                    </a:gsLst>
                    <a:lin ang="5400000" scaled="0"/>
                  </a:gradFill>
                  <a:latin typeface="Segoe UI Light" pitchFamily="34" charset="0"/>
                </a:rPr>
                <a:t>#</a:t>
              </a:r>
              <a:r>
                <a:rPr lang="en-US" sz="2600" spc="-100" smtClean="0">
                  <a:gradFill>
                    <a:gsLst>
                      <a:gs pos="0">
                        <a:srgbClr val="595959"/>
                      </a:gs>
                      <a:gs pos="86000">
                        <a:srgbClr val="595959"/>
                      </a:gs>
                    </a:gsLst>
                    <a:lin ang="5400000" scaled="0"/>
                  </a:gradFill>
                  <a:latin typeface="Segoe UI Light" pitchFamily="34" charset="0"/>
                </a:rPr>
                <a:t>devamps</a:t>
              </a:r>
              <a:endParaRPr lang="en-US" sz="2600" spc="-100" dirty="0">
                <a:gradFill>
                  <a:gsLst>
                    <a:gs pos="0">
                      <a:srgbClr val="595959"/>
                    </a:gs>
                    <a:gs pos="86000">
                      <a:srgbClr val="595959"/>
                    </a:gs>
                  </a:gsLst>
                  <a:lin ang="5400000" scaled="0"/>
                </a:gradFill>
                <a:latin typeface="Segoe UI Light" pitchFamily="34" charset="0"/>
              </a:endParaRPr>
            </a:p>
            <a:p>
              <a:pPr marL="3175" lvl="0" defTabSz="914363">
                <a:lnSpc>
                  <a:spcPct val="90000"/>
                </a:lnSpc>
                <a:spcBef>
                  <a:spcPts val="600"/>
                </a:spcBef>
                <a:buSzPct val="80000"/>
              </a:pPr>
              <a:r>
                <a:rPr lang="en-US" sz="2600" spc="-100" dirty="0">
                  <a:gradFill>
                    <a:gsLst>
                      <a:gs pos="0">
                        <a:srgbClr val="595959"/>
                      </a:gs>
                      <a:gs pos="86000">
                        <a:srgbClr val="595959"/>
                      </a:gs>
                    </a:gsLst>
                    <a:lin ang="5400000" scaled="0"/>
                  </a:gradFill>
                  <a:latin typeface="Segoe UI Light" pitchFamily="34" charset="0"/>
                </a:rPr>
                <a:t>SPEAKER NAME/HANDLE HERE</a:t>
              </a:r>
            </a:p>
          </p:txBody>
        </p:sp>
        <p:sp>
          <p:nvSpPr>
            <p:cNvPr id="9" name="Freeform 13"/>
            <p:cNvSpPr>
              <a:spLocks noEditPoints="1"/>
            </p:cNvSpPr>
            <p:nvPr/>
          </p:nvSpPr>
          <p:spPr bwMode="black">
            <a:xfrm>
              <a:off x="1198380" y="1141414"/>
              <a:ext cx="1933123" cy="1645918"/>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tx1">
                    <a:lumMod val="50000"/>
                  </a:schemeClr>
                </a:solidFill>
                <a:latin typeface="Segoe Light" pitchFamily="34" charset="0"/>
              </a:endParaRPr>
            </a:p>
          </p:txBody>
        </p:sp>
      </p:grpSp>
      <p:grpSp>
        <p:nvGrpSpPr>
          <p:cNvPr id="17" name="Group 16"/>
          <p:cNvGrpSpPr/>
          <p:nvPr/>
        </p:nvGrpSpPr>
        <p:grpSpPr>
          <a:xfrm>
            <a:off x="-1" y="2872740"/>
            <a:ext cx="11681814" cy="1645920"/>
            <a:chOff x="-1" y="2872740"/>
            <a:chExt cx="11681814" cy="1645920"/>
          </a:xfrm>
        </p:grpSpPr>
        <p:sp>
          <p:nvSpPr>
            <p:cNvPr id="5" name="Rectangle 4"/>
            <p:cNvSpPr/>
            <p:nvPr/>
          </p:nvSpPr>
          <p:spPr bwMode="auto">
            <a:xfrm>
              <a:off x="-1" y="2872740"/>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0" name="Freeform 166"/>
            <p:cNvSpPr>
              <a:spLocks noEditPoints="1"/>
            </p:cNvSpPr>
            <p:nvPr/>
          </p:nvSpPr>
          <p:spPr bwMode="black">
            <a:xfrm>
              <a:off x="1307544" y="2996848"/>
              <a:ext cx="1434068" cy="1388936"/>
            </a:xfrm>
            <a:custGeom>
              <a:avLst/>
              <a:gdLst>
                <a:gd name="T0" fmla="*/ 511 w 538"/>
                <a:gd name="T1" fmla="*/ 164 h 521"/>
                <a:gd name="T2" fmla="*/ 509 w 538"/>
                <a:gd name="T3" fmla="*/ 31 h 521"/>
                <a:gd name="T4" fmla="*/ 322 w 538"/>
                <a:gd name="T5" fmla="*/ 47 h 521"/>
                <a:gd name="T6" fmla="*/ 312 w 538"/>
                <a:gd name="T7" fmla="*/ 46 h 521"/>
                <a:gd name="T8" fmla="*/ 160 w 538"/>
                <a:gd name="T9" fmla="*/ 104 h 521"/>
                <a:gd name="T10" fmla="*/ 89 w 538"/>
                <a:gd name="T11" fmla="*/ 222 h 521"/>
                <a:gd name="T12" fmla="*/ 192 w 538"/>
                <a:gd name="T13" fmla="*/ 132 h 521"/>
                <a:gd name="T14" fmla="*/ 206 w 538"/>
                <a:gd name="T15" fmla="*/ 125 h 521"/>
                <a:gd name="T16" fmla="*/ 176 w 538"/>
                <a:gd name="T17" fmla="*/ 153 h 521"/>
                <a:gd name="T18" fmla="*/ 50 w 538"/>
                <a:gd name="T19" fmla="*/ 488 h 521"/>
                <a:gd name="T20" fmla="*/ 213 w 538"/>
                <a:gd name="T21" fmla="*/ 475 h 521"/>
                <a:gd name="T22" fmla="*/ 312 w 538"/>
                <a:gd name="T23" fmla="*/ 496 h 521"/>
                <a:gd name="T24" fmla="*/ 441 w 538"/>
                <a:gd name="T25" fmla="*/ 458 h 521"/>
                <a:gd name="T26" fmla="*/ 526 w 538"/>
                <a:gd name="T27" fmla="*/ 348 h 521"/>
                <a:gd name="T28" fmla="*/ 403 w 538"/>
                <a:gd name="T29" fmla="*/ 348 h 521"/>
                <a:gd name="T30" fmla="*/ 313 w 538"/>
                <a:gd name="T31" fmla="*/ 399 h 521"/>
                <a:gd name="T32" fmla="*/ 215 w 538"/>
                <a:gd name="T33" fmla="*/ 304 h 521"/>
                <a:gd name="T34" fmla="*/ 215 w 538"/>
                <a:gd name="T35" fmla="*/ 302 h 521"/>
                <a:gd name="T36" fmla="*/ 214 w 538"/>
                <a:gd name="T37" fmla="*/ 299 h 521"/>
                <a:gd name="T38" fmla="*/ 217 w 538"/>
                <a:gd name="T39" fmla="*/ 299 h 521"/>
                <a:gd name="T40" fmla="*/ 535 w 538"/>
                <a:gd name="T41" fmla="*/ 299 h 521"/>
                <a:gd name="T42" fmla="*/ 535 w 538"/>
                <a:gd name="T43" fmla="*/ 294 h 521"/>
                <a:gd name="T44" fmla="*/ 537 w 538"/>
                <a:gd name="T45" fmla="*/ 270 h 521"/>
                <a:gd name="T46" fmla="*/ 511 w 538"/>
                <a:gd name="T47" fmla="*/ 164 h 521"/>
                <a:gd name="T48" fmla="*/ 85 w 538"/>
                <a:gd name="T49" fmla="*/ 479 h 521"/>
                <a:gd name="T50" fmla="*/ 98 w 538"/>
                <a:gd name="T51" fmla="*/ 346 h 521"/>
                <a:gd name="T52" fmla="*/ 166 w 538"/>
                <a:gd name="T53" fmla="*/ 446 h 521"/>
                <a:gd name="T54" fmla="*/ 197 w 538"/>
                <a:gd name="T55" fmla="*/ 467 h 521"/>
                <a:gd name="T56" fmla="*/ 85 w 538"/>
                <a:gd name="T57" fmla="*/ 479 h 521"/>
                <a:gd name="T58" fmla="*/ 204 w 538"/>
                <a:gd name="T59" fmla="*/ 471 h 521"/>
                <a:gd name="T60" fmla="*/ 205 w 538"/>
                <a:gd name="T61" fmla="*/ 472 h 521"/>
                <a:gd name="T62" fmla="*/ 204 w 538"/>
                <a:gd name="T63" fmla="*/ 471 h 521"/>
                <a:gd name="T64" fmla="*/ 409 w 538"/>
                <a:gd name="T65" fmla="*/ 239 h 521"/>
                <a:gd name="T66" fmla="*/ 217 w 538"/>
                <a:gd name="T67" fmla="*/ 239 h 521"/>
                <a:gd name="T68" fmla="*/ 215 w 538"/>
                <a:gd name="T69" fmla="*/ 239 h 521"/>
                <a:gd name="T70" fmla="*/ 215 w 538"/>
                <a:gd name="T71" fmla="*/ 237 h 521"/>
                <a:gd name="T72" fmla="*/ 316 w 538"/>
                <a:gd name="T73" fmla="*/ 146 h 521"/>
                <a:gd name="T74" fmla="*/ 411 w 538"/>
                <a:gd name="T75" fmla="*/ 237 h 521"/>
                <a:gd name="T76" fmla="*/ 411 w 538"/>
                <a:gd name="T77" fmla="*/ 239 h 521"/>
                <a:gd name="T78" fmla="*/ 409 w 538"/>
                <a:gd name="T79" fmla="*/ 239 h 521"/>
                <a:gd name="T80" fmla="*/ 468 w 538"/>
                <a:gd name="T81" fmla="*/ 108 h 521"/>
                <a:gd name="T82" fmla="*/ 392 w 538"/>
                <a:gd name="T83" fmla="*/ 61 h 521"/>
                <a:gd name="T84" fmla="*/ 507 w 538"/>
                <a:gd name="T85" fmla="*/ 57 h 521"/>
                <a:gd name="T86" fmla="*/ 504 w 538"/>
                <a:gd name="T87" fmla="*/ 152 h 521"/>
                <a:gd name="T88" fmla="*/ 504 w 538"/>
                <a:gd name="T89" fmla="*/ 152 h 521"/>
                <a:gd name="T90" fmla="*/ 468 w 538"/>
                <a:gd name="T91" fmla="*/ 108 h 521"/>
                <a:gd name="T92" fmla="*/ 508 w 538"/>
                <a:gd name="T93" fmla="*/ 158 h 521"/>
                <a:gd name="T94" fmla="*/ 508 w 538"/>
                <a:gd name="T95" fmla="*/ 158 h 521"/>
                <a:gd name="T96" fmla="*/ 508 w 538"/>
                <a:gd name="T97" fmla="*/ 158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38" h="521">
                  <a:moveTo>
                    <a:pt x="511" y="164"/>
                  </a:moveTo>
                  <a:cubicBezTo>
                    <a:pt x="536" y="107"/>
                    <a:pt x="538" y="60"/>
                    <a:pt x="509" y="31"/>
                  </a:cubicBezTo>
                  <a:cubicBezTo>
                    <a:pt x="478" y="0"/>
                    <a:pt x="402" y="9"/>
                    <a:pt x="322" y="47"/>
                  </a:cubicBezTo>
                  <a:cubicBezTo>
                    <a:pt x="319" y="47"/>
                    <a:pt x="315" y="46"/>
                    <a:pt x="312" y="46"/>
                  </a:cubicBezTo>
                  <a:cubicBezTo>
                    <a:pt x="256" y="46"/>
                    <a:pt x="201" y="67"/>
                    <a:pt x="160" y="104"/>
                  </a:cubicBezTo>
                  <a:cubicBezTo>
                    <a:pt x="125" y="135"/>
                    <a:pt x="100" y="176"/>
                    <a:pt x="89" y="222"/>
                  </a:cubicBezTo>
                  <a:cubicBezTo>
                    <a:pt x="97" y="212"/>
                    <a:pt x="142" y="160"/>
                    <a:pt x="192" y="132"/>
                  </a:cubicBezTo>
                  <a:cubicBezTo>
                    <a:pt x="193" y="132"/>
                    <a:pt x="205" y="125"/>
                    <a:pt x="206" y="125"/>
                  </a:cubicBezTo>
                  <a:cubicBezTo>
                    <a:pt x="206" y="125"/>
                    <a:pt x="181" y="148"/>
                    <a:pt x="176" y="153"/>
                  </a:cubicBezTo>
                  <a:cubicBezTo>
                    <a:pt x="65" y="265"/>
                    <a:pt x="0" y="437"/>
                    <a:pt x="50" y="488"/>
                  </a:cubicBezTo>
                  <a:cubicBezTo>
                    <a:pt x="83" y="521"/>
                    <a:pt x="143" y="513"/>
                    <a:pt x="213" y="475"/>
                  </a:cubicBezTo>
                  <a:cubicBezTo>
                    <a:pt x="243" y="489"/>
                    <a:pt x="276" y="496"/>
                    <a:pt x="312" y="496"/>
                  </a:cubicBezTo>
                  <a:cubicBezTo>
                    <a:pt x="359" y="496"/>
                    <a:pt x="404" y="483"/>
                    <a:pt x="441" y="458"/>
                  </a:cubicBezTo>
                  <a:cubicBezTo>
                    <a:pt x="480" y="433"/>
                    <a:pt x="509" y="394"/>
                    <a:pt x="526" y="348"/>
                  </a:cubicBezTo>
                  <a:cubicBezTo>
                    <a:pt x="403" y="348"/>
                    <a:pt x="403" y="348"/>
                    <a:pt x="403" y="348"/>
                  </a:cubicBezTo>
                  <a:cubicBezTo>
                    <a:pt x="388" y="378"/>
                    <a:pt x="351" y="399"/>
                    <a:pt x="313" y="399"/>
                  </a:cubicBezTo>
                  <a:cubicBezTo>
                    <a:pt x="260" y="399"/>
                    <a:pt x="215" y="355"/>
                    <a:pt x="215" y="304"/>
                  </a:cubicBezTo>
                  <a:cubicBezTo>
                    <a:pt x="215" y="302"/>
                    <a:pt x="215" y="302"/>
                    <a:pt x="215" y="302"/>
                  </a:cubicBezTo>
                  <a:cubicBezTo>
                    <a:pt x="214" y="299"/>
                    <a:pt x="214" y="299"/>
                    <a:pt x="214" y="299"/>
                  </a:cubicBezTo>
                  <a:cubicBezTo>
                    <a:pt x="217" y="299"/>
                    <a:pt x="217" y="299"/>
                    <a:pt x="217" y="299"/>
                  </a:cubicBezTo>
                  <a:cubicBezTo>
                    <a:pt x="535" y="299"/>
                    <a:pt x="535" y="299"/>
                    <a:pt x="535" y="299"/>
                  </a:cubicBezTo>
                  <a:cubicBezTo>
                    <a:pt x="535" y="298"/>
                    <a:pt x="535" y="296"/>
                    <a:pt x="535" y="294"/>
                  </a:cubicBezTo>
                  <a:cubicBezTo>
                    <a:pt x="536" y="286"/>
                    <a:pt x="537" y="277"/>
                    <a:pt x="537" y="270"/>
                  </a:cubicBezTo>
                  <a:cubicBezTo>
                    <a:pt x="537" y="232"/>
                    <a:pt x="528" y="196"/>
                    <a:pt x="511" y="164"/>
                  </a:cubicBezTo>
                  <a:close/>
                  <a:moveTo>
                    <a:pt x="85" y="479"/>
                  </a:moveTo>
                  <a:cubicBezTo>
                    <a:pt x="60" y="454"/>
                    <a:pt x="67" y="405"/>
                    <a:pt x="98" y="346"/>
                  </a:cubicBezTo>
                  <a:cubicBezTo>
                    <a:pt x="113" y="386"/>
                    <a:pt x="136" y="420"/>
                    <a:pt x="166" y="446"/>
                  </a:cubicBezTo>
                  <a:cubicBezTo>
                    <a:pt x="176" y="454"/>
                    <a:pt x="186" y="461"/>
                    <a:pt x="197" y="467"/>
                  </a:cubicBezTo>
                  <a:cubicBezTo>
                    <a:pt x="147" y="494"/>
                    <a:pt x="106" y="500"/>
                    <a:pt x="85" y="479"/>
                  </a:cubicBezTo>
                  <a:close/>
                  <a:moveTo>
                    <a:pt x="204" y="471"/>
                  </a:moveTo>
                  <a:cubicBezTo>
                    <a:pt x="204" y="471"/>
                    <a:pt x="205" y="471"/>
                    <a:pt x="205" y="472"/>
                  </a:cubicBezTo>
                  <a:cubicBezTo>
                    <a:pt x="205" y="471"/>
                    <a:pt x="204" y="471"/>
                    <a:pt x="204" y="471"/>
                  </a:cubicBezTo>
                  <a:close/>
                  <a:moveTo>
                    <a:pt x="409" y="239"/>
                  </a:moveTo>
                  <a:cubicBezTo>
                    <a:pt x="217" y="239"/>
                    <a:pt x="217" y="239"/>
                    <a:pt x="217" y="239"/>
                  </a:cubicBezTo>
                  <a:cubicBezTo>
                    <a:pt x="215" y="239"/>
                    <a:pt x="215" y="239"/>
                    <a:pt x="215" y="239"/>
                  </a:cubicBezTo>
                  <a:cubicBezTo>
                    <a:pt x="215" y="237"/>
                    <a:pt x="215" y="237"/>
                    <a:pt x="215" y="237"/>
                  </a:cubicBezTo>
                  <a:cubicBezTo>
                    <a:pt x="217" y="188"/>
                    <a:pt x="264" y="146"/>
                    <a:pt x="316" y="146"/>
                  </a:cubicBezTo>
                  <a:cubicBezTo>
                    <a:pt x="367" y="146"/>
                    <a:pt x="408" y="186"/>
                    <a:pt x="411" y="237"/>
                  </a:cubicBezTo>
                  <a:cubicBezTo>
                    <a:pt x="411" y="239"/>
                    <a:pt x="411" y="239"/>
                    <a:pt x="411" y="239"/>
                  </a:cubicBezTo>
                  <a:lnTo>
                    <a:pt x="409" y="239"/>
                  </a:lnTo>
                  <a:close/>
                  <a:moveTo>
                    <a:pt x="468" y="108"/>
                  </a:moveTo>
                  <a:cubicBezTo>
                    <a:pt x="446" y="87"/>
                    <a:pt x="420" y="72"/>
                    <a:pt x="392" y="61"/>
                  </a:cubicBezTo>
                  <a:cubicBezTo>
                    <a:pt x="443" y="38"/>
                    <a:pt x="485" y="35"/>
                    <a:pt x="507" y="57"/>
                  </a:cubicBezTo>
                  <a:cubicBezTo>
                    <a:pt x="525" y="75"/>
                    <a:pt x="523" y="109"/>
                    <a:pt x="504" y="152"/>
                  </a:cubicBezTo>
                  <a:cubicBezTo>
                    <a:pt x="504" y="152"/>
                    <a:pt x="504" y="152"/>
                    <a:pt x="504" y="152"/>
                  </a:cubicBezTo>
                  <a:cubicBezTo>
                    <a:pt x="494" y="136"/>
                    <a:pt x="482" y="121"/>
                    <a:pt x="468" y="108"/>
                  </a:cubicBezTo>
                  <a:close/>
                  <a:moveTo>
                    <a:pt x="508" y="158"/>
                  </a:moveTo>
                  <a:cubicBezTo>
                    <a:pt x="508" y="158"/>
                    <a:pt x="508" y="158"/>
                    <a:pt x="508" y="158"/>
                  </a:cubicBezTo>
                  <a:cubicBezTo>
                    <a:pt x="508" y="158"/>
                    <a:pt x="508" y="158"/>
                    <a:pt x="508" y="15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3643911" y="2872740"/>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Website: </a:t>
              </a:r>
              <a:r>
                <a:rPr lang="en-US" sz="2600" spc="-100" dirty="0">
                  <a:gradFill>
                    <a:gsLst>
                      <a:gs pos="0">
                        <a:srgbClr val="595959"/>
                      </a:gs>
                      <a:gs pos="86000">
                        <a:srgbClr val="595959"/>
                      </a:gs>
                    </a:gsLst>
                    <a:lin ang="5400000" scaled="0"/>
                  </a:gradFill>
                  <a:latin typeface="Segoe UI Light" pitchFamily="34" charset="0"/>
                </a:rPr>
                <a:t/>
              </a:r>
              <a:br>
                <a:rPr lang="en-US" sz="2600" spc="-100" dirty="0">
                  <a:gradFill>
                    <a:gsLst>
                      <a:gs pos="0">
                        <a:srgbClr val="595959"/>
                      </a:gs>
                      <a:gs pos="86000">
                        <a:srgbClr val="595959"/>
                      </a:gs>
                    </a:gsLst>
                    <a:lin ang="5400000" scaled="0"/>
                  </a:gradFill>
                  <a:latin typeface="Segoe UI Light" pitchFamily="34" charset="0"/>
                </a:rPr>
              </a:br>
              <a:r>
                <a:rPr lang="en-US" sz="2600" spc="-100" dirty="0">
                  <a:gradFill>
                    <a:gsLst>
                      <a:gs pos="0">
                        <a:srgbClr val="595959"/>
                      </a:gs>
                      <a:gs pos="86000">
                        <a:srgbClr val="595959"/>
                      </a:gs>
                    </a:gsLst>
                    <a:lin ang="5400000" scaled="0"/>
                  </a:gradFill>
                  <a:latin typeface="Segoe UI Light" pitchFamily="34" charset="0"/>
                </a:rPr>
                <a:t>http://www.devcamps.ms/web</a:t>
              </a:r>
            </a:p>
          </p:txBody>
        </p:sp>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9361067" y="2872740"/>
              <a:ext cx="2320746" cy="1645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8" name="Group 17"/>
          <p:cNvGrpSpPr/>
          <p:nvPr/>
        </p:nvGrpSpPr>
        <p:grpSpPr>
          <a:xfrm>
            <a:off x="-1" y="4604068"/>
            <a:ext cx="11681814" cy="1645920"/>
            <a:chOff x="-1" y="4604068"/>
            <a:chExt cx="11681814" cy="1645920"/>
          </a:xfrm>
        </p:grpSpPr>
        <p:sp>
          <p:nvSpPr>
            <p:cNvPr id="6" name="Rectangle 5"/>
            <p:cNvSpPr/>
            <p:nvPr/>
          </p:nvSpPr>
          <p:spPr bwMode="auto">
            <a:xfrm>
              <a:off x="-1" y="4604068"/>
              <a:ext cx="3657600" cy="164592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12" name="Rectangle 11"/>
            <p:cNvSpPr/>
            <p:nvPr/>
          </p:nvSpPr>
          <p:spPr>
            <a:xfrm>
              <a:off x="3657599" y="4604068"/>
              <a:ext cx="8024214" cy="1645919"/>
            </a:xfrm>
            <a:prstGeom prst="rect">
              <a:avLst/>
            </a:prstGeom>
          </p:spPr>
          <p:txBody>
            <a:bodyPr wrap="square" lIns="274320" anchor="ctr">
              <a:noAutofit/>
            </a:bodyPr>
            <a:lstStyle/>
            <a:p>
              <a:pPr marL="3175" lvl="0" defTabSz="914363">
                <a:lnSpc>
                  <a:spcPct val="90000"/>
                </a:lnSpc>
                <a:spcBef>
                  <a:spcPts val="600"/>
                </a:spcBef>
                <a:buSzPct val="80000"/>
              </a:pPr>
              <a:r>
                <a:rPr lang="en-US" sz="2600" spc="-100" dirty="0">
                  <a:solidFill>
                    <a:srgbClr val="00AEEF">
                      <a:alpha val="99000"/>
                    </a:srgbClr>
                  </a:solidFill>
                  <a:latin typeface="Segoe UI Light" pitchFamily="34" charset="0"/>
                </a:rPr>
                <a:t>What are web camps?</a:t>
              </a:r>
            </a:p>
            <a:p>
              <a:pPr marL="3175" lvl="0" defTabSz="914363">
                <a:lnSpc>
                  <a:spcPct val="90000"/>
                </a:lnSpc>
                <a:spcBef>
                  <a:spcPts val="600"/>
                </a:spcBef>
                <a:buSzPct val="80000"/>
              </a:pPr>
              <a:r>
                <a:rPr lang="en-US" sz="2000" spc="-100" dirty="0">
                  <a:gradFill>
                    <a:gsLst>
                      <a:gs pos="0">
                        <a:srgbClr val="595959"/>
                      </a:gs>
                      <a:gs pos="86000">
                        <a:srgbClr val="595959"/>
                      </a:gs>
                    </a:gsLst>
                    <a:lin ang="5400000" scaled="0"/>
                  </a:gradFill>
                  <a:latin typeface="Segoe UI Light" pitchFamily="34" charset="0"/>
                </a:rPr>
                <a:t>Web Developer Camps are free, fun, no-fluff events for developers,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by </a:t>
              </a:r>
              <a:r>
                <a:rPr lang="en-US" sz="2000" spc="-100" dirty="0">
                  <a:gradFill>
                    <a:gsLst>
                      <a:gs pos="0">
                        <a:srgbClr val="595959"/>
                      </a:gs>
                      <a:gs pos="86000">
                        <a:srgbClr val="595959"/>
                      </a:gs>
                    </a:gsLst>
                    <a:lin ang="5400000" scaled="0"/>
                  </a:gradFill>
                  <a:latin typeface="Segoe UI Light" pitchFamily="34" charset="0"/>
                </a:rPr>
                <a:t>developers. You learn from experts in a low-key, interactive way </a:t>
              </a:r>
              <a:r>
                <a:rPr lang="en-US" sz="2000" spc="-100" dirty="0" smtClean="0">
                  <a:gradFill>
                    <a:gsLst>
                      <a:gs pos="0">
                        <a:srgbClr val="595959"/>
                      </a:gs>
                      <a:gs pos="86000">
                        <a:srgbClr val="595959"/>
                      </a:gs>
                    </a:gsLst>
                    <a:lin ang="5400000" scaled="0"/>
                  </a:gradFill>
                  <a:latin typeface="Segoe UI Light" pitchFamily="34" charset="0"/>
                </a:rPr>
                <a:t/>
              </a:r>
              <a:br>
                <a:rPr lang="en-US" sz="2000" spc="-100" dirty="0" smtClean="0">
                  <a:gradFill>
                    <a:gsLst>
                      <a:gs pos="0">
                        <a:srgbClr val="595959"/>
                      </a:gs>
                      <a:gs pos="86000">
                        <a:srgbClr val="595959"/>
                      </a:gs>
                    </a:gsLst>
                    <a:lin ang="5400000" scaled="0"/>
                  </a:gradFill>
                  <a:latin typeface="Segoe UI Light" pitchFamily="34" charset="0"/>
                </a:rPr>
              </a:br>
              <a:r>
                <a:rPr lang="en-US" sz="2000" spc="-100" dirty="0" smtClean="0">
                  <a:gradFill>
                    <a:gsLst>
                      <a:gs pos="0">
                        <a:srgbClr val="595959"/>
                      </a:gs>
                      <a:gs pos="86000">
                        <a:srgbClr val="595959"/>
                      </a:gs>
                    </a:gsLst>
                    <a:lin ang="5400000" scaled="0"/>
                  </a:gradFill>
                  <a:latin typeface="Segoe UI Light" pitchFamily="34" charset="0"/>
                </a:rPr>
                <a:t>and </a:t>
              </a:r>
              <a:r>
                <a:rPr lang="en-US" sz="2000" spc="-100" dirty="0">
                  <a:gradFill>
                    <a:gsLst>
                      <a:gs pos="0">
                        <a:srgbClr val="595959"/>
                      </a:gs>
                      <a:gs pos="86000">
                        <a:srgbClr val="595959"/>
                      </a:gs>
                    </a:gsLst>
                    <a:lin ang="5400000" scaled="0"/>
                  </a:gradFill>
                  <a:latin typeface="Segoe UI Light" pitchFamily="34" charset="0"/>
                </a:rPr>
                <a:t>then get hands-on time to apply what you’ve learned.</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201" y="5161048"/>
              <a:ext cx="2491812" cy="531960"/>
            </a:xfrm>
            <a:prstGeom prst="rect">
              <a:avLst/>
            </a:prstGeom>
          </p:spPr>
        </p:pic>
      </p:grpSp>
    </p:spTree>
    <p:extLst>
      <p:ext uri="{BB962C8B-B14F-4D97-AF65-F5344CB8AC3E}">
        <p14:creationId xmlns:p14="http://schemas.microsoft.com/office/powerpoint/2010/main" val="264312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89413592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948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
        <p:nvSpPr>
          <p:cNvPr id="6" name="Title 5"/>
          <p:cNvSpPr>
            <a:spLocks noGrp="1"/>
          </p:cNvSpPr>
          <p:nvPr>
            <p:ph type="ctrTitle"/>
          </p:nvPr>
        </p:nvSpPr>
        <p:spPr>
          <a:xfrm>
            <a:off x="519113" y="2234114"/>
            <a:ext cx="9893248" cy="1359196"/>
          </a:xfrm>
        </p:spPr>
        <p:txBody>
          <a:bodyPr/>
          <a:lstStyle/>
          <a:p>
            <a:r>
              <a:rPr lang="en-US" dirty="0" smtClean="0"/>
              <a:t>Creating HTML5 Applications </a:t>
            </a:r>
            <a:r>
              <a:rPr lang="en-US" smtClean="0"/>
              <a:t>With jQuery</a:t>
            </a:r>
            <a:endParaRPr lang="en-US" dirty="0"/>
          </a:p>
        </p:txBody>
      </p:sp>
      <p:sp>
        <p:nvSpPr>
          <p:cNvPr id="7" name="Text Placeholder 6"/>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574643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7907731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365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p:txBody>
          <a:bodyPr/>
          <a:lstStyle/>
          <a:p>
            <a:r>
              <a:rPr lang="en-US" smtClean="0"/>
              <a:t>Agenda </a:t>
            </a:r>
            <a:endParaRPr lang="en-US" dirty="0"/>
          </a:p>
        </p:txBody>
      </p:sp>
      <p:sp>
        <p:nvSpPr>
          <p:cNvPr id="6" name="Content Placeholder 5"/>
          <p:cNvSpPr>
            <a:spLocks noGrp="1"/>
          </p:cNvSpPr>
          <p:nvPr>
            <p:ph type="body" sz="quarter" idx="11"/>
            <p:custDataLst>
              <p:tags r:id="rId4"/>
            </p:custDataLst>
          </p:nvPr>
        </p:nvSpPr>
        <p:spPr>
          <a:xfrm>
            <a:off x="3473803" y="1394801"/>
            <a:ext cx="8194321" cy="5287601"/>
          </a:xfrm>
        </p:spPr>
        <p:txBody>
          <a:bodyPr/>
          <a:lstStyle/>
          <a:p>
            <a:r>
              <a:rPr lang="en-US" dirty="0" smtClean="0"/>
              <a:t>Introduction to HTML5</a:t>
            </a:r>
          </a:p>
          <a:p>
            <a:r>
              <a:rPr lang="en-US" dirty="0" smtClean="0"/>
              <a:t>Hands on HTML5 in MVC 4</a:t>
            </a:r>
          </a:p>
          <a:p>
            <a:r>
              <a:rPr lang="en-US" dirty="0" smtClean="0"/>
              <a:t>jQuery overview</a:t>
            </a:r>
          </a:p>
          <a:p>
            <a:r>
              <a:rPr lang="en-US" dirty="0" smtClean="0"/>
              <a:t>Visual Studio web tools</a:t>
            </a:r>
          </a:p>
          <a:p>
            <a:r>
              <a:rPr lang="en-US" dirty="0" smtClean="0"/>
              <a:t>Web Essentials</a:t>
            </a:r>
          </a:p>
          <a:p>
            <a:r>
              <a:rPr lang="en-US" smtClean="0"/>
              <a:t>SPA Template</a:t>
            </a:r>
            <a:endParaRPr lang="en-US" dirty="0"/>
          </a:p>
        </p:txBody>
      </p:sp>
    </p:spTree>
    <p:extLst>
      <p:ext uri="{BB962C8B-B14F-4D97-AF65-F5344CB8AC3E}">
        <p14:creationId xmlns:p14="http://schemas.microsoft.com/office/powerpoint/2010/main" val="62107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85946123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5846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0" y="0"/>
                        <a:ext cx="158750" cy="158750"/>
                      </a:xfrm>
                      <a:prstGeom prst="rect">
                        <a:avLst/>
                      </a:prstGeom>
                    </p:spPr>
                  </p:pic>
                </p:oleObj>
              </mc:Fallback>
            </mc:AlternateContent>
          </a:graphicData>
        </a:graphic>
      </p:graphicFrame>
    </p:spTree>
    <p:extLst>
      <p:ext uri="{BB962C8B-B14F-4D97-AF65-F5344CB8AC3E}">
        <p14:creationId xmlns:p14="http://schemas.microsoft.com/office/powerpoint/2010/main" val="18470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2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nU8WQDMZkeEmlMRuDGij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6nKz.PWryUeu7CaDkJE7h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A05B43BE68FE54B90DD26FDFB72BB05" ma:contentTypeVersion="0" ma:contentTypeDescription="Create a new document." ma:contentTypeScope="" ma:versionID="6df1bece345c1749bd9b91e82fa4a03a">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B882D8D6-9D38-4159-A398-AAC3689D3D7C}">
  <ds:schemaRefs>
    <ds:schemaRef ds:uri="http://schemas.microsoft.com/sharepoint/v3/contenttype/forms"/>
  </ds:schemaRefs>
</ds:datastoreItem>
</file>

<file path=customXml/itemProps2.xml><?xml version="1.0" encoding="utf-8"?>
<ds:datastoreItem xmlns:ds="http://schemas.openxmlformats.org/officeDocument/2006/customXml" ds:itemID="{8F590144-748D-417B-8B69-088F107B0F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B2F97D-0457-4986-9734-D03EB073C5EA}">
  <ds:schemaRefs>
    <ds:schemaRef ds:uri="http://schemas.microsoft.com/office/infopath/2007/PartnerControls"/>
    <ds:schemaRef ds:uri="http://purl.org/dc/terms/"/>
    <ds:schemaRef ds:uri="http://schemas.microsoft.com/office/2006/documentManagement/types"/>
    <ds:schemaRef ds:uri="http://purl.org/dc/elements/1.1/"/>
    <ds:schemaRef ds:uri="http://schemas.openxmlformats.org/package/2006/metadata/core-properties"/>
    <ds:schemaRef ds:uri="230e9df3-be65-4c73-a93b-d1236ebd677e"/>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3266</TotalTime>
  <Words>120</Words>
  <Application>Microsoft Office PowerPoint</Application>
  <PresentationFormat>Custom</PresentationFormat>
  <Paragraphs>30</Paragraphs>
  <Slides>4</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12" baseType="lpstr">
      <vt:lpstr>Arial</vt:lpstr>
      <vt:lpstr>Consolas</vt:lpstr>
      <vt:lpstr>Segoe Light</vt:lpstr>
      <vt:lpstr>Segoe UI</vt:lpstr>
      <vt:lpstr>Segoe UI Light</vt:lpstr>
      <vt:lpstr>MS1444_Windows Azure Template 16x9_r08b</vt:lpstr>
      <vt:lpstr>White with Consolas font for code slides</vt:lpstr>
      <vt:lpstr>think-cell Slide</vt:lpstr>
      <vt:lpstr>WebCamps Online</vt:lpstr>
      <vt:lpstr>Creating HTML5 Applications With jQuery</vt:lpstr>
      <vt:lpstr>Agenda </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Service Layer Using ASP.NET Web API</dc:title>
  <dc:subject>Windows Azure</dc:subject>
  <dc:creator>Brady Gaster</dc:creator>
  <dc:description>An introduction to the ASP.NET Web API, and a walk-through on building a RESTful service using it.
by Brady Gasterbradyg@microsoft.com
http://bradygaster.com</dc:description>
  <cp:lastModifiedBy>Jon Galloway</cp:lastModifiedBy>
  <cp:revision>330</cp:revision>
  <cp:lastPrinted>2011-10-11T14:25:22Z</cp:lastPrinted>
  <dcterms:created xsi:type="dcterms:W3CDTF">2011-03-29T16:07:22Z</dcterms:created>
  <dcterms:modified xsi:type="dcterms:W3CDTF">2012-11-26T09:12:40Z</dcterms:modified>
  <cp:version>1.0.0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0x010100CA05B43BE68FE54B90DD26FDFB72BB05</vt:lpwstr>
  </property>
</Properties>
</file>