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7" autoAdjust="0"/>
    <p:restoredTop sz="89076" autoAdjust="0"/>
  </p:normalViewPr>
  <p:slideViewPr>
    <p:cSldViewPr snapToGrid="0">
      <p:cViewPr varScale="1">
        <p:scale>
          <a:sx n="82" d="100"/>
          <a:sy n="82" d="100"/>
        </p:scale>
        <p:origin x="90" y="240"/>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11/8/2012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11/8/2012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4" y="3641568"/>
            <a:ext cx="6945312" cy="794064"/>
          </a:xfrm>
        </p:spPr>
        <p:txBody>
          <a:bodyPr/>
          <a:lstStyle/>
          <a:p>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82D8D6-9D38-4159-A398-AAC3689D3D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3261</TotalTime>
  <Words>34</Words>
  <Application>Microsoft Office PowerPoint</Application>
  <PresentationFormat>Custom</PresentationFormat>
  <Paragraphs>11</Paragraphs>
  <Slides>4</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328</cp:revision>
  <cp:lastPrinted>2011-10-11T14:25:22Z</cp:lastPrinted>
  <dcterms:created xsi:type="dcterms:W3CDTF">2011-03-29T16:07:22Z</dcterms:created>
  <dcterms:modified xsi:type="dcterms:W3CDTF">2012-11-08T22:08:52Z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