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31"/>
  </p:notesMasterIdLst>
  <p:handoutMasterIdLst>
    <p:handoutMasterId r:id="rId32"/>
  </p:handoutMasterIdLst>
  <p:sldIdLst>
    <p:sldId id="295" r:id="rId6"/>
    <p:sldId id="314" r:id="rId7"/>
    <p:sldId id="293" r:id="rId8"/>
    <p:sldId id="257" r:id="rId9"/>
    <p:sldId id="315" r:id="rId10"/>
    <p:sldId id="294" r:id="rId11"/>
    <p:sldId id="296" r:id="rId12"/>
    <p:sldId id="303" r:id="rId13"/>
    <p:sldId id="317" r:id="rId14"/>
    <p:sldId id="301" r:id="rId15"/>
    <p:sldId id="316" r:id="rId16"/>
    <p:sldId id="299" r:id="rId17"/>
    <p:sldId id="304" r:id="rId18"/>
    <p:sldId id="313" r:id="rId19"/>
    <p:sldId id="306" r:id="rId20"/>
    <p:sldId id="307" r:id="rId21"/>
    <p:sldId id="308" r:id="rId22"/>
    <p:sldId id="309" r:id="rId23"/>
    <p:sldId id="310" r:id="rId24"/>
    <p:sldId id="311" r:id="rId25"/>
    <p:sldId id="312" r:id="rId26"/>
    <p:sldId id="305" r:id="rId27"/>
    <p:sldId id="300" r:id="rId28"/>
    <p:sldId id="291" r:id="rId29"/>
    <p:sldId id="292" r:id="rId30"/>
  </p:sldIdLst>
  <p:sldSz cx="12188825" cy="6858000"/>
  <p:notesSz cx="6858000" cy="9296400"/>
  <p:embeddedFontLst>
    <p:embeddedFont>
      <p:font typeface="Segoe Light" panose="020B0604020202020204" charset="0"/>
      <p:regular r:id="rId33"/>
      <p:italic r:id="rId34"/>
    </p:embeddedFont>
    <p:embeddedFont>
      <p:font typeface="Consolas" panose="020B0609020204030204" pitchFamily="49" charset="0"/>
      <p:regular r:id="rId35"/>
      <p:bold r:id="rId36"/>
      <p:italic r:id="rId37"/>
      <p:boldItalic r:id="rId38"/>
    </p:embeddedFont>
    <p:embeddedFont>
      <p:font typeface="Segoe UI Light" panose="020B0502040204020203" pitchFamily="34" charset="0"/>
      <p:regular r:id="rId39"/>
      <p:italic r:id="rId40"/>
    </p:embeddedFont>
    <p:embeddedFont>
      <p:font typeface="Segoe UI" panose="020B0502040204020203" pitchFamily="34" charset="0"/>
      <p:regular r:id="rId41"/>
      <p:bold r:id="rId42"/>
      <p:italic r:id="rId43"/>
      <p:boldItalic r:id="rId44"/>
    </p:embeddedFont>
  </p:embeddedFontLst>
  <p:custDataLst>
    <p:tags r:id="rId45"/>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72727" autoAdjust="0"/>
  </p:normalViewPr>
  <p:slideViewPr>
    <p:cSldViewPr snapToGrid="0">
      <p:cViewPr varScale="1">
        <p:scale>
          <a:sx n="96" d="100"/>
          <a:sy n="96" d="100"/>
        </p:scale>
        <p:origin x="1368" y="90"/>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4"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pt>
    <dgm:pt modelId="{1108C22D-D867-484A-A5AB-C27F9AE80D39}" type="sibTrans" cxnId="{C49FD9FD-EB55-478E-9BF8-7A33842FBAC1}">
      <dgm:prSet/>
      <dgm:spPr/>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pt>
    <dgm:pt modelId="{E2E33C33-F5A2-45C5-AF56-0BB04A49ABE7}" type="sibTrans" cxnId="{709C3368-009F-4231-A3CE-749F9BB189CC}">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D96560EA-1BDF-465E-A73D-772259246518}" type="presOf" srcId="{ACD2CAE5-6CA8-422A-A552-FA71416125D4}" destId="{81B22F2D-5B8A-447B-B1AF-78E703F0FBA8}" srcOrd="0" destOrd="0" presId="urn:microsoft.com/office/officeart/2005/8/layout/default"/>
    <dgm:cxn modelId="{C49FD9FD-EB55-478E-9BF8-7A33842FBAC1}" srcId="{48914873-C460-43A6-8A7F-9F5DC4D43744}" destId="{17EC96CC-6899-43CC-99D8-2B5B67C93827}" srcOrd="1" destOrd="0" parTransId="{19BEF542-9A55-4227-958B-7672C8A3F132}" sibTransId="{1108C22D-D867-484A-A5AB-C27F9AE80D39}"/>
    <dgm:cxn modelId="{0E487D11-6FF8-4D31-9674-E34AEC0327EA}" srcId="{48914873-C460-43A6-8A7F-9F5DC4D43744}" destId="{ACD2CAE5-6CA8-422A-A552-FA71416125D4}" srcOrd="0" destOrd="0" parTransId="{1CCBF95C-50B4-4AE2-BF6C-988A97E3766F}" sibTransId="{0EE29A21-DDDC-40E2-8756-7355AC783842}"/>
    <dgm:cxn modelId="{F6C61DE8-B66C-4359-AB57-122AFC85DF71}" type="presOf" srcId="{2E47A735-2E54-47D4-8D7B-43DAE317DE22}" destId="{5222C5B1-7198-4817-8170-EA15671F32D9}"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210DAFA6-EEC8-4F6E-B76F-5AEBD2A40B9C}" type="presOf" srcId="{17EC96CC-6899-43CC-99D8-2B5B67C93827}" destId="{BFD6C2D9-8EAF-4814-9068-92EC26CD3430}"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3EA1D815-15C9-4362-9231-36556940565F}" type="presOf" srcId="{BFC0E547-38ED-4BF5-BBFB-41676C651BA4}" destId="{C12961E1-1B5A-4A16-B7D5-F0E2A81007BC}" srcOrd="0" destOrd="0" presId="urn:microsoft.com/office/officeart/2005/8/layout/default"/>
    <dgm:cxn modelId="{68A62DA9-FA31-4855-8411-B43973CB0D3C}" type="presOf" srcId="{48914873-C460-43A6-8A7F-9F5DC4D43744}" destId="{17397D43-AE20-4DE6-BB81-F05A7B561DB3}" srcOrd="0" destOrd="0" presId="urn:microsoft.com/office/officeart/2005/8/layout/default"/>
    <dgm:cxn modelId="{B4EBC5F4-7055-40D5-A63A-DEAD00BB7CC7}" type="presParOf" srcId="{17397D43-AE20-4DE6-BB81-F05A7B561DB3}" destId="{81B22F2D-5B8A-447B-B1AF-78E703F0FBA8}" srcOrd="0" destOrd="0" presId="urn:microsoft.com/office/officeart/2005/8/layout/default"/>
    <dgm:cxn modelId="{6F668586-B5E1-45C5-ABE5-9783F5741837}" type="presParOf" srcId="{17397D43-AE20-4DE6-BB81-F05A7B561DB3}" destId="{06199EA7-9AD7-47F3-B47F-9C74788B88C1}" srcOrd="1" destOrd="0" presId="urn:microsoft.com/office/officeart/2005/8/layout/default"/>
    <dgm:cxn modelId="{290C2511-4B48-4E84-A796-4FF09DA8EE42}" type="presParOf" srcId="{17397D43-AE20-4DE6-BB81-F05A7B561DB3}" destId="{BFD6C2D9-8EAF-4814-9068-92EC26CD3430}" srcOrd="2" destOrd="0" presId="urn:microsoft.com/office/officeart/2005/8/layout/default"/>
    <dgm:cxn modelId="{91AAD72D-56A0-49D2-8CB2-6D379D98ADDE}" type="presParOf" srcId="{17397D43-AE20-4DE6-BB81-F05A7B561DB3}" destId="{EC02AEF8-BB51-41CC-AC54-784DB938A98C}" srcOrd="3" destOrd="0" presId="urn:microsoft.com/office/officeart/2005/8/layout/default"/>
    <dgm:cxn modelId="{4375BA74-9AD7-4731-B50F-EA9458F0A89C}" type="presParOf" srcId="{17397D43-AE20-4DE6-BB81-F05A7B561DB3}" destId="{C12961E1-1B5A-4A16-B7D5-F0E2A81007BC}" srcOrd="4" destOrd="0" presId="urn:microsoft.com/office/officeart/2005/8/layout/default"/>
    <dgm:cxn modelId="{930904FE-20BA-41CA-B9CB-5AF640E13498}" type="presParOf" srcId="{17397D43-AE20-4DE6-BB81-F05A7B561DB3}" destId="{C30E35A3-FC57-42FA-B43B-70825F5A7012}" srcOrd="5" destOrd="0" presId="urn:microsoft.com/office/officeart/2005/8/layout/default"/>
    <dgm:cxn modelId="{BA2247F8-7B47-459F-9B50-32385ADCC7C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E0E45FE1-D0D2-40A3-A6F3-1AA1CCD07210}">
      <dgm:prSet/>
      <dgm:spPr/>
      <dgm:t>
        <a:bodyPr/>
        <a:lstStyle/>
        <a:p>
          <a:pPr rtl="0"/>
          <a:r>
            <a:rPr lang="en-US" dirty="0" smtClean="0"/>
            <a:t>NuGet</a:t>
          </a:r>
          <a:endParaRPr lang="en-US" dirty="0"/>
        </a:p>
      </dgm:t>
    </dgm:pt>
    <dgm:pt modelId="{B6989271-9095-4A3F-80CC-A04E4AED6ED7}" type="parTrans" cxnId="{AA937E7F-3D24-4F23-8BCD-6B302A2368E0}">
      <dgm:prSet/>
      <dgm:spPr/>
      <dgm:t>
        <a:bodyPr/>
        <a:lstStyle/>
        <a:p>
          <a:endParaRPr lang="en-US"/>
        </a:p>
      </dgm:t>
    </dgm:pt>
    <dgm:pt modelId="{3913F38B-4F95-4C55-827A-D361D83F0CFA}" type="sibTrans" cxnId="{AA937E7F-3D24-4F23-8BCD-6B302A2368E0}">
      <dgm:prSet/>
      <dgm:spPr/>
      <dgm:t>
        <a:bodyPr/>
        <a:lstStyle/>
        <a:p>
          <a:endParaRPr lang="en-US"/>
        </a:p>
      </dgm:t>
    </dgm:pt>
    <dgm:pt modelId="{F19B3A84-1E58-4EA4-BC8E-88EE9EC875F3}">
      <dgm:prSet/>
      <dgm:spPr/>
      <dgm:t>
        <a:bodyPr/>
        <a:lstStyle/>
        <a:p>
          <a:pPr rtl="0"/>
          <a:r>
            <a:rPr lang="en-US" dirty="0" smtClean="0"/>
            <a:t>ASP.NET</a:t>
          </a:r>
          <a:endParaRPr lang="en-US" dirty="0"/>
        </a:p>
      </dgm:t>
    </dgm:pt>
    <dgm:pt modelId="{2D072C30-8905-4EB1-BA78-E3A6775D6F0E}" type="parTrans" cxnId="{5949F08B-1C36-4CA3-BB6A-2EE419884BF8}">
      <dgm:prSet/>
      <dgm:spPr/>
      <dgm:t>
        <a:bodyPr/>
        <a:lstStyle/>
        <a:p>
          <a:endParaRPr lang="en-US"/>
        </a:p>
      </dgm:t>
    </dgm:pt>
    <dgm:pt modelId="{8B95A16F-26AB-438C-A479-8F0CDEC03FDD}" type="sibTrans" cxnId="{5949F08B-1C36-4CA3-BB6A-2EE419884BF8}">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6EBA3DC2-F638-4273-8776-F3FE0A081A64}" type="pres">
      <dgm:prSet presAssocID="{E0E45FE1-D0D2-40A3-A6F3-1AA1CCD07210}" presName="node" presStyleLbl="node1" presStyleIdx="1" presStyleCnt="4">
        <dgm:presLayoutVars>
          <dgm:bulletEnabled val="1"/>
        </dgm:presLayoutVars>
      </dgm:prSet>
      <dgm:spPr/>
      <dgm:t>
        <a:bodyPr/>
        <a:lstStyle/>
        <a:p>
          <a:endParaRPr lang="en-US"/>
        </a:p>
      </dgm:t>
    </dgm:pt>
    <dgm:pt modelId="{37010295-AF1F-4C13-A664-2E34FA8C29AB}" type="pres">
      <dgm:prSet presAssocID="{3913F38B-4F95-4C55-827A-D361D83F0CFA}" presName="sibTrans" presStyleCnt="0"/>
      <dgm:spPr/>
    </dgm:pt>
    <dgm:pt modelId="{FA43EED7-ABA6-4223-8AF3-2238502642FA}" type="pres">
      <dgm:prSet presAssocID="{F19B3A84-1E58-4EA4-BC8E-88EE9EC875F3}" presName="node" presStyleLbl="node1" presStyleIdx="2" presStyleCnt="4">
        <dgm:presLayoutVars>
          <dgm:bulletEnabled val="1"/>
        </dgm:presLayoutVars>
      </dgm:prSet>
      <dgm:spPr/>
      <dgm:t>
        <a:bodyPr/>
        <a:lstStyle/>
        <a:p>
          <a:endParaRPr lang="en-US"/>
        </a:p>
      </dgm:t>
    </dgm:pt>
    <dgm:pt modelId="{3D4591A6-E4DD-4D52-905D-112C3FE0D186}" type="pres">
      <dgm:prSet presAssocID="{8B95A16F-26AB-438C-A479-8F0CDEC03FDD}"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1448AFD4-95E5-4D8C-BC96-056C80779FA4}" type="presOf" srcId="{48914873-C460-43A6-8A7F-9F5DC4D43744}" destId="{17397D43-AE20-4DE6-BB81-F05A7B561DB3}" srcOrd="0" destOrd="0" presId="urn:microsoft.com/office/officeart/2005/8/layout/default"/>
    <dgm:cxn modelId="{2CA78704-15F4-46C5-B8E8-9097EC34F459}" type="presOf" srcId="{ACD2CAE5-6CA8-422A-A552-FA71416125D4}" destId="{81B22F2D-5B8A-447B-B1AF-78E703F0FBA8}" srcOrd="0" destOrd="0" presId="urn:microsoft.com/office/officeart/2005/8/layout/default"/>
    <dgm:cxn modelId="{00B660AD-D214-42FE-A657-4F3CA6BE9E41}" type="presOf" srcId="{F19B3A84-1E58-4EA4-BC8E-88EE9EC875F3}" destId="{FA43EED7-ABA6-4223-8AF3-2238502642FA}" srcOrd="0" destOrd="0" presId="urn:microsoft.com/office/officeart/2005/8/layout/default"/>
    <dgm:cxn modelId="{B50E6FFC-CBF5-4317-A52D-6EEC604FA0B7}" type="presOf" srcId="{2E47A735-2E54-47D4-8D7B-43DAE317DE22}" destId="{5222C5B1-7198-4817-8170-EA15671F32D9}" srcOrd="0" destOrd="0" presId="urn:microsoft.com/office/officeart/2005/8/layout/default"/>
    <dgm:cxn modelId="{AA937E7F-3D24-4F23-8BCD-6B302A2368E0}" srcId="{48914873-C460-43A6-8A7F-9F5DC4D43744}" destId="{E0E45FE1-D0D2-40A3-A6F3-1AA1CCD07210}" srcOrd="1" destOrd="0" parTransId="{B6989271-9095-4A3F-80CC-A04E4AED6ED7}" sibTransId="{3913F38B-4F95-4C55-827A-D361D83F0CFA}"/>
    <dgm:cxn modelId="{BE588B15-E547-4D91-AFD7-BB47C19256CF}" type="presOf" srcId="{E0E45FE1-D0D2-40A3-A6F3-1AA1CCD07210}" destId="{6EBA3DC2-F638-4273-8776-F3FE0A081A64}" srcOrd="0" destOrd="0" presId="urn:microsoft.com/office/officeart/2005/8/layout/default"/>
    <dgm:cxn modelId="{5949F08B-1C36-4CA3-BB6A-2EE419884BF8}" srcId="{48914873-C460-43A6-8A7F-9F5DC4D43744}" destId="{F19B3A84-1E58-4EA4-BC8E-88EE9EC875F3}" srcOrd="2" destOrd="0" parTransId="{2D072C30-8905-4EB1-BA78-E3A6775D6F0E}" sibTransId="{8B95A16F-26AB-438C-A479-8F0CDEC03FDD}"/>
    <dgm:cxn modelId="{0E487D11-6FF8-4D31-9674-E34AEC0327EA}" srcId="{48914873-C460-43A6-8A7F-9F5DC4D43744}" destId="{ACD2CAE5-6CA8-422A-A552-FA71416125D4}" srcOrd="0" destOrd="0" parTransId="{1CCBF95C-50B4-4AE2-BF6C-988A97E3766F}" sibTransId="{0EE29A21-DDDC-40E2-8756-7355AC783842}"/>
    <dgm:cxn modelId="{75C5F2ED-7190-4282-B715-C0BBE049F4E2}" srcId="{48914873-C460-43A6-8A7F-9F5DC4D43744}" destId="{2E47A735-2E54-47D4-8D7B-43DAE317DE22}" srcOrd="3" destOrd="0" parTransId="{935CD182-5494-4B87-A87B-5C526DA1EFD0}" sibTransId="{9F231788-C31F-4B60-A8BF-C2D421D63C19}"/>
    <dgm:cxn modelId="{EC6F8DFE-C178-4BF8-B2FC-9010F59C996C}" type="presParOf" srcId="{17397D43-AE20-4DE6-BB81-F05A7B561DB3}" destId="{81B22F2D-5B8A-447B-B1AF-78E703F0FBA8}" srcOrd="0" destOrd="0" presId="urn:microsoft.com/office/officeart/2005/8/layout/default"/>
    <dgm:cxn modelId="{504CFE06-A205-4764-ADC8-955FCCF71BE0}" type="presParOf" srcId="{17397D43-AE20-4DE6-BB81-F05A7B561DB3}" destId="{06199EA7-9AD7-47F3-B47F-9C74788B88C1}" srcOrd="1" destOrd="0" presId="urn:microsoft.com/office/officeart/2005/8/layout/default"/>
    <dgm:cxn modelId="{3123ACDD-24E2-47E8-A14A-51A936CAA749}" type="presParOf" srcId="{17397D43-AE20-4DE6-BB81-F05A7B561DB3}" destId="{6EBA3DC2-F638-4273-8776-F3FE0A081A64}" srcOrd="2" destOrd="0" presId="urn:microsoft.com/office/officeart/2005/8/layout/default"/>
    <dgm:cxn modelId="{AF80E164-A73A-42DD-8E27-F7E4FBBF25C8}" type="presParOf" srcId="{17397D43-AE20-4DE6-BB81-F05A7B561DB3}" destId="{37010295-AF1F-4C13-A664-2E34FA8C29AB}" srcOrd="3" destOrd="0" presId="urn:microsoft.com/office/officeart/2005/8/layout/default"/>
    <dgm:cxn modelId="{6959A959-4E80-4C76-BC3A-739B1F008D59}" type="presParOf" srcId="{17397D43-AE20-4DE6-BB81-F05A7B561DB3}" destId="{FA43EED7-ABA6-4223-8AF3-2238502642FA}" srcOrd="4" destOrd="0" presId="urn:microsoft.com/office/officeart/2005/8/layout/default"/>
    <dgm:cxn modelId="{6569BB3A-97E3-4D67-8735-E7D1E064DFC8}" type="presParOf" srcId="{17397D43-AE20-4DE6-BB81-F05A7B561DB3}" destId="{3D4591A6-E4DD-4D52-905D-112C3FE0D186}" srcOrd="5" destOrd="0" presId="urn:microsoft.com/office/officeart/2005/8/layout/default"/>
    <dgm:cxn modelId="{B54C9EA1-1CD2-4602-AF1E-A60A2C95F92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8983B347-8D0D-4372-90CA-9C17857CE664}">
      <dgm:prSet/>
      <dgm:spPr/>
      <dgm:t>
        <a:bodyPr/>
        <a:lstStyle/>
        <a:p>
          <a:pPr rtl="0"/>
          <a:r>
            <a:rPr lang="en-US" dirty="0" smtClean="0"/>
            <a:t>NuGet</a:t>
          </a:r>
          <a:endParaRPr lang="en-US" dirty="0"/>
        </a:p>
      </dgm:t>
    </dgm:pt>
    <dgm:pt modelId="{0A5A06A6-4EDC-4510-84ED-92F6F2667556}" type="parTrans" cxnId="{959D2AC2-89FE-4352-B736-FF1D6D58ECE9}">
      <dgm:prSet/>
      <dgm:spPr/>
    </dgm:pt>
    <dgm:pt modelId="{08C0FBF8-C45C-4BF5-BAC6-1061AB357760}" type="sibTrans" cxnId="{959D2AC2-89FE-4352-B736-FF1D6D58ECE9}">
      <dgm:prSet/>
      <dgm:spPr/>
    </dgm:pt>
    <dgm:pt modelId="{0DF3FFFB-58A2-4B0A-AFA1-B41AA04EAD46}">
      <dgm:prSet/>
      <dgm:spPr/>
      <dgm:t>
        <a:bodyPr/>
        <a:lstStyle/>
        <a:p>
          <a:pPr rtl="0"/>
          <a:r>
            <a:rPr lang="en-US" dirty="0" smtClean="0"/>
            <a:t>ASP.NET</a:t>
          </a:r>
          <a:endParaRPr lang="en-US" dirty="0"/>
        </a:p>
      </dgm:t>
    </dgm:pt>
    <dgm:pt modelId="{9E77F863-2A7A-4C62-B995-2F87515B2D82}" type="parTrans" cxnId="{31CCBD44-2BB5-41DE-AE9F-5549080B109E}">
      <dgm:prSet/>
      <dgm:spPr/>
    </dgm:pt>
    <dgm:pt modelId="{C899E1EE-15D8-4ACD-970E-90FC5F8F0817}" type="sibTrans" cxnId="{31CCBD44-2BB5-41DE-AE9F-5549080B109E}">
      <dgm:prSet/>
      <dgm:spPr/>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custLinFactNeighborY="0">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A7D27D5B-E859-457C-8215-1D09A475CB43}" type="pres">
      <dgm:prSet presAssocID="{8983B347-8D0D-4372-90CA-9C17857CE664}" presName="node" presStyleLbl="node1" presStyleIdx="1" presStyleCnt="4">
        <dgm:presLayoutVars>
          <dgm:bulletEnabled val="1"/>
        </dgm:presLayoutVars>
      </dgm:prSet>
      <dgm:spPr/>
      <dgm:t>
        <a:bodyPr/>
        <a:lstStyle/>
        <a:p>
          <a:endParaRPr lang="en-US"/>
        </a:p>
      </dgm:t>
    </dgm:pt>
    <dgm:pt modelId="{9D811C93-6A5F-47EC-89B9-AA9A7E410177}" type="pres">
      <dgm:prSet presAssocID="{08C0FBF8-C45C-4BF5-BAC6-1061AB357760}" presName="sibTrans" presStyleCnt="0"/>
      <dgm:spPr/>
    </dgm:pt>
    <dgm:pt modelId="{A798A8BB-EAFF-46DB-9E95-9EAA69AB940B}" type="pres">
      <dgm:prSet presAssocID="{0DF3FFFB-58A2-4B0A-AFA1-B41AA04EAD46}" presName="node" presStyleLbl="node1" presStyleIdx="2" presStyleCnt="4">
        <dgm:presLayoutVars>
          <dgm:bulletEnabled val="1"/>
        </dgm:presLayoutVars>
      </dgm:prSet>
      <dgm:spPr/>
      <dgm:t>
        <a:bodyPr/>
        <a:lstStyle/>
        <a:p>
          <a:endParaRPr lang="en-US"/>
        </a:p>
      </dgm:t>
    </dgm:pt>
    <dgm:pt modelId="{62ACC600-83EB-470C-8E82-B06CC798575D}" type="pres">
      <dgm:prSet presAssocID="{C899E1EE-15D8-4ACD-970E-90FC5F8F081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386F7ED5-DA59-4FC8-ABC4-29FAD4FCAF2E}" type="presOf" srcId="{2E47A735-2E54-47D4-8D7B-43DAE317DE22}" destId="{5222C5B1-7198-4817-8170-EA15671F32D9}" srcOrd="0" destOrd="0" presId="urn:microsoft.com/office/officeart/2005/8/layout/default"/>
    <dgm:cxn modelId="{959D2AC2-89FE-4352-B736-FF1D6D58ECE9}" srcId="{48914873-C460-43A6-8A7F-9F5DC4D43744}" destId="{8983B347-8D0D-4372-90CA-9C17857CE664}" srcOrd="1" destOrd="0" parTransId="{0A5A06A6-4EDC-4510-84ED-92F6F2667556}" sibTransId="{08C0FBF8-C45C-4BF5-BAC6-1061AB357760}"/>
    <dgm:cxn modelId="{3508BAE6-F2E9-48AC-85BA-BE434D4625FA}" type="presOf" srcId="{0DF3FFFB-58A2-4B0A-AFA1-B41AA04EAD46}" destId="{A798A8BB-EAFF-46DB-9E95-9EAA69AB940B}" srcOrd="0" destOrd="0" presId="urn:microsoft.com/office/officeart/2005/8/layout/default"/>
    <dgm:cxn modelId="{242A871C-DBCB-4893-8C9C-F073E88CA24F}" type="presOf" srcId="{48914873-C460-43A6-8A7F-9F5DC4D43744}" destId="{17397D43-AE20-4DE6-BB81-F05A7B561DB3}" srcOrd="0" destOrd="0" presId="urn:microsoft.com/office/officeart/2005/8/layout/default"/>
    <dgm:cxn modelId="{104F92D7-B880-482D-B069-47B9E119FFD3}" type="presOf" srcId="{ACD2CAE5-6CA8-422A-A552-FA71416125D4}" destId="{81B22F2D-5B8A-447B-B1AF-78E703F0FBA8}" srcOrd="0" destOrd="0" presId="urn:microsoft.com/office/officeart/2005/8/layout/default"/>
    <dgm:cxn modelId="{31CCBD44-2BB5-41DE-AE9F-5549080B109E}" srcId="{48914873-C460-43A6-8A7F-9F5DC4D43744}" destId="{0DF3FFFB-58A2-4B0A-AFA1-B41AA04EAD46}" srcOrd="2" destOrd="0" parTransId="{9E77F863-2A7A-4C62-B995-2F87515B2D82}" sibTransId="{C899E1EE-15D8-4ACD-970E-90FC5F8F0817}"/>
    <dgm:cxn modelId="{0E487D11-6FF8-4D31-9674-E34AEC0327EA}" srcId="{48914873-C460-43A6-8A7F-9F5DC4D43744}" destId="{ACD2CAE5-6CA8-422A-A552-FA71416125D4}" srcOrd="0" destOrd="0" parTransId="{1CCBF95C-50B4-4AE2-BF6C-988A97E3766F}" sibTransId="{0EE29A21-DDDC-40E2-8756-7355AC783842}"/>
    <dgm:cxn modelId="{AD824AB9-849A-461B-BDD8-610B9339CBF8}" type="presOf" srcId="{8983B347-8D0D-4372-90CA-9C17857CE664}" destId="{A7D27D5B-E859-457C-8215-1D09A475CB43}"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63208863-7288-4302-B08E-FA371B0AE72C}" type="presParOf" srcId="{17397D43-AE20-4DE6-BB81-F05A7B561DB3}" destId="{81B22F2D-5B8A-447B-B1AF-78E703F0FBA8}" srcOrd="0" destOrd="0" presId="urn:microsoft.com/office/officeart/2005/8/layout/default"/>
    <dgm:cxn modelId="{C099CCEF-BB61-4B3C-AAF1-99C409800514}" type="presParOf" srcId="{17397D43-AE20-4DE6-BB81-F05A7B561DB3}" destId="{06199EA7-9AD7-47F3-B47F-9C74788B88C1}" srcOrd="1" destOrd="0" presId="urn:microsoft.com/office/officeart/2005/8/layout/default"/>
    <dgm:cxn modelId="{DCBCF65A-6DD6-4A93-AA4E-24BBE539C630}" type="presParOf" srcId="{17397D43-AE20-4DE6-BB81-F05A7B561DB3}" destId="{A7D27D5B-E859-457C-8215-1D09A475CB43}" srcOrd="2" destOrd="0" presId="urn:microsoft.com/office/officeart/2005/8/layout/default"/>
    <dgm:cxn modelId="{66F45693-FB1D-429F-875B-9448479CBDE7}" type="presParOf" srcId="{17397D43-AE20-4DE6-BB81-F05A7B561DB3}" destId="{9D811C93-6A5F-47EC-89B9-AA9A7E410177}" srcOrd="3" destOrd="0" presId="urn:microsoft.com/office/officeart/2005/8/layout/default"/>
    <dgm:cxn modelId="{F68F30D3-9FB7-4F8B-9C95-8DE874F874AD}" type="presParOf" srcId="{17397D43-AE20-4DE6-BB81-F05A7B561DB3}" destId="{A798A8BB-EAFF-46DB-9E95-9EAA69AB940B}" srcOrd="4" destOrd="0" presId="urn:microsoft.com/office/officeart/2005/8/layout/default"/>
    <dgm:cxn modelId="{E7CF1006-C755-4B9E-BB5E-DEE76AB907D9}" type="presParOf" srcId="{17397D43-AE20-4DE6-BB81-F05A7B561DB3}" destId="{62ACC600-83EB-470C-8E82-B06CC798575D}" srcOrd="5" destOrd="0" presId="urn:microsoft.com/office/officeart/2005/8/layout/default"/>
    <dgm:cxn modelId="{CF733F72-778F-40FD-A6B3-DE3AD317B04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914873-C460-43A6-8A7F-9F5DC4D43744}"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2A698087-0C77-46BC-BEE3-9DD62B31079B}">
      <dgm:prSet/>
      <dgm:spPr/>
      <dgm:t>
        <a:bodyPr/>
        <a:lstStyle/>
        <a:p>
          <a:r>
            <a:rPr lang="en-US" dirty="0" smtClean="0"/>
            <a:t>HTML5</a:t>
          </a:r>
          <a:endParaRPr lang="en-US" dirty="0"/>
        </a:p>
      </dgm:t>
    </dgm:pt>
    <dgm:pt modelId="{545886D5-ECF3-47AB-A738-82363A11B743}" type="parTrans" cxnId="{9732441B-1070-4844-8B23-1F2A5EDFD7DA}">
      <dgm:prSet/>
      <dgm:spPr/>
      <dgm:t>
        <a:bodyPr/>
        <a:lstStyle/>
        <a:p>
          <a:endParaRPr lang="en-US"/>
        </a:p>
      </dgm:t>
    </dgm:pt>
    <dgm:pt modelId="{DF51E2A6-ABF0-49DE-8ADB-388659769540}" type="sibTrans" cxnId="{9732441B-1070-4844-8B23-1F2A5EDFD7DA}">
      <dgm:prSet/>
      <dgm:spPr/>
      <dgm:t>
        <a:bodyPr/>
        <a:lstStyle/>
        <a:p>
          <a:endParaRPr lang="en-US"/>
        </a:p>
      </dgm:t>
    </dgm:pt>
    <dgm:pt modelId="{812ABAC1-3E9F-4ADE-9366-40D3AA2AD3BA}">
      <dgm:prSet/>
      <dgm:spPr/>
      <dgm:t>
        <a:bodyPr/>
        <a:lstStyle/>
        <a:p>
          <a:r>
            <a:rPr lang="en-US" dirty="0" smtClean="0"/>
            <a:t>HTTP Services</a:t>
          </a:r>
          <a:endParaRPr lang="en-US" dirty="0"/>
        </a:p>
      </dgm:t>
    </dgm:pt>
    <dgm:pt modelId="{0444737E-DD01-4795-8E90-6DB9AAE7F101}" type="parTrans" cxnId="{15162FB8-AEBF-43C5-B49A-CD93FD1588E8}">
      <dgm:prSet/>
      <dgm:spPr/>
      <dgm:t>
        <a:bodyPr/>
        <a:lstStyle/>
        <a:p>
          <a:endParaRPr lang="en-US"/>
        </a:p>
      </dgm:t>
    </dgm:pt>
    <dgm:pt modelId="{D06C768E-1C13-4A96-8740-80504BCB47E5}" type="sibTrans" cxnId="{15162FB8-AEBF-43C5-B49A-CD93FD1588E8}">
      <dgm:prSet/>
      <dgm:spPr/>
      <dgm:t>
        <a:bodyPr/>
        <a:lstStyle/>
        <a:p>
          <a:endParaRPr lang="en-US"/>
        </a:p>
      </dgm:t>
    </dgm:pt>
    <dgm:pt modelId="{1CED3CD6-4FA1-4711-B76E-50D5AA62E2E1}">
      <dgm:prSet/>
      <dgm:spPr/>
      <dgm:t>
        <a:bodyPr/>
        <a:lstStyle/>
        <a:p>
          <a:r>
            <a:rPr lang="en-US" dirty="0" smtClean="0"/>
            <a:t>Apps for Office</a:t>
          </a:r>
        </a:p>
      </dgm:t>
    </dgm:pt>
    <dgm:pt modelId="{3C4A6998-2CCE-45E1-B62D-A651B5E58516}" type="parTrans" cxnId="{0F29BC1C-D41D-4E8F-BADA-8C4CADED2751}">
      <dgm:prSet/>
      <dgm:spPr/>
      <dgm:t>
        <a:bodyPr/>
        <a:lstStyle/>
        <a:p>
          <a:endParaRPr lang="en-US"/>
        </a:p>
      </dgm:t>
    </dgm:pt>
    <dgm:pt modelId="{C1CCAE8A-4022-4E72-9AE5-CF2C2F55C3F5}" type="sibTrans" cxnId="{0F29BC1C-D41D-4E8F-BADA-8C4CADED2751}">
      <dgm:prSet/>
      <dgm:spPr/>
      <dgm:t>
        <a:bodyPr/>
        <a:lstStyle/>
        <a:p>
          <a:endParaRPr lang="en-US"/>
        </a:p>
      </dgm:t>
    </dgm:pt>
    <dgm:pt modelId="{211A42D9-BFAF-4454-BCB4-93A2AA679A64}">
      <dgm:prSet/>
      <dgm:spPr/>
      <dgm:t>
        <a:bodyPr/>
        <a:lstStyle/>
        <a:p>
          <a:r>
            <a:rPr lang="en-US" dirty="0" err="1" smtClean="0"/>
            <a:t>Realtime</a:t>
          </a:r>
          <a:endParaRPr lang="en-US" dirty="0" smtClean="0"/>
        </a:p>
      </dgm:t>
    </dgm:pt>
    <dgm:pt modelId="{D8D7C6B3-4175-4559-8298-E0470AF14AF9}" type="parTrans" cxnId="{E60DBE6F-1913-43BE-8ABA-4C6B092D6369}">
      <dgm:prSet/>
      <dgm:spPr/>
      <dgm:t>
        <a:bodyPr/>
        <a:lstStyle/>
        <a:p>
          <a:endParaRPr lang="en-US"/>
        </a:p>
      </dgm:t>
    </dgm:pt>
    <dgm:pt modelId="{4F04738D-6490-407A-AFD6-3BF7792FF141}" type="sibTrans" cxnId="{E60DBE6F-1913-43BE-8ABA-4C6B092D6369}">
      <dgm:prSet/>
      <dgm:spPr/>
      <dgm:t>
        <a:bodyPr/>
        <a:lstStyle/>
        <a:p>
          <a:endParaRPr lang="en-US"/>
        </a:p>
      </dgm:t>
    </dgm:pt>
    <dgm:pt modelId="{9D34E88F-6C92-40EF-BA65-F1E4CB442E7D}">
      <dgm:prSet/>
      <dgm:spPr/>
      <dgm:t>
        <a:bodyPr/>
        <a:lstStyle/>
        <a:p>
          <a:r>
            <a:rPr lang="en-US" dirty="0" smtClean="0"/>
            <a:t>Mobile</a:t>
          </a:r>
        </a:p>
      </dgm:t>
    </dgm:pt>
    <dgm:pt modelId="{A958C27D-A344-4ABD-A425-69AB7A475FFE}" type="parTrans" cxnId="{119B124B-CAA3-4C20-9AF8-DBD462AA57E1}">
      <dgm:prSet/>
      <dgm:spPr/>
      <dgm:t>
        <a:bodyPr/>
        <a:lstStyle/>
        <a:p>
          <a:endParaRPr lang="en-US"/>
        </a:p>
      </dgm:t>
    </dgm:pt>
    <dgm:pt modelId="{47E551C6-E158-4D27-8AA6-B9A3D16B5723}" type="sibTrans" cxnId="{119B124B-CAA3-4C20-9AF8-DBD462AA57E1}">
      <dgm:prSet/>
      <dgm:spPr/>
      <dgm:t>
        <a:bodyPr/>
        <a:lstStyle/>
        <a:p>
          <a:endParaRPr lang="en-US"/>
        </a:p>
      </dgm:t>
    </dgm:pt>
    <dgm:pt modelId="{71AA828F-2648-4441-8406-D8DAE30890B0}">
      <dgm:prSet/>
      <dgm:spPr/>
      <dgm:t>
        <a:bodyPr/>
        <a:lstStyle/>
        <a:p>
          <a:r>
            <a:rPr lang="en-US" dirty="0" smtClean="0"/>
            <a:t>Social Apps</a:t>
          </a:r>
        </a:p>
      </dgm:t>
    </dgm:pt>
    <dgm:pt modelId="{CEFD6BE5-76BF-495B-8B6B-2BFCE4576482}" type="parTrans" cxnId="{D81544BE-7F1A-4F32-9D69-55CDBD375068}">
      <dgm:prSet/>
      <dgm:spPr/>
    </dgm:pt>
    <dgm:pt modelId="{FDE38C33-7D54-4695-831E-7EC9C4DE8712}" type="sibTrans" cxnId="{D81544BE-7F1A-4F32-9D69-55CDBD375068}">
      <dgm:prSet/>
      <dgm:spPr/>
    </dgm:pt>
    <dgm:pt modelId="{A2070B52-02F1-4836-A6D4-B342BA3C62E1}" type="pres">
      <dgm:prSet presAssocID="{48914873-C460-43A6-8A7F-9F5DC4D43744}" presName="Name0" presStyleCnt="0">
        <dgm:presLayoutVars>
          <dgm:dir/>
          <dgm:resizeHandles val="exact"/>
        </dgm:presLayoutVars>
      </dgm:prSet>
      <dgm:spPr/>
      <dgm:t>
        <a:bodyPr/>
        <a:lstStyle/>
        <a:p>
          <a:endParaRPr lang="en-US"/>
        </a:p>
      </dgm:t>
    </dgm:pt>
    <dgm:pt modelId="{D437CDCA-8FEE-451B-8B34-336A2EEF574F}" type="pres">
      <dgm:prSet presAssocID="{2A698087-0C77-46BC-BEE3-9DD62B31079B}" presName="node" presStyleLbl="node1" presStyleIdx="0" presStyleCnt="6">
        <dgm:presLayoutVars>
          <dgm:bulletEnabled val="1"/>
        </dgm:presLayoutVars>
      </dgm:prSet>
      <dgm:spPr/>
      <dgm:t>
        <a:bodyPr/>
        <a:lstStyle/>
        <a:p>
          <a:endParaRPr lang="en-US"/>
        </a:p>
      </dgm:t>
    </dgm:pt>
    <dgm:pt modelId="{399802C9-1E24-4C2A-B0C3-9D7D8C9BA453}" type="pres">
      <dgm:prSet presAssocID="{DF51E2A6-ABF0-49DE-8ADB-388659769540}" presName="sibTrans" presStyleCnt="0"/>
      <dgm:spPr/>
    </dgm:pt>
    <dgm:pt modelId="{DB5A990A-185F-4665-A830-87374555E0FA}" type="pres">
      <dgm:prSet presAssocID="{812ABAC1-3E9F-4ADE-9366-40D3AA2AD3BA}" presName="node" presStyleLbl="node1" presStyleIdx="1" presStyleCnt="6">
        <dgm:presLayoutVars>
          <dgm:bulletEnabled val="1"/>
        </dgm:presLayoutVars>
      </dgm:prSet>
      <dgm:spPr/>
      <dgm:t>
        <a:bodyPr/>
        <a:lstStyle/>
        <a:p>
          <a:endParaRPr lang="en-US"/>
        </a:p>
      </dgm:t>
    </dgm:pt>
    <dgm:pt modelId="{004A49E8-BF76-4A44-B0FF-983798BEE5C6}" type="pres">
      <dgm:prSet presAssocID="{D06C768E-1C13-4A96-8740-80504BCB47E5}" presName="sibTrans" presStyleCnt="0"/>
      <dgm:spPr/>
    </dgm:pt>
    <dgm:pt modelId="{3AF8CB4F-F048-4F3C-B4B5-E95B9AD13478}" type="pres">
      <dgm:prSet presAssocID="{1CED3CD6-4FA1-4711-B76E-50D5AA62E2E1}" presName="node" presStyleLbl="node1" presStyleIdx="2" presStyleCnt="6">
        <dgm:presLayoutVars>
          <dgm:bulletEnabled val="1"/>
        </dgm:presLayoutVars>
      </dgm:prSet>
      <dgm:spPr/>
      <dgm:t>
        <a:bodyPr/>
        <a:lstStyle/>
        <a:p>
          <a:endParaRPr lang="en-US"/>
        </a:p>
      </dgm:t>
    </dgm:pt>
    <dgm:pt modelId="{72E2E21B-D0DD-44C3-B79D-E74C40066761}" type="pres">
      <dgm:prSet presAssocID="{C1CCAE8A-4022-4E72-9AE5-CF2C2F55C3F5}" presName="sibTrans" presStyleCnt="0"/>
      <dgm:spPr/>
    </dgm:pt>
    <dgm:pt modelId="{CC52979C-82EC-4CBC-A175-AE9FF090D1B5}" type="pres">
      <dgm:prSet presAssocID="{9D34E88F-6C92-40EF-BA65-F1E4CB442E7D}" presName="node" presStyleLbl="node1" presStyleIdx="3" presStyleCnt="6">
        <dgm:presLayoutVars>
          <dgm:bulletEnabled val="1"/>
        </dgm:presLayoutVars>
      </dgm:prSet>
      <dgm:spPr/>
      <dgm:t>
        <a:bodyPr/>
        <a:lstStyle/>
        <a:p>
          <a:endParaRPr lang="en-US"/>
        </a:p>
      </dgm:t>
    </dgm:pt>
    <dgm:pt modelId="{6192BD0C-074D-4831-A6E5-0EF4B346AA71}" type="pres">
      <dgm:prSet presAssocID="{47E551C6-E158-4D27-8AA6-B9A3D16B5723}" presName="sibTrans" presStyleCnt="0"/>
      <dgm:spPr/>
    </dgm:pt>
    <dgm:pt modelId="{B5F6F9A6-8A74-432E-8695-32F1E98F6BA3}" type="pres">
      <dgm:prSet presAssocID="{71AA828F-2648-4441-8406-D8DAE30890B0}" presName="node" presStyleLbl="node1" presStyleIdx="4" presStyleCnt="6">
        <dgm:presLayoutVars>
          <dgm:bulletEnabled val="1"/>
        </dgm:presLayoutVars>
      </dgm:prSet>
      <dgm:spPr/>
      <dgm:t>
        <a:bodyPr/>
        <a:lstStyle/>
        <a:p>
          <a:endParaRPr lang="en-US"/>
        </a:p>
      </dgm:t>
    </dgm:pt>
    <dgm:pt modelId="{B47DB0D9-5692-4CC7-B9F6-0C411BFFE20C}" type="pres">
      <dgm:prSet presAssocID="{FDE38C33-7D54-4695-831E-7EC9C4DE8712}" presName="sibTrans" presStyleCnt="0"/>
      <dgm:spPr/>
    </dgm:pt>
    <dgm:pt modelId="{36BFA8F7-A41E-4D9C-AAE6-A2CAD7F155A3}" type="pres">
      <dgm:prSet presAssocID="{211A42D9-BFAF-4454-BCB4-93A2AA679A64}" presName="node" presStyleLbl="node1" presStyleIdx="5" presStyleCnt="6">
        <dgm:presLayoutVars>
          <dgm:bulletEnabled val="1"/>
        </dgm:presLayoutVars>
      </dgm:prSet>
      <dgm:spPr/>
      <dgm:t>
        <a:bodyPr/>
        <a:lstStyle/>
        <a:p>
          <a:endParaRPr lang="en-US"/>
        </a:p>
      </dgm:t>
    </dgm:pt>
  </dgm:ptLst>
  <dgm:cxnLst>
    <dgm:cxn modelId="{74B8439A-58C6-4F18-A0B5-AC4228B40A29}" type="presOf" srcId="{211A42D9-BFAF-4454-BCB4-93A2AA679A64}" destId="{36BFA8F7-A41E-4D9C-AAE6-A2CAD7F155A3}" srcOrd="0" destOrd="0" presId="urn:microsoft.com/office/officeart/2005/8/layout/hList6"/>
    <dgm:cxn modelId="{F20C2068-8E9B-442B-BEBE-2F9070506B62}" type="presOf" srcId="{71AA828F-2648-4441-8406-D8DAE30890B0}" destId="{B5F6F9A6-8A74-432E-8695-32F1E98F6BA3}" srcOrd="0" destOrd="0" presId="urn:microsoft.com/office/officeart/2005/8/layout/hList6"/>
    <dgm:cxn modelId="{D81544BE-7F1A-4F32-9D69-55CDBD375068}" srcId="{48914873-C460-43A6-8A7F-9F5DC4D43744}" destId="{71AA828F-2648-4441-8406-D8DAE30890B0}" srcOrd="4" destOrd="0" parTransId="{CEFD6BE5-76BF-495B-8B6B-2BFCE4576482}" sibTransId="{FDE38C33-7D54-4695-831E-7EC9C4DE8712}"/>
    <dgm:cxn modelId="{9732441B-1070-4844-8B23-1F2A5EDFD7DA}" srcId="{48914873-C460-43A6-8A7F-9F5DC4D43744}" destId="{2A698087-0C77-46BC-BEE3-9DD62B31079B}" srcOrd="0" destOrd="0" parTransId="{545886D5-ECF3-47AB-A738-82363A11B743}" sibTransId="{DF51E2A6-ABF0-49DE-8ADB-388659769540}"/>
    <dgm:cxn modelId="{119B124B-CAA3-4C20-9AF8-DBD462AA57E1}" srcId="{48914873-C460-43A6-8A7F-9F5DC4D43744}" destId="{9D34E88F-6C92-40EF-BA65-F1E4CB442E7D}" srcOrd="3" destOrd="0" parTransId="{A958C27D-A344-4ABD-A425-69AB7A475FFE}" sibTransId="{47E551C6-E158-4D27-8AA6-B9A3D16B5723}"/>
    <dgm:cxn modelId="{E60DBE6F-1913-43BE-8ABA-4C6B092D6369}" srcId="{48914873-C460-43A6-8A7F-9F5DC4D43744}" destId="{211A42D9-BFAF-4454-BCB4-93A2AA679A64}" srcOrd="5" destOrd="0" parTransId="{D8D7C6B3-4175-4559-8298-E0470AF14AF9}" sibTransId="{4F04738D-6490-407A-AFD6-3BF7792FF141}"/>
    <dgm:cxn modelId="{05D297C8-ECF1-4817-9E8B-293A28D36F61}" type="presOf" srcId="{48914873-C460-43A6-8A7F-9F5DC4D43744}" destId="{A2070B52-02F1-4836-A6D4-B342BA3C62E1}" srcOrd="0" destOrd="0" presId="urn:microsoft.com/office/officeart/2005/8/layout/hList6"/>
    <dgm:cxn modelId="{15162FB8-AEBF-43C5-B49A-CD93FD1588E8}" srcId="{48914873-C460-43A6-8A7F-9F5DC4D43744}" destId="{812ABAC1-3E9F-4ADE-9366-40D3AA2AD3BA}" srcOrd="1" destOrd="0" parTransId="{0444737E-DD01-4795-8E90-6DB9AAE7F101}" sibTransId="{D06C768E-1C13-4A96-8740-80504BCB47E5}"/>
    <dgm:cxn modelId="{6A571B05-0FD2-4C24-917B-ED9A48CEA166}" type="presOf" srcId="{9D34E88F-6C92-40EF-BA65-F1E4CB442E7D}" destId="{CC52979C-82EC-4CBC-A175-AE9FF090D1B5}" srcOrd="0" destOrd="0" presId="urn:microsoft.com/office/officeart/2005/8/layout/hList6"/>
    <dgm:cxn modelId="{07643321-71BF-451B-802F-01AB9789C709}" type="presOf" srcId="{2A698087-0C77-46BC-BEE3-9DD62B31079B}" destId="{D437CDCA-8FEE-451B-8B34-336A2EEF574F}" srcOrd="0" destOrd="0" presId="urn:microsoft.com/office/officeart/2005/8/layout/hList6"/>
    <dgm:cxn modelId="{220B083F-4C9C-474A-A7BF-C972814D9554}" type="presOf" srcId="{812ABAC1-3E9F-4ADE-9366-40D3AA2AD3BA}" destId="{DB5A990A-185F-4665-A830-87374555E0FA}" srcOrd="0" destOrd="0" presId="urn:microsoft.com/office/officeart/2005/8/layout/hList6"/>
    <dgm:cxn modelId="{9E12F3D0-7E5F-4666-829A-54529327B5DE}" type="presOf" srcId="{1CED3CD6-4FA1-4711-B76E-50D5AA62E2E1}" destId="{3AF8CB4F-F048-4F3C-B4B5-E95B9AD13478}" srcOrd="0" destOrd="0" presId="urn:microsoft.com/office/officeart/2005/8/layout/hList6"/>
    <dgm:cxn modelId="{0F29BC1C-D41D-4E8F-BADA-8C4CADED2751}" srcId="{48914873-C460-43A6-8A7F-9F5DC4D43744}" destId="{1CED3CD6-4FA1-4711-B76E-50D5AA62E2E1}" srcOrd="2" destOrd="0" parTransId="{3C4A6998-2CCE-45E1-B62D-A651B5E58516}" sibTransId="{C1CCAE8A-4022-4E72-9AE5-CF2C2F55C3F5}"/>
    <dgm:cxn modelId="{35EEF6A9-12F0-4532-809C-9D2C31811A84}" type="presParOf" srcId="{A2070B52-02F1-4836-A6D4-B342BA3C62E1}" destId="{D437CDCA-8FEE-451B-8B34-336A2EEF574F}" srcOrd="0" destOrd="0" presId="urn:microsoft.com/office/officeart/2005/8/layout/hList6"/>
    <dgm:cxn modelId="{47A6A797-8B3B-43AC-AD07-566C8120ACC5}" type="presParOf" srcId="{A2070B52-02F1-4836-A6D4-B342BA3C62E1}" destId="{399802C9-1E24-4C2A-B0C3-9D7D8C9BA453}" srcOrd="1" destOrd="0" presId="urn:microsoft.com/office/officeart/2005/8/layout/hList6"/>
    <dgm:cxn modelId="{B70A2D97-FF56-4F1A-B47C-006257314622}" type="presParOf" srcId="{A2070B52-02F1-4836-A6D4-B342BA3C62E1}" destId="{DB5A990A-185F-4665-A830-87374555E0FA}" srcOrd="2" destOrd="0" presId="urn:microsoft.com/office/officeart/2005/8/layout/hList6"/>
    <dgm:cxn modelId="{F5632CAB-DD85-4B51-8B3A-010F5CB04D71}" type="presParOf" srcId="{A2070B52-02F1-4836-A6D4-B342BA3C62E1}" destId="{004A49E8-BF76-4A44-B0FF-983798BEE5C6}" srcOrd="3" destOrd="0" presId="urn:microsoft.com/office/officeart/2005/8/layout/hList6"/>
    <dgm:cxn modelId="{26482C11-CE4C-440F-BC69-CBBF03096FC5}" type="presParOf" srcId="{A2070B52-02F1-4836-A6D4-B342BA3C62E1}" destId="{3AF8CB4F-F048-4F3C-B4B5-E95B9AD13478}" srcOrd="4" destOrd="0" presId="urn:microsoft.com/office/officeart/2005/8/layout/hList6"/>
    <dgm:cxn modelId="{411607C8-76B7-47F5-BEBC-F4BAF99D9C44}" type="presParOf" srcId="{A2070B52-02F1-4836-A6D4-B342BA3C62E1}" destId="{72E2E21B-D0DD-44C3-B79D-E74C40066761}" srcOrd="5" destOrd="0" presId="urn:microsoft.com/office/officeart/2005/8/layout/hList6"/>
    <dgm:cxn modelId="{C37190A5-3547-4CDD-92EA-B0C2C7CDFABB}" type="presParOf" srcId="{A2070B52-02F1-4836-A6D4-B342BA3C62E1}" destId="{CC52979C-82EC-4CBC-A175-AE9FF090D1B5}" srcOrd="6" destOrd="0" presId="urn:microsoft.com/office/officeart/2005/8/layout/hList6"/>
    <dgm:cxn modelId="{30206C09-D718-484F-A3A0-736B2C860641}" type="presParOf" srcId="{A2070B52-02F1-4836-A6D4-B342BA3C62E1}" destId="{6192BD0C-074D-4831-A6E5-0EF4B346AA71}" srcOrd="7" destOrd="0" presId="urn:microsoft.com/office/officeart/2005/8/layout/hList6"/>
    <dgm:cxn modelId="{53E07CC7-A4FD-44A4-9AD5-BF860E815569}" type="presParOf" srcId="{A2070B52-02F1-4836-A6D4-B342BA3C62E1}" destId="{B5F6F9A6-8A74-432E-8695-32F1E98F6BA3}" srcOrd="8" destOrd="0" presId="urn:microsoft.com/office/officeart/2005/8/layout/hList6"/>
    <dgm:cxn modelId="{A8A4AA80-5359-47E7-B150-226C3E51E6E5}" type="presParOf" srcId="{A2070B52-02F1-4836-A6D4-B342BA3C62E1}" destId="{B47DB0D9-5692-4CC7-B9F6-0C411BFFE20C}" srcOrd="9" destOrd="0" presId="urn:microsoft.com/office/officeart/2005/8/layout/hList6"/>
    <dgm:cxn modelId="{53CC4E1B-D694-4E72-8E15-E1DB5DF3A768}" type="presParOf" srcId="{A2070B52-02F1-4836-A6D4-B342BA3C62E1}" destId="{36BFA8F7-A41E-4D9C-AAE6-A2CAD7F155A3}" srcOrd="10"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6EBA3DC2-F638-4273-8776-F3FE0A081A64}">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164864"/>
        <a:ext cx="2591274" cy="1554764"/>
      </dsp:txXfrm>
    </dsp:sp>
    <dsp:sp modelId="{FA43EED7-ABA6-4223-8AF3-2238502642FA}">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362053"/>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362053"/>
        <a:ext cx="2591274" cy="1554764"/>
      </dsp:txXfrm>
    </dsp:sp>
    <dsp:sp modelId="{A7D27D5B-E859-457C-8215-1D09A475CB43}">
      <dsp:nvSpPr>
        <dsp:cNvPr id="0" name=""/>
        <dsp:cNvSpPr/>
      </dsp:nvSpPr>
      <dsp:spPr>
        <a:xfrm>
          <a:off x="2853668" y="362053"/>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NuGet</a:t>
          </a:r>
          <a:endParaRPr lang="en-US" sz="4000" kern="1200" dirty="0"/>
        </a:p>
      </dsp:txBody>
      <dsp:txXfrm>
        <a:off x="2853668" y="362053"/>
        <a:ext cx="2591274" cy="1554764"/>
      </dsp:txXfrm>
    </dsp:sp>
    <dsp:sp modelId="{A798A8BB-EAFF-46DB-9E95-9EAA69AB940B}">
      <dsp:nvSpPr>
        <dsp:cNvPr id="0" name=""/>
        <dsp:cNvSpPr/>
      </dsp:nvSpPr>
      <dsp:spPr>
        <a:xfrm>
          <a:off x="5704070" y="362053"/>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362053"/>
        <a:ext cx="2591274" cy="1554764"/>
      </dsp:txXfrm>
    </dsp:sp>
    <dsp:sp modelId="{5222C5B1-7198-4817-8170-EA15671F32D9}">
      <dsp:nvSpPr>
        <dsp:cNvPr id="0" name=""/>
        <dsp:cNvSpPr/>
      </dsp:nvSpPr>
      <dsp:spPr>
        <a:xfrm>
          <a:off x="8554472" y="362053"/>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362053"/>
        <a:ext cx="2591274" cy="15547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7CDCA-8FEE-451B-8B34-336A2EEF574F}">
      <dsp:nvSpPr>
        <dsp:cNvPr id="0" name=""/>
        <dsp:cNvSpPr/>
      </dsp:nvSpPr>
      <dsp:spPr>
        <a:xfrm rot="16200000">
          <a:off x="-177349"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HTML5</a:t>
          </a:r>
          <a:endParaRPr lang="en-US" sz="2800" kern="1200" dirty="0"/>
        </a:p>
      </dsp:txBody>
      <dsp:txXfrm rot="5400000">
        <a:off x="4424" y="422203"/>
        <a:ext cx="1747477" cy="1266614"/>
      </dsp:txXfrm>
    </dsp:sp>
    <dsp:sp modelId="{DB5A990A-185F-4665-A830-87374555E0FA}">
      <dsp:nvSpPr>
        <dsp:cNvPr id="0" name=""/>
        <dsp:cNvSpPr/>
      </dsp:nvSpPr>
      <dsp:spPr>
        <a:xfrm rot="16200000">
          <a:off x="1701188"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HTTP Services</a:t>
          </a:r>
          <a:endParaRPr lang="en-US" sz="2800" kern="1200" dirty="0"/>
        </a:p>
      </dsp:txBody>
      <dsp:txXfrm rot="5400000">
        <a:off x="1882961" y="422203"/>
        <a:ext cx="1747477" cy="1266614"/>
      </dsp:txXfrm>
    </dsp:sp>
    <dsp:sp modelId="{3AF8CB4F-F048-4F3C-B4B5-E95B9AD13478}">
      <dsp:nvSpPr>
        <dsp:cNvPr id="0" name=""/>
        <dsp:cNvSpPr/>
      </dsp:nvSpPr>
      <dsp:spPr>
        <a:xfrm rot="16200000">
          <a:off x="3579726"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Apps for Office</a:t>
          </a:r>
        </a:p>
      </dsp:txBody>
      <dsp:txXfrm rot="5400000">
        <a:off x="3761499" y="422203"/>
        <a:ext cx="1747477" cy="1266614"/>
      </dsp:txXfrm>
    </dsp:sp>
    <dsp:sp modelId="{CC52979C-82EC-4CBC-A175-AE9FF090D1B5}">
      <dsp:nvSpPr>
        <dsp:cNvPr id="0" name=""/>
        <dsp:cNvSpPr/>
      </dsp:nvSpPr>
      <dsp:spPr>
        <a:xfrm rot="16200000">
          <a:off x="5458264"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Mobile</a:t>
          </a:r>
        </a:p>
      </dsp:txBody>
      <dsp:txXfrm rot="5400000">
        <a:off x="5640037" y="422203"/>
        <a:ext cx="1747477" cy="1266614"/>
      </dsp:txXfrm>
    </dsp:sp>
    <dsp:sp modelId="{B5F6F9A6-8A74-432E-8695-32F1E98F6BA3}">
      <dsp:nvSpPr>
        <dsp:cNvPr id="0" name=""/>
        <dsp:cNvSpPr/>
      </dsp:nvSpPr>
      <dsp:spPr>
        <a:xfrm rot="16200000">
          <a:off x="7336802"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Social Apps</a:t>
          </a:r>
        </a:p>
      </dsp:txBody>
      <dsp:txXfrm rot="5400000">
        <a:off x="7518575" y="422203"/>
        <a:ext cx="1747477" cy="1266614"/>
      </dsp:txXfrm>
    </dsp:sp>
    <dsp:sp modelId="{36BFA8F7-A41E-4D9C-AAE6-A2CAD7F155A3}">
      <dsp:nvSpPr>
        <dsp:cNvPr id="0" name=""/>
        <dsp:cNvSpPr/>
      </dsp:nvSpPr>
      <dsp:spPr>
        <a:xfrm rot="16200000">
          <a:off x="9215340"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err="1" smtClean="0"/>
            <a:t>Realtime</a:t>
          </a:r>
          <a:endParaRPr lang="en-US" sz="2800" kern="1200" dirty="0" smtClean="0"/>
        </a:p>
      </dsp:txBody>
      <dsp:txXfrm rot="5400000">
        <a:off x="9397113" y="422203"/>
        <a:ext cx="1747477" cy="126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8/21/2013</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8/21/2013</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Keynote (30 minutes)</a:t>
            </a:r>
          </a:p>
          <a:p>
            <a:r>
              <a:rPr lang="en-US" sz="1600" kern="1200" dirty="0" smtClean="0">
                <a:solidFill>
                  <a:schemeClr val="tx1"/>
                </a:solidFill>
                <a:effectLst/>
                <a:latin typeface="Segoe UI" pitchFamily="34" charset="0"/>
                <a:ea typeface="+mn-ea"/>
                <a:cs typeface="+mn-cs"/>
              </a:rPr>
              <a:t>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a:t>
            </a:r>
          </a:p>
          <a:p>
            <a:r>
              <a:rPr lang="en-US" sz="1600" b="1" kern="1200" dirty="0" smtClean="0">
                <a:solidFill>
                  <a:schemeClr val="tx1"/>
                </a:solidFill>
                <a:effectLst/>
                <a:latin typeface="Segoe UI" pitchFamily="34" charset="0"/>
                <a:ea typeface="+mn-ea"/>
                <a:cs typeface="+mn-cs"/>
              </a:rPr>
              <a:t>Outline:</a:t>
            </a:r>
          </a:p>
          <a:p>
            <a:pPr lvl="0"/>
            <a:r>
              <a:rPr lang="en-US" sz="1600" kern="1200" dirty="0" smtClean="0">
                <a:solidFill>
                  <a:schemeClr val="tx1"/>
                </a:solidFill>
                <a:effectLst/>
                <a:latin typeface="Segoe UI" pitchFamily="34" charset="0"/>
                <a:ea typeface="+mn-ea"/>
                <a:cs typeface="+mn-cs"/>
              </a:rPr>
              <a:t>Framework and tools (20 minutes)</a:t>
            </a:r>
          </a:p>
          <a:p>
            <a:pPr lvl="1"/>
            <a:r>
              <a:rPr lang="en-US" sz="1600" kern="1200" dirty="0" smtClean="0">
                <a:solidFill>
                  <a:schemeClr val="tx1"/>
                </a:solidFill>
                <a:effectLst/>
                <a:latin typeface="Segoe UI" pitchFamily="34" charset="0"/>
                <a:ea typeface="+mn-ea"/>
                <a:cs typeface="+mn-cs"/>
              </a:rPr>
              <a:t>ASP.NET</a:t>
            </a:r>
          </a:p>
          <a:p>
            <a:pPr lvl="1"/>
            <a:r>
              <a:rPr lang="en-US" sz="1600" kern="1200" dirty="0" smtClean="0">
                <a:solidFill>
                  <a:schemeClr val="tx1"/>
                </a:solidFill>
                <a:effectLst/>
                <a:latin typeface="Segoe UI" pitchFamily="34" charset="0"/>
                <a:ea typeface="+mn-ea"/>
                <a:cs typeface="+mn-cs"/>
              </a:rPr>
              <a:t>Tools</a:t>
            </a:r>
          </a:p>
          <a:p>
            <a:pPr lvl="2"/>
            <a:r>
              <a:rPr lang="en-US" sz="1600" kern="1200" dirty="0" smtClean="0">
                <a:solidFill>
                  <a:schemeClr val="tx1"/>
                </a:solidFill>
                <a:effectLst/>
                <a:latin typeface="Segoe UI" pitchFamily="34" charset="0"/>
                <a:ea typeface="+mn-ea"/>
                <a:cs typeface="+mn-cs"/>
              </a:rPr>
              <a:t>Visual Studio</a:t>
            </a:r>
          </a:p>
          <a:p>
            <a:pPr lvl="2"/>
            <a:r>
              <a:rPr lang="en-US" sz="1600" kern="1200" dirty="0" smtClean="0">
                <a:solidFill>
                  <a:schemeClr val="tx1"/>
                </a:solidFill>
                <a:effectLst/>
                <a:latin typeface="Segoe UI" pitchFamily="34" charset="0"/>
                <a:ea typeface="+mn-ea"/>
                <a:cs typeface="+mn-cs"/>
              </a:rPr>
              <a:t>NuGet</a:t>
            </a:r>
          </a:p>
          <a:p>
            <a:pPr lvl="1"/>
            <a:r>
              <a:rPr lang="en-US" sz="1600" kern="1200" dirty="0" smtClean="0">
                <a:solidFill>
                  <a:schemeClr val="tx1"/>
                </a:solidFill>
                <a:effectLst/>
                <a:latin typeface="Segoe UI" pitchFamily="34" charset="0"/>
                <a:ea typeface="+mn-ea"/>
                <a:cs typeface="+mn-cs"/>
              </a:rPr>
              <a:t>Windows Azure</a:t>
            </a:r>
          </a:p>
          <a:p>
            <a:pPr lvl="0"/>
            <a:r>
              <a:rPr lang="en-US" sz="1600" kern="1200" dirty="0" smtClean="0">
                <a:solidFill>
                  <a:schemeClr val="tx1"/>
                </a:solidFill>
                <a:effectLst/>
                <a:latin typeface="Segoe UI" pitchFamily="34" charset="0"/>
                <a:ea typeface="+mn-ea"/>
                <a:cs typeface="+mn-cs"/>
              </a:rPr>
              <a:t>Key Scenarios (10 minutes)</a:t>
            </a:r>
          </a:p>
          <a:p>
            <a:pPr lvl="1"/>
            <a:r>
              <a:rPr lang="en-US" sz="1600" kern="1200" dirty="0" smtClean="0">
                <a:solidFill>
                  <a:schemeClr val="tx1"/>
                </a:solidFill>
                <a:effectLst/>
                <a:latin typeface="Segoe UI" pitchFamily="34" charset="0"/>
                <a:ea typeface="+mn-ea"/>
                <a:cs typeface="+mn-cs"/>
              </a:rPr>
              <a:t>Overview key scenarios</a:t>
            </a:r>
          </a:p>
          <a:p>
            <a:pPr lvl="1"/>
            <a:r>
              <a:rPr lang="en-US" sz="1600" kern="1200" dirty="0" smtClean="0">
                <a:solidFill>
                  <a:schemeClr val="tx1"/>
                </a:solidFill>
                <a:effectLst/>
                <a:latin typeface="Segoe UI" pitchFamily="34" charset="0"/>
                <a:ea typeface="+mn-ea"/>
                <a:cs typeface="+mn-cs"/>
              </a:rPr>
              <a:t>Highlight scenarios we'll be covering today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977230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566569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197167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25</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404268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10</a:t>
            </a:fld>
            <a:endParaRPr lang="en-US"/>
          </a:p>
        </p:txBody>
      </p:sp>
    </p:spTree>
    <p:extLst>
      <p:ext uri="{BB962C8B-B14F-4D97-AF65-F5344CB8AC3E}">
        <p14:creationId xmlns:p14="http://schemas.microsoft.com/office/powerpoint/2010/main" val="3565481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077432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5" y="1219200"/>
            <a:ext cx="11506197" cy="2000548"/>
          </a:xfrm>
        </p:spPr>
        <p:txBody>
          <a:bodyPr/>
          <a:lstStyle>
            <a:lvl1pPr>
              <a:defRPr b="1">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85118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8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asp.net/vnex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2.xml"/><Relationship Id="rId7" Type="http://schemas.openxmlformats.org/officeDocument/2006/relationships/diagramData" Target="../diagrams/data2.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9.emf"/><Relationship Id="rId11" Type="http://schemas.microsoft.com/office/2007/relationships/diagramDrawing" Target="../diagrams/drawing2.xml"/><Relationship Id="rId5" Type="http://schemas.openxmlformats.org/officeDocument/2006/relationships/oleObject" Target="../embeddings/oleObject7.bin"/><Relationship Id="rId10" Type="http://schemas.openxmlformats.org/officeDocument/2006/relationships/diagramColors" Target="../diagrams/colors2.xml"/><Relationship Id="rId4" Type="http://schemas.openxmlformats.org/officeDocument/2006/relationships/notesSlide" Target="../notesSlides/notesSlide10.xml"/><Relationship Id="rId9"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slideLayout" Target="../slideLayouts/slide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tags" Target="../tags/tag11.xml"/><Relationship Id="rId16" Type="http://schemas.microsoft.com/office/2007/relationships/diagramDrawing" Target="../diagrams/drawing4.xml"/><Relationship Id="rId1" Type="http://schemas.openxmlformats.org/officeDocument/2006/relationships/vmlDrawing" Target="../drawings/vmlDrawing8.vml"/><Relationship Id="rId6" Type="http://schemas.openxmlformats.org/officeDocument/2006/relationships/image" Target="../media/image9.emf"/><Relationship Id="rId11" Type="http://schemas.microsoft.com/office/2007/relationships/diagramDrawing" Target="../diagrams/drawing3.xml"/><Relationship Id="rId5" Type="http://schemas.openxmlformats.org/officeDocument/2006/relationships/oleObject" Target="../embeddings/oleObject8.bin"/><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notesSlide" Target="../notesSlides/notesSlide11.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8" Type="http://schemas.openxmlformats.org/officeDocument/2006/relationships/hyperlink" Target="http://asp.net/" TargetMode="External"/><Relationship Id="rId13" Type="http://schemas.openxmlformats.org/officeDocument/2006/relationships/hyperlink" Target="http://aka.ms/webcamps-azure" TargetMode="External"/><Relationship Id="rId3" Type="http://schemas.openxmlformats.org/officeDocument/2006/relationships/tags" Target="../tags/tag13.xml"/><Relationship Id="rId7" Type="http://schemas.openxmlformats.org/officeDocument/2006/relationships/image" Target="../media/image9.emf"/><Relationship Id="rId12" Type="http://schemas.openxmlformats.org/officeDocument/2006/relationships/hyperlink" Target="http://aka.ms/webcamps-training-kit" TargetMode="External"/><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9.bin"/><Relationship Id="rId11" Type="http://schemas.openxmlformats.org/officeDocument/2006/relationships/hyperlink" Target="http://windowsazure.com/" TargetMode="External"/><Relationship Id="rId5" Type="http://schemas.openxmlformats.org/officeDocument/2006/relationships/notesSlide" Target="../notesSlides/notesSlide12.xml"/><Relationship Id="rId10" Type="http://schemas.openxmlformats.org/officeDocument/2006/relationships/hyperlink" Target="http://www.devcamps.ms/web" TargetMode="External"/><Relationship Id="rId4" Type="http://schemas.openxmlformats.org/officeDocument/2006/relationships/slideLayout" Target="../slideLayouts/slideLayout2.xml"/><Relationship Id="rId9" Type="http://schemas.openxmlformats.org/officeDocument/2006/relationships/hyperlink" Target="http://asp.net/vnext" TargetMode="Externa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ASP.NET: A </a:t>
            </a:r>
            <a:r>
              <a:rPr lang="en-US" dirty="0"/>
              <a:t>F</a:t>
            </a:r>
            <a:r>
              <a:rPr lang="en-US" dirty="0" smtClean="0"/>
              <a:t>ramework </a:t>
            </a:r>
            <a:r>
              <a:rPr lang="en-US" dirty="0"/>
              <a:t>F</a:t>
            </a:r>
            <a:r>
              <a:rPr lang="en-US" dirty="0" smtClean="0"/>
              <a:t>or </a:t>
            </a:r>
            <a:r>
              <a:rPr lang="en-US" dirty="0"/>
              <a:t>A</a:t>
            </a:r>
            <a:r>
              <a:rPr lang="en-US" dirty="0" smtClean="0"/>
              <a:t>ll</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7826405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and Web </a:t>
            </a:r>
            <a:r>
              <a:rPr lang="en-US"/>
              <a:t>Tools </a:t>
            </a:r>
            <a:r>
              <a:rPr lang="en-US" smtClean="0"/>
              <a:t>2012.2 RC</a:t>
            </a:r>
            <a:endParaRPr lang="en-US" dirty="0"/>
          </a:p>
        </p:txBody>
      </p:sp>
      <p:sp>
        <p:nvSpPr>
          <p:cNvPr id="3" name="Text Placeholder 2"/>
          <p:cNvSpPr>
            <a:spLocks noGrp="1"/>
          </p:cNvSpPr>
          <p:nvPr>
            <p:ph type="body" sz="quarter" idx="10"/>
          </p:nvPr>
        </p:nvSpPr>
        <p:spPr>
          <a:xfrm>
            <a:off x="519112" y="1447799"/>
            <a:ext cx="11149013" cy="3231654"/>
          </a:xfrm>
        </p:spPr>
        <p:txBody>
          <a:bodyPr/>
          <a:lstStyle/>
          <a:p>
            <a:r>
              <a:rPr lang="en-US" dirty="0" smtClean="0"/>
              <a:t>Just adds new project templates</a:t>
            </a:r>
          </a:p>
          <a:p>
            <a:r>
              <a:rPr lang="en-US" dirty="0" smtClean="0"/>
              <a:t>No changes to .NET or ASP.NET runtime</a:t>
            </a:r>
          </a:p>
          <a:p>
            <a:r>
              <a:rPr lang="en-US" dirty="0" smtClean="0"/>
              <a:t>Lightweight install (5 minutes, no reboot)</a:t>
            </a:r>
          </a:p>
          <a:p>
            <a:endParaRPr lang="en-US" dirty="0"/>
          </a:p>
          <a:p>
            <a:r>
              <a:rPr lang="en-US" dirty="0" smtClean="0"/>
              <a:t>Download and information: </a:t>
            </a:r>
            <a:r>
              <a:rPr lang="en-US" dirty="0" smtClean="0">
                <a:hlinkClick r:id="rId2"/>
              </a:rPr>
              <a:t>http://asp.net/vnext</a:t>
            </a:r>
            <a:r>
              <a:rPr lang="en-US" dirty="0" smtClean="0"/>
              <a:t> </a:t>
            </a:r>
            <a:endParaRPr lang="en-US" dirty="0"/>
          </a:p>
        </p:txBody>
      </p:sp>
    </p:spTree>
    <p:extLst>
      <p:ext uri="{BB962C8B-B14F-4D97-AF65-F5344CB8AC3E}">
        <p14:creationId xmlns:p14="http://schemas.microsoft.com/office/powerpoint/2010/main" val="291700598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394354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7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Deploying </a:t>
            </a:r>
            <a:r>
              <a:rPr lang="en-US" sz="4000" dirty="0"/>
              <a:t>ASP.NET </a:t>
            </a:r>
            <a:r>
              <a:rPr lang="en-US" sz="4000" dirty="0" smtClean="0"/>
              <a:t>Apps </a:t>
            </a:r>
            <a:r>
              <a:rPr lang="en-US" sz="4000" dirty="0"/>
              <a:t>to the Cloud</a:t>
            </a:r>
          </a:p>
        </p:txBody>
      </p:sp>
      <p:sp>
        <p:nvSpPr>
          <p:cNvPr id="5" name="Text Placeholder 4"/>
          <p:cNvSpPr>
            <a:spLocks noGrp="1"/>
          </p:cNvSpPr>
          <p:nvPr>
            <p:ph type="body" sz="quarter" idx="10"/>
          </p:nvPr>
        </p:nvSpPr>
        <p:spPr>
          <a:xfrm>
            <a:off x="517525" y="1695450"/>
            <a:ext cx="5404810" cy="2554545"/>
          </a:xfrm>
        </p:spPr>
        <p:txBody>
          <a:bodyPr/>
          <a:lstStyle/>
          <a:p>
            <a:pPr>
              <a:spcBef>
                <a:spcPts val="1200"/>
              </a:spcBef>
              <a:spcAft>
                <a:spcPts val="0"/>
              </a:spcAft>
            </a:pPr>
            <a:r>
              <a:rPr lang="en-US" sz="2800" dirty="0" smtClean="0"/>
              <a:t>Windows Azure Web Sites (10 free!)</a:t>
            </a:r>
          </a:p>
          <a:p>
            <a:pPr>
              <a:spcBef>
                <a:spcPts val="1200"/>
              </a:spcBef>
              <a:spcAft>
                <a:spcPts val="0"/>
              </a:spcAft>
            </a:pPr>
            <a:r>
              <a:rPr lang="en-US" sz="2800" dirty="0" smtClean="0"/>
              <a:t>Fast site creation and deployment</a:t>
            </a:r>
          </a:p>
          <a:p>
            <a:pPr>
              <a:spcBef>
                <a:spcPts val="1200"/>
              </a:spcBef>
              <a:spcAft>
                <a:spcPts val="0"/>
              </a:spcAft>
            </a:pPr>
            <a:r>
              <a:rPr lang="en-US" sz="2800" dirty="0" smtClean="0"/>
              <a:t>Nothing new to learn</a:t>
            </a:r>
          </a:p>
          <a:p>
            <a:pPr>
              <a:spcBef>
                <a:spcPts val="1200"/>
              </a:spcBef>
              <a:spcAft>
                <a:spcPts val="0"/>
              </a:spcAft>
            </a:pPr>
            <a:r>
              <a:rPr lang="en-US" sz="2800" dirty="0" smtClean="0"/>
              <a:t>Easy to scale</a:t>
            </a:r>
          </a:p>
          <a:p>
            <a:pPr>
              <a:spcBef>
                <a:spcPts val="1200"/>
              </a:spcBef>
              <a:spcAft>
                <a:spcPts val="0"/>
              </a:spcAft>
            </a:pPr>
            <a:endParaRPr lang="en-US" sz="2800" dirty="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7728" y="101600"/>
            <a:ext cx="10598728" cy="6858000"/>
          </a:xfrm>
          <a:prstGeom prst="rect">
            <a:avLst/>
          </a:prstGeom>
        </p:spPr>
      </p:pic>
    </p:spTree>
    <p:extLst>
      <p:ext uri="{BB962C8B-B14F-4D97-AF65-F5344CB8AC3E}">
        <p14:creationId xmlns:p14="http://schemas.microsoft.com/office/powerpoint/2010/main" val="11282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 signup</a:t>
            </a:r>
            <a:endParaRPr lang="en-US" dirty="0"/>
          </a:p>
        </p:txBody>
      </p:sp>
      <p:sp>
        <p:nvSpPr>
          <p:cNvPr id="3" name="Subtitle 2"/>
          <p:cNvSpPr>
            <a:spLocks noGrp="1"/>
          </p:cNvSpPr>
          <p:nvPr>
            <p:ph type="subTitle" idx="1"/>
          </p:nvPr>
        </p:nvSpPr>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403756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urchase Options - Pricing - Windows Azure - Windows Internet Explorer - [InPrivate]"/>
          <p:cNvPicPr>
            <a:picLocks noChangeAspect="1"/>
          </p:cNvPicPr>
          <p:nvPr/>
        </p:nvPicPr>
        <p:blipFill rotWithShape="1">
          <a:blip r:embed="rId2">
            <a:extLst>
              <a:ext uri="{28A0092B-C50C-407E-A947-70E740481C1C}">
                <a14:useLocalDpi xmlns:a14="http://schemas.microsoft.com/office/drawing/2010/main" val="0"/>
              </a:ext>
            </a:extLst>
          </a:blip>
          <a:srcRect l="1289" t="1779" r="15486" b="12158"/>
          <a:stretch/>
        </p:blipFill>
        <p:spPr>
          <a:xfrm>
            <a:off x="0" y="0"/>
            <a:ext cx="12234121" cy="6858000"/>
          </a:xfrm>
          <a:prstGeom prst="rect">
            <a:avLst/>
          </a:prstGeom>
        </p:spPr>
      </p:pic>
    </p:spTree>
    <p:extLst>
      <p:ext uri="{BB962C8B-B14F-4D97-AF65-F5344CB8AC3E}">
        <p14:creationId xmlns:p14="http://schemas.microsoft.com/office/powerpoint/2010/main" val="217022406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Free Trial: Try Windows Azure | Azure Free Trial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1652050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174376109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34702235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07449070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806763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Housekeeping notes</a:t>
            </a:r>
            <a:endParaRPr lang="en-US" dirty="0"/>
          </a:p>
        </p:txBody>
      </p:sp>
      <p:sp>
        <p:nvSpPr>
          <p:cNvPr id="3" name="Text Placeholder 2"/>
          <p:cNvSpPr>
            <a:spLocks noGrp="1"/>
          </p:cNvSpPr>
          <p:nvPr>
            <p:ph type="body" sz="quarter" idx="10"/>
          </p:nvPr>
        </p:nvSpPr>
        <p:spPr>
          <a:xfrm>
            <a:off x="519112" y="1447799"/>
            <a:ext cx="11149013" cy="553998"/>
          </a:xfrm>
        </p:spPr>
        <p:txBody>
          <a:bodyPr/>
          <a:lstStyle/>
          <a:p>
            <a:r>
              <a:rPr lang="en-US" dirty="0" smtClean="0"/>
              <a:t>Wireless information:</a:t>
            </a:r>
          </a:p>
        </p:txBody>
      </p:sp>
    </p:spTree>
    <p:extLst>
      <p:ext uri="{BB962C8B-B14F-4D97-AF65-F5344CB8AC3E}">
        <p14:creationId xmlns:p14="http://schemas.microsoft.com/office/powerpoint/2010/main" val="78505635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41663369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45"/>
            <a:ext cx="12188825" cy="6607309"/>
          </a:xfrm>
          <a:prstGeom prst="rect">
            <a:avLst/>
          </a:prstGeom>
        </p:spPr>
      </p:pic>
    </p:spTree>
    <p:extLst>
      <p:ext uri="{BB962C8B-B14F-4D97-AF65-F5344CB8AC3E}">
        <p14:creationId xmlns:p14="http://schemas.microsoft.com/office/powerpoint/2010/main" val="39302095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61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3892857715"/>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5559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42251E-7 1.11111E-6 L 0.00208 0.39768 " pathEditMode="relative" rAng="0" ptsTypes="AA">
                                      <p:cBhvr>
                                        <p:cTn id="6" dur="2000" fill="hold"/>
                                        <p:tgtEl>
                                          <p:spTgt spid="4">
                                            <p:graphicEl>
                                              <a:dgm id="{81B22F2D-5B8A-447B-B1AF-78E703F0FBA8}"/>
                                            </p:graphicEl>
                                          </p:spTgt>
                                        </p:tgtEl>
                                        <p:attrNameLst>
                                          <p:attrName>ppt_x</p:attrName>
                                          <p:attrName>ppt_y</p:attrName>
                                        </p:attrNameLst>
                                      </p:cBhvr>
                                      <p:rCtr x="104" y="19884"/>
                                    </p:animMotion>
                                  </p:childTnLst>
                                </p:cTn>
                              </p:par>
                              <p:par>
                                <p:cTn id="7" presetID="42" presetClass="path" presetSubtype="0" accel="50000" decel="50000" fill="hold" grpId="0" nodeType="withEffect">
                                  <p:stCondLst>
                                    <p:cond delay="0"/>
                                  </p:stCondLst>
                                  <p:childTnLst>
                                    <p:animMotion origin="layout" path="M 2.42251E-7 1.11111E-6 L 0.00208 0.39768 " pathEditMode="relative" rAng="0" ptsTypes="AA">
                                      <p:cBhvr>
                                        <p:cTn id="8" dur="2000" fill="hold"/>
                                        <p:tgtEl>
                                          <p:spTgt spid="4">
                                            <p:graphicEl>
                                              <a:dgm id="{6EBA3DC2-F638-4273-8776-F3FE0A081A64}"/>
                                            </p:graphicEl>
                                          </p:spTgt>
                                        </p:tgtEl>
                                        <p:attrNameLst>
                                          <p:attrName>ppt_x</p:attrName>
                                          <p:attrName>ppt_y</p:attrName>
                                        </p:attrNameLst>
                                      </p:cBhvr>
                                      <p:rCtr x="104" y="19884"/>
                                    </p:animMotion>
                                  </p:childTnLst>
                                </p:cTn>
                              </p:par>
                              <p:par>
                                <p:cTn id="9" presetID="42" presetClass="path" presetSubtype="0" accel="50000" decel="50000" fill="hold" grpId="0" nodeType="withEffect">
                                  <p:stCondLst>
                                    <p:cond delay="0"/>
                                  </p:stCondLst>
                                  <p:childTnLst>
                                    <p:animMotion origin="layout" path="M 2.42251E-7 1.11111E-6 L 0.00208 0.39768 " pathEditMode="relative" rAng="0" ptsTypes="AA">
                                      <p:cBhvr>
                                        <p:cTn id="10" dur="2000" fill="hold"/>
                                        <p:tgtEl>
                                          <p:spTgt spid="4">
                                            <p:graphicEl>
                                              <a:dgm id="{FA43EED7-ABA6-4223-8AF3-2238502642FA}"/>
                                            </p:graphicEl>
                                          </p:spTgt>
                                        </p:tgtEl>
                                        <p:attrNameLst>
                                          <p:attrName>ppt_x</p:attrName>
                                          <p:attrName>ppt_y</p:attrName>
                                        </p:attrNameLst>
                                      </p:cBhvr>
                                      <p:rCtr x="104" y="19884"/>
                                    </p:animMotion>
                                  </p:childTnLst>
                                </p:cTn>
                              </p:par>
                              <p:par>
                                <p:cTn id="11" presetID="42" presetClass="path" presetSubtype="0" accel="50000" decel="50000" fill="hold" grpId="0" nodeType="withEffect">
                                  <p:stCondLst>
                                    <p:cond delay="0"/>
                                  </p:stCondLst>
                                  <p:childTnLst>
                                    <p:animMotion origin="layout" path="M 2.42251E-7 1.11111E-6 L 0.00208 0.39768 " pathEditMode="relative" rAng="0" ptsTypes="AA">
                                      <p:cBhvr>
                                        <p:cTn id="12" dur="2000" fill="hold"/>
                                        <p:tgtEl>
                                          <p:spTgt spid="4">
                                            <p:graphicEl>
                                              <a:dgm id="{5222C5B1-7198-4817-8170-EA15671F32D9}"/>
                                            </p:graphicEl>
                                          </p:spTgt>
                                        </p:tgtEl>
                                        <p:attrNameLst>
                                          <p:attrName>ppt_x</p:attrName>
                                          <p:attrName>ppt_y</p:attrName>
                                        </p:attrNameLst>
                                      </p:cBhvr>
                                      <p:rCtr x="104" y="19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8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Taking it further: key scenarios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170744666"/>
              </p:ext>
            </p:extLst>
          </p:nvPr>
        </p:nvGraphicFramePr>
        <p:xfrm>
          <a:off x="519112" y="3974424"/>
          <a:ext cx="11149013" cy="2278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3513962653"/>
              </p:ext>
            </p:extLst>
          </p:nvPr>
        </p:nvGraphicFramePr>
        <p:xfrm>
          <a:off x="519112" y="1490134"/>
          <a:ext cx="11149013" cy="2111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687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D437CDCA-8FEE-451B-8B34-336A2EEF574F}"/>
                                            </p:graphicEl>
                                          </p:spTgt>
                                        </p:tgtEl>
                                        <p:attrNameLst>
                                          <p:attrName>style.visibility</p:attrName>
                                        </p:attrNameLst>
                                      </p:cBhvr>
                                      <p:to>
                                        <p:strVal val="visible"/>
                                      </p:to>
                                    </p:set>
                                    <p:animEffect transition="in" filter="fade">
                                      <p:cBhvr>
                                        <p:cTn id="7" dur="500"/>
                                        <p:tgtEl>
                                          <p:spTgt spid="8">
                                            <p:graphicEl>
                                              <a:dgm id="{D437CDCA-8FEE-451B-8B34-336A2EEF574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DB5A990A-185F-4665-A830-87374555E0FA}"/>
                                            </p:graphicEl>
                                          </p:spTgt>
                                        </p:tgtEl>
                                        <p:attrNameLst>
                                          <p:attrName>style.visibility</p:attrName>
                                        </p:attrNameLst>
                                      </p:cBhvr>
                                      <p:to>
                                        <p:strVal val="visible"/>
                                      </p:to>
                                    </p:set>
                                    <p:animEffect transition="in" filter="fade">
                                      <p:cBhvr>
                                        <p:cTn id="12" dur="500"/>
                                        <p:tgtEl>
                                          <p:spTgt spid="8">
                                            <p:graphicEl>
                                              <a:dgm id="{DB5A990A-185F-4665-A830-87374555E0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AF8CB4F-F048-4F3C-B4B5-E95B9AD13478}"/>
                                            </p:graphicEl>
                                          </p:spTgt>
                                        </p:tgtEl>
                                        <p:attrNameLst>
                                          <p:attrName>style.visibility</p:attrName>
                                        </p:attrNameLst>
                                      </p:cBhvr>
                                      <p:to>
                                        <p:strVal val="visible"/>
                                      </p:to>
                                    </p:set>
                                    <p:animEffect transition="in" filter="fade">
                                      <p:cBhvr>
                                        <p:cTn id="17" dur="500"/>
                                        <p:tgtEl>
                                          <p:spTgt spid="8">
                                            <p:graphicEl>
                                              <a:dgm id="{3AF8CB4F-F048-4F3C-B4B5-E95B9AD134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CC52979C-82EC-4CBC-A175-AE9FF090D1B5}"/>
                                            </p:graphicEl>
                                          </p:spTgt>
                                        </p:tgtEl>
                                        <p:attrNameLst>
                                          <p:attrName>style.visibility</p:attrName>
                                        </p:attrNameLst>
                                      </p:cBhvr>
                                      <p:to>
                                        <p:strVal val="visible"/>
                                      </p:to>
                                    </p:set>
                                    <p:animEffect transition="in" filter="fade">
                                      <p:cBhvr>
                                        <p:cTn id="22" dur="500"/>
                                        <p:tgtEl>
                                          <p:spTgt spid="8">
                                            <p:graphicEl>
                                              <a:dgm id="{CC52979C-82EC-4CBC-A175-AE9FF090D1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5F6F9A6-8A74-432E-8695-32F1E98F6BA3}"/>
                                            </p:graphicEl>
                                          </p:spTgt>
                                        </p:tgtEl>
                                        <p:attrNameLst>
                                          <p:attrName>style.visibility</p:attrName>
                                        </p:attrNameLst>
                                      </p:cBhvr>
                                      <p:to>
                                        <p:strVal val="visible"/>
                                      </p:to>
                                    </p:set>
                                    <p:animEffect transition="in" filter="fade">
                                      <p:cBhvr>
                                        <p:cTn id="27" dur="500"/>
                                        <p:tgtEl>
                                          <p:spTgt spid="8">
                                            <p:graphicEl>
                                              <a:dgm id="{B5F6F9A6-8A74-432E-8695-32F1E98F6B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6BFA8F7-A41E-4D9C-AAE6-A2CAD7F155A3}"/>
                                            </p:graphicEl>
                                          </p:spTgt>
                                        </p:tgtEl>
                                        <p:attrNameLst>
                                          <p:attrName>style.visibility</p:attrName>
                                        </p:attrNameLst>
                                      </p:cBhvr>
                                      <p:to>
                                        <p:strVal val="visible"/>
                                      </p:to>
                                    </p:set>
                                    <p:animEffect transition="in" filter="fade">
                                      <p:cBhvr>
                                        <p:cTn id="32" dur="500"/>
                                        <p:tgtEl>
                                          <p:spTgt spid="8">
                                            <p:graphicEl>
                                              <a:dgm id="{36BFA8F7-A41E-4D9C-AAE6-A2CAD7F155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4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4038029"/>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http://asp.net</a:t>
            </a:r>
            <a:endParaRPr lang="en-US" sz="3200" dirty="0" smtClean="0">
              <a:latin typeface="+mn-lt"/>
            </a:endParaRPr>
          </a:p>
          <a:p>
            <a:pPr>
              <a:spcAft>
                <a:spcPts val="1200"/>
              </a:spcAft>
            </a:pPr>
            <a:r>
              <a:rPr lang="en-US" sz="3200" dirty="0" smtClean="0">
                <a:latin typeface="+mn-lt"/>
                <a:hlinkClick r:id="rId9"/>
              </a:rPr>
              <a:t>http://asp.net/vnext</a:t>
            </a:r>
            <a:endParaRPr lang="en-US" sz="3200" dirty="0" smtClean="0">
              <a:latin typeface="+mn-lt"/>
            </a:endParaRPr>
          </a:p>
          <a:p>
            <a:pPr>
              <a:spcAft>
                <a:spcPts val="1200"/>
              </a:spcAft>
            </a:pPr>
            <a:r>
              <a:rPr lang="en-US" sz="3200" dirty="0" smtClean="0">
                <a:latin typeface="+mn-lt"/>
                <a:hlinkClick r:id="rId10"/>
              </a:rPr>
              <a:t>http://www.devcamps.ms/web</a:t>
            </a:r>
            <a:r>
              <a:rPr lang="en-US" sz="3200" dirty="0" smtClean="0">
                <a:latin typeface="+mn-lt"/>
              </a:rPr>
              <a:t> </a:t>
            </a:r>
          </a:p>
          <a:p>
            <a:pPr>
              <a:spcAft>
                <a:spcPts val="1200"/>
              </a:spcAft>
            </a:pPr>
            <a:r>
              <a:rPr lang="en-US" sz="3200" dirty="0" smtClean="0">
                <a:latin typeface="+mn-lt"/>
                <a:hlinkClick r:id="rId11"/>
              </a:rPr>
              <a:t>http://windowsazure.com</a:t>
            </a:r>
            <a:r>
              <a:rPr lang="en-US" sz="3200" dirty="0" smtClean="0">
                <a:latin typeface="+mn-lt"/>
              </a:rPr>
              <a:t> </a:t>
            </a:r>
          </a:p>
          <a:p>
            <a:pPr>
              <a:spcAft>
                <a:spcPts val="1200"/>
              </a:spcAft>
            </a:pPr>
            <a:r>
              <a:rPr lang="en-US" sz="3200" dirty="0" smtClean="0">
                <a:latin typeface="+mn-lt"/>
                <a:hlinkClick r:id="rId12"/>
              </a:rPr>
              <a:t>http://aka.ms/webcamps-training-kit</a:t>
            </a:r>
            <a:r>
              <a:rPr lang="en-US" sz="3200" dirty="0" smtClean="0">
                <a:latin typeface="+mn-lt"/>
              </a:rPr>
              <a:t> </a:t>
            </a:r>
          </a:p>
          <a:p>
            <a:pPr>
              <a:spcAft>
                <a:spcPts val="1200"/>
              </a:spcAft>
            </a:pPr>
            <a:r>
              <a:rPr lang="en-US" sz="3200" dirty="0">
                <a:latin typeface="+mn-lt"/>
                <a:hlinkClick r:id="rId13"/>
              </a:rPr>
              <a:t>http://aka.ms/webcamps-azure</a:t>
            </a:r>
            <a:r>
              <a:rPr lang="en-US" sz="3200" dirty="0">
                <a:latin typeface="+mn-lt"/>
              </a:rPr>
              <a:t> </a:t>
            </a:r>
            <a:r>
              <a:rPr lang="en-US" sz="3200" dirty="0" smtClean="0"/>
              <a:t>(free trial)</a:t>
            </a:r>
            <a:endParaRPr lang="en-US" sz="3200" dirty="0" smtClean="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Web Camps</a:t>
            </a:r>
            <a:r>
              <a:rPr lang="en-US" sz="6000" dirty="0"/>
              <a:t> </a:t>
            </a:r>
            <a:r>
              <a:rPr lang="en-US" sz="6000" dirty="0" smtClean="0"/>
              <a:t>Keynote</a:t>
            </a:r>
            <a:endParaRPr lang="en-US" sz="6000" dirty="0"/>
          </a:p>
        </p:txBody>
      </p:sp>
      <p:sp>
        <p:nvSpPr>
          <p:cNvPr id="7" name="Text Placeholder 6"/>
          <p:cNvSpPr>
            <a:spLocks noGrp="1"/>
          </p:cNvSpPr>
          <p:nvPr>
            <p:ph type="body" sz="quarter" idx="11"/>
          </p:nvPr>
        </p:nvSpPr>
        <p:spPr>
          <a:xfrm>
            <a:off x="519113" y="528290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368039" y="1554842"/>
            <a:ext cx="8483991" cy="4967514"/>
          </a:xfrm>
        </p:spPr>
        <p:txBody>
          <a:bodyPr/>
          <a:lstStyle/>
          <a:p>
            <a:pPr marL="0" indent="3175"/>
            <a:r>
              <a:rPr lang="en-US" sz="2800" dirty="0"/>
              <a:t>What’s new in ASP.NET 4.5</a:t>
            </a:r>
          </a:p>
          <a:p>
            <a:pPr marL="0" indent="3175"/>
            <a:r>
              <a:rPr lang="en-US" sz="2800" dirty="0"/>
              <a:t>Building and deploying websites with ASP.NET MVC 4</a:t>
            </a:r>
          </a:p>
          <a:p>
            <a:pPr marL="0" indent="3175"/>
            <a:r>
              <a:rPr lang="en-US" sz="2800" dirty="0"/>
              <a:t>Creating HTML5 Applications with jQuery</a:t>
            </a:r>
          </a:p>
          <a:p>
            <a:pPr marL="0" indent="3175"/>
            <a:r>
              <a:rPr lang="en-US" sz="2800" dirty="0"/>
              <a:t>Building a service layer with ASP.NET Web API</a:t>
            </a:r>
          </a:p>
          <a:p>
            <a:pPr marL="0" indent="3175"/>
            <a:r>
              <a:rPr lang="en-US" sz="2800" dirty="0"/>
              <a:t>Leveraging </a:t>
            </a:r>
            <a:r>
              <a:rPr lang="en-US" sz="2800" dirty="0" smtClean="0"/>
              <a:t>ASP.NET </a:t>
            </a:r>
            <a:r>
              <a:rPr lang="en-US" sz="2800" dirty="0" err="1" smtClean="0"/>
              <a:t>dev</a:t>
            </a:r>
            <a:r>
              <a:rPr lang="en-US" sz="2800" dirty="0" smtClean="0"/>
              <a:t> </a:t>
            </a:r>
            <a:r>
              <a:rPr lang="en-US" sz="2800" dirty="0"/>
              <a:t>skills to build apps for Office</a:t>
            </a:r>
          </a:p>
          <a:p>
            <a:pPr marL="0" indent="3175"/>
            <a:r>
              <a:rPr lang="en-US" sz="2800" dirty="0"/>
              <a:t>Building for the mobile web</a:t>
            </a:r>
          </a:p>
          <a:p>
            <a:pPr marL="0" indent="3175"/>
            <a:r>
              <a:rPr lang="en-US" sz="2800" dirty="0"/>
              <a:t>Real-time communications with SignalR</a:t>
            </a:r>
          </a:p>
          <a:p>
            <a:pPr marL="0" indent="3175"/>
            <a:r>
              <a:rPr lang="en-US" sz="2800" dirty="0"/>
              <a:t>Using Cloud Application Services</a:t>
            </a:r>
            <a:endParaRPr lang="en-US" sz="28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69729553"/>
              </p:ext>
            </p:extLst>
          </p:nvPr>
        </p:nvGraphicFramePr>
        <p:xfrm>
          <a:off x="633045" y="496379"/>
          <a:ext cx="11131062" cy="5234220"/>
        </p:xfrm>
        <a:graphic>
          <a:graphicData uri="http://schemas.openxmlformats.org/drawingml/2006/table">
            <a:tbl>
              <a:tblPr/>
              <a:tblGrid>
                <a:gridCol w="5943600"/>
                <a:gridCol w="2831123"/>
                <a:gridCol w="2356339"/>
              </a:tblGrid>
              <a:tr h="272595">
                <a:tc>
                  <a:txBody>
                    <a:bodyPr/>
                    <a:lstStyle/>
                    <a:p>
                      <a:pPr rtl="0"/>
                      <a:r>
                        <a:rPr lang="en-US" sz="2000" dirty="0">
                          <a:solidFill>
                            <a:schemeClr val="bg1"/>
                          </a:solidFill>
                        </a:rPr>
                        <a:t>Welcome</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8:30am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9:00am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What's new in ASP.NET 4.5</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9:00am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9:30am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dirty="0">
                          <a:solidFill>
                            <a:schemeClr val="bg1"/>
                          </a:solidFill>
                        </a:rPr>
                        <a:t>Building and deploying websites with ASP.NET MVC 4</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9:30am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10:30am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10:30am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Creating HTML5 Applications with jQuery</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10:45am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11:45am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Lunch</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11:45am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12:45pm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a service layer with ASP.NET Web API</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12:45pm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Leveraging your ASP.NET development skills to build Office Apps</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1:15pm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and leveraging social services in ASP.NET</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1:45pm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2:15pm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r>
                        <a:rPr lang="en-US" sz="2000">
                          <a:solidFill>
                            <a:schemeClr val="bg1"/>
                          </a:solidFill>
                        </a:rPr>
                        <a:t>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2:15pm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2:30pm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Building for the mobile web</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2:30pm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3:00pm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a:solidFill>
                            <a:schemeClr val="bg1"/>
                          </a:solidFill>
                        </a:rPr>
                        <a:t>Realtime communications with SignalR</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3:00pm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3:30pm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595">
                <a:tc>
                  <a:txBody>
                    <a:bodyPr/>
                    <a:lstStyle/>
                    <a:p>
                      <a:pPr rtl="0"/>
                      <a:r>
                        <a:rPr lang="en-US" sz="2000" b="1">
                          <a:solidFill>
                            <a:schemeClr val="bg1"/>
                          </a:solidFill>
                        </a:rPr>
                        <a:t>Break</a:t>
                      </a:r>
                      <a:endParaRPr lang="en-US" sz="2000">
                        <a:solidFill>
                          <a:schemeClr val="bg1"/>
                        </a:solidFill>
                      </a:endParaRP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3:30pm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599">
                <a:tc>
                  <a:txBody>
                    <a:bodyPr/>
                    <a:lstStyle/>
                    <a:p>
                      <a:pPr rtl="0"/>
                      <a:r>
                        <a:rPr lang="en-US" sz="2000">
                          <a:solidFill>
                            <a:schemeClr val="bg1"/>
                          </a:solidFill>
                        </a:rPr>
                        <a:t>Using Cloud Application Services</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3:45pm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4:45pm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67">
                <a:tc>
                  <a:txBody>
                    <a:bodyPr/>
                    <a:lstStyle/>
                    <a:p>
                      <a:pPr rtl="0"/>
                      <a:r>
                        <a:rPr lang="en-US" sz="2000" dirty="0">
                          <a:solidFill>
                            <a:schemeClr val="bg1"/>
                          </a:solidFill>
                        </a:rPr>
                        <a:t>Wrap Up</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a:solidFill>
                            <a:schemeClr val="bg1"/>
                          </a:solidFill>
                        </a:rPr>
                        <a:t>4:45pm</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dirty="0">
                          <a:solidFill>
                            <a:schemeClr val="bg1"/>
                          </a:solidFill>
                        </a:rPr>
                        <a:t>5:00pm </a:t>
                      </a:r>
                    </a:p>
                  </a:txBody>
                  <a:tcPr marL="3507" marR="3507" marT="1754" marB="17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279732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8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1986341257"/>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0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7526" y="586142"/>
            <a:ext cx="11158536" cy="553998"/>
          </a:xfrm>
          <a:prstGeom prst="rect">
            <a:avLst/>
          </a:prstGeom>
        </p:spPr>
        <p:txBody>
          <a:bodyPr/>
          <a:lstStyle/>
          <a:p>
            <a:r>
              <a:rPr lang="en-US" sz="4000" dirty="0" smtClean="0"/>
              <a:t>Visual Studio 2012: </a:t>
            </a:r>
            <a:r>
              <a:rPr lang="en-US" sz="4000" i="1" dirty="0" smtClean="0"/>
              <a:t>The</a:t>
            </a:r>
            <a:r>
              <a:rPr lang="en-US" sz="4000" dirty="0" smtClean="0"/>
              <a:t> editor for serious web </a:t>
            </a:r>
            <a:r>
              <a:rPr lang="en-US" sz="4000" dirty="0" err="1" smtClean="0"/>
              <a:t>dev</a:t>
            </a:r>
            <a:endParaRPr lang="en-US" sz="4000" dirty="0"/>
          </a:p>
        </p:txBody>
      </p:sp>
      <p:sp>
        <p:nvSpPr>
          <p:cNvPr id="5" name="Text Placeholder 4"/>
          <p:cNvSpPr>
            <a:spLocks noGrp="1"/>
          </p:cNvSpPr>
          <p:nvPr>
            <p:ph type="body" sz="quarter" idx="10"/>
          </p:nvPr>
        </p:nvSpPr>
        <p:spPr>
          <a:xfrm>
            <a:off x="517525" y="1695450"/>
            <a:ext cx="5404810" cy="3170099"/>
          </a:xfrm>
        </p:spPr>
        <p:txBody>
          <a:bodyPr/>
          <a:lstStyle/>
          <a:p>
            <a:pPr>
              <a:spcBef>
                <a:spcPts val="2400"/>
              </a:spcBef>
              <a:spcAft>
                <a:spcPts val="0"/>
              </a:spcAft>
            </a:pPr>
            <a:r>
              <a:rPr lang="en-US" sz="2800" dirty="0" smtClean="0"/>
              <a:t>HTML5 / CSS3 standards and smarts</a:t>
            </a:r>
          </a:p>
          <a:p>
            <a:pPr>
              <a:spcBef>
                <a:spcPts val="2400"/>
              </a:spcBef>
              <a:spcAft>
                <a:spcPts val="0"/>
              </a:spcAft>
            </a:pPr>
            <a:r>
              <a:rPr lang="en-US" sz="2800" dirty="0" smtClean="0"/>
              <a:t>JavaScript language features</a:t>
            </a:r>
            <a:endParaRPr lang="en-US" sz="2800" dirty="0"/>
          </a:p>
          <a:p>
            <a:pPr>
              <a:spcBef>
                <a:spcPts val="2400"/>
              </a:spcBef>
              <a:spcAft>
                <a:spcPts val="0"/>
              </a:spcAft>
            </a:pPr>
            <a:r>
              <a:rPr lang="en-US" sz="2800" dirty="0" smtClean="0"/>
              <a:t>Page Inspector</a:t>
            </a:r>
          </a:p>
          <a:p>
            <a:pPr>
              <a:spcBef>
                <a:spcPts val="2400"/>
              </a:spcBef>
              <a:spcAft>
                <a:spcPts val="0"/>
              </a:spcAft>
            </a:pPr>
            <a:r>
              <a:rPr lang="en-US" sz="2800" dirty="0" smtClean="0"/>
              <a:t>One code editor for client and server</a:t>
            </a:r>
          </a:p>
          <a:p>
            <a:pPr>
              <a:spcBef>
                <a:spcPts val="2400"/>
              </a:spcBef>
              <a:spcAft>
                <a:spcPts val="0"/>
              </a:spcAft>
            </a:pPr>
            <a:r>
              <a:rPr lang="en-US" sz="2800" dirty="0" smtClean="0"/>
              <a:t>Web Essentials extension</a:t>
            </a:r>
            <a:endParaRPr lang="en-US" sz="28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9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NuGet: The smart, easy way to manage dependencies</a:t>
            </a:r>
            <a:endParaRPr lang="en-US" sz="4000" dirty="0"/>
          </a:p>
        </p:txBody>
      </p:sp>
      <p:sp>
        <p:nvSpPr>
          <p:cNvPr id="5" name="Text Placeholder 4"/>
          <p:cNvSpPr>
            <a:spLocks noGrp="1"/>
          </p:cNvSpPr>
          <p:nvPr>
            <p:ph type="body" sz="quarter" idx="10"/>
          </p:nvPr>
        </p:nvSpPr>
        <p:spPr>
          <a:xfrm>
            <a:off x="517525" y="1695450"/>
            <a:ext cx="5404810" cy="4173450"/>
          </a:xfrm>
        </p:spPr>
        <p:txBody>
          <a:bodyPr/>
          <a:lstStyle/>
          <a:p>
            <a:pPr>
              <a:spcBef>
                <a:spcPts val="2400"/>
              </a:spcBef>
              <a:spcAft>
                <a:spcPts val="0"/>
              </a:spcAft>
            </a:pPr>
            <a:r>
              <a:rPr lang="en-US" sz="2400" dirty="0" smtClean="0"/>
              <a:t>Find the latest release</a:t>
            </a:r>
          </a:p>
          <a:p>
            <a:pPr>
              <a:spcBef>
                <a:spcPts val="2400"/>
              </a:spcBef>
              <a:spcAft>
                <a:spcPts val="0"/>
              </a:spcAft>
            </a:pPr>
            <a:r>
              <a:rPr lang="en-US" sz="2400" dirty="0" smtClean="0"/>
              <a:t>Install and configure in your project</a:t>
            </a:r>
          </a:p>
          <a:p>
            <a:pPr>
              <a:spcBef>
                <a:spcPts val="2400"/>
              </a:spcBef>
              <a:spcAft>
                <a:spcPts val="0"/>
              </a:spcAft>
            </a:pPr>
            <a:r>
              <a:rPr lang="en-US" sz="2400" dirty="0" smtClean="0"/>
              <a:t>Handle dependencies and versions</a:t>
            </a:r>
          </a:p>
          <a:p>
            <a:pPr>
              <a:spcBef>
                <a:spcPts val="2400"/>
              </a:spcBef>
              <a:spcAft>
                <a:spcPts val="0"/>
              </a:spcAft>
            </a:pPr>
            <a:r>
              <a:rPr lang="en-US" sz="2400" dirty="0" smtClean="0"/>
              <a:t>Updates with dependency checking</a:t>
            </a:r>
          </a:p>
          <a:p>
            <a:pPr>
              <a:spcBef>
                <a:spcPts val="2400"/>
              </a:spcBef>
              <a:spcAft>
                <a:spcPts val="0"/>
              </a:spcAft>
            </a:pPr>
            <a:r>
              <a:rPr lang="en-US" sz="2400" dirty="0" smtClean="0"/>
              <a:t>Common list of </a:t>
            </a:r>
            <a:r>
              <a:rPr lang="en-US" sz="2400" smtClean="0"/>
              <a:t>installed packages</a:t>
            </a:r>
            <a:endParaRPr lang="en-US" sz="2400" dirty="0" smtClean="0"/>
          </a:p>
          <a:p>
            <a:pPr>
              <a:spcBef>
                <a:spcPts val="2400"/>
              </a:spcBef>
              <a:spcAft>
                <a:spcPts val="0"/>
              </a:spcAft>
            </a:pPr>
            <a:r>
              <a:rPr lang="en-US" sz="2400" dirty="0" smtClean="0"/>
              <a:t>Simplified uninstalls</a:t>
            </a:r>
          </a:p>
          <a:p>
            <a:pPr>
              <a:spcBef>
                <a:spcPts val="2400"/>
              </a:spcBef>
              <a:spcAft>
                <a:spcPts val="0"/>
              </a:spcAft>
            </a:pPr>
            <a:r>
              <a:rPr lang="en-US" sz="2400" dirty="0" smtClean="0"/>
              <a:t>Streamlined deployment with Package Restore</a:t>
            </a:r>
            <a:endParaRPr lang="en-US" sz="2400" dirty="0"/>
          </a:p>
        </p:txBody>
      </p:sp>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9912" y="1892595"/>
            <a:ext cx="3694834" cy="3694834"/>
          </a:xfrm>
          <a:prstGeom prst="rect">
            <a:avLst/>
          </a:prstGeom>
        </p:spPr>
      </p:pic>
    </p:spTree>
    <p:extLst>
      <p:ext uri="{BB962C8B-B14F-4D97-AF65-F5344CB8AC3E}">
        <p14:creationId xmlns:p14="http://schemas.microsoft.com/office/powerpoint/2010/main" val="6049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 A Framework for us all</a:t>
            </a:r>
            <a:endParaRPr lang="en-US" dirty="0"/>
          </a:p>
        </p:txBody>
      </p:sp>
      <p:sp>
        <p:nvSpPr>
          <p:cNvPr id="34" name="Rectangle 33"/>
          <p:cNvSpPr/>
          <p:nvPr/>
        </p:nvSpPr>
        <p:spPr bwMode="gray">
          <a:xfrm>
            <a:off x="2105433" y="4519097"/>
            <a:ext cx="8155865" cy="1466765"/>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5400" b="1"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rPr>
              <a:t>ASP.NET</a:t>
            </a:r>
            <a:endParaRPr kumimoji="0" lang="en-US" sz="5400" b="0"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105432" y="2965619"/>
            <a:ext cx="1271249" cy="1445937"/>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2800" b="1"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rPr>
              <a:t>Web</a:t>
            </a:r>
          </a:p>
          <a:p>
            <a:pPr marL="0" marR="0" lvl="0" indent="0" algn="ctr" defTabSz="914061" eaLnBrk="1" fontAlgn="base" latinLnBrk="0" hangingPunct="1">
              <a:lnSpc>
                <a:spcPct val="100000"/>
              </a:lnSpc>
              <a:spcBef>
                <a:spcPct val="0"/>
              </a:spcBef>
              <a:spcAft>
                <a:spcPct val="0"/>
              </a:spcAft>
              <a:buClrTx/>
              <a:buSzTx/>
              <a:buFontTx/>
              <a:buNone/>
              <a:tabLst/>
              <a:defRPr/>
            </a:pPr>
            <a:r>
              <a:rPr lang="en-US" sz="2800" b="1" kern="0" spc="-51"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kumimoji="0" lang="en-US" sz="2800" b="0"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2105432" y="1329716"/>
            <a:ext cx="5402018" cy="1528363"/>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5400" b="1"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rPr>
              <a:t>Sites</a:t>
            </a:r>
            <a:endParaRPr kumimoji="0" lang="en-US" sz="5400" b="0"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82355" y="2965619"/>
            <a:ext cx="1271249" cy="1445937"/>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2800" b="1"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rPr>
              <a:t>Web</a:t>
            </a:r>
          </a:p>
          <a:p>
            <a:pPr marL="0" marR="0" lvl="0" indent="0" algn="ctr" defTabSz="914061" eaLnBrk="1" fontAlgn="base" latinLnBrk="0" hangingPunct="1">
              <a:lnSpc>
                <a:spcPct val="100000"/>
              </a:lnSpc>
              <a:spcBef>
                <a:spcPct val="0"/>
              </a:spcBef>
              <a:spcAft>
                <a:spcPct val="0"/>
              </a:spcAft>
              <a:buClrTx/>
              <a:buSzTx/>
              <a:buFontTx/>
              <a:buNone/>
              <a:tabLst/>
              <a:defRPr/>
            </a:pPr>
            <a:r>
              <a:rPr lang="en-US" sz="2800" b="1" kern="0" spc="-51"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kumimoji="0" lang="en-US" sz="2800" b="0"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59277" y="2965620"/>
            <a:ext cx="4025095" cy="608978"/>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2800" b="1"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rPr>
              <a:t>Single </a:t>
            </a:r>
            <a:r>
              <a:rPr lang="en-US" sz="2800" b="1" kern="0" spc="-51"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 </a:t>
            </a:r>
            <a:r>
              <a:rPr kumimoji="0" lang="en-US" sz="2800" b="1"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rPr>
              <a:t>Apps</a:t>
            </a:r>
            <a:endParaRPr kumimoji="0" lang="en-US" sz="2800" b="0"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859279" y="3682139"/>
            <a:ext cx="2648172" cy="729417"/>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2800" b="1"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rPr>
              <a:t>MVC</a:t>
            </a:r>
            <a:endParaRPr kumimoji="0" lang="en-US" sz="2800" b="0"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613124" y="3682139"/>
            <a:ext cx="1271249" cy="729417"/>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2400" b="1"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rPr>
              <a:t>Web </a:t>
            </a:r>
            <a:r>
              <a:rPr lang="en-US" sz="2400" b="1" kern="0" spc="-51" dirty="0" smtClean="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kumimoji="0" lang="en-US" sz="2400" b="0"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90049" y="2965619"/>
            <a:ext cx="1271249" cy="1445937"/>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2800" b="1"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rPr>
              <a:t>SignalR</a:t>
            </a:r>
            <a:endParaRPr kumimoji="0" lang="en-US" sz="2800" b="0"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613124" y="1329717"/>
            <a:ext cx="2648174" cy="1528363"/>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marL="0" marR="0" lvl="0" indent="0" algn="ctr" defTabSz="914061" eaLnBrk="1" fontAlgn="base" latinLnBrk="0" hangingPunct="1">
              <a:lnSpc>
                <a:spcPct val="100000"/>
              </a:lnSpc>
              <a:spcBef>
                <a:spcPct val="0"/>
              </a:spcBef>
              <a:spcAft>
                <a:spcPct val="0"/>
              </a:spcAft>
              <a:buClrTx/>
              <a:buSzTx/>
              <a:buFontTx/>
              <a:buNone/>
              <a:tabLst/>
              <a:defRPr/>
            </a:pPr>
            <a:r>
              <a:rPr kumimoji="0" lang="en-US" sz="5400" b="1"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rPr>
              <a:t>Services</a:t>
            </a:r>
            <a:endParaRPr kumimoji="0" lang="en-US" sz="5400" b="0" i="0" u="none" strike="noStrike" kern="0" cap="none" spc="-51" normalizeH="0" baseline="0" noProof="0" dirty="0" smtClean="0">
              <a:ln>
                <a:noFill/>
              </a:ln>
              <a:gradFill>
                <a:gsLst>
                  <a:gs pos="0">
                    <a:srgbClr val="FFFFFF"/>
                  </a:gs>
                  <a:gs pos="100000">
                    <a:srgbClr val="FFFFFF"/>
                  </a:gs>
                </a:gsLst>
                <a:lin ang="5400000" scaled="0"/>
              </a:gradFill>
              <a:uLnTx/>
              <a:uFillTx/>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518231108"/>
      </p:ext>
    </p:extLst>
  </p:cSld>
  <p:clrMapOvr>
    <a:masterClrMapping/>
  </p:clrMapOvr>
  <p:transition>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7708</TotalTime>
  <Words>973</Words>
  <Application>Microsoft Office PowerPoint</Application>
  <PresentationFormat>Custom</PresentationFormat>
  <Paragraphs>196</Paragraphs>
  <Slides>25</Slides>
  <Notes>13</Notes>
  <HiddenSlides>3</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3" baseType="lpstr">
      <vt:lpstr>Segoe Light</vt:lpstr>
      <vt:lpstr>Arial</vt:lpstr>
      <vt:lpstr>Consolas</vt:lpstr>
      <vt:lpstr>Segoe UI Light</vt:lpstr>
      <vt:lpstr>Segoe UI</vt:lpstr>
      <vt:lpstr>MS1444_Windows Azure Template 16x9_r08b</vt:lpstr>
      <vt:lpstr>White with Consolas font for code slides</vt:lpstr>
      <vt:lpstr>think-cell Slide</vt:lpstr>
      <vt:lpstr>WebCamps Online</vt:lpstr>
      <vt:lpstr>Housekeeping notes</vt:lpstr>
      <vt:lpstr>Web Camps Keynote</vt:lpstr>
      <vt:lpstr>Agenda </vt:lpstr>
      <vt:lpstr>PowerPoint Presentation</vt:lpstr>
      <vt:lpstr>The foundation: tools &amp; frameworks</vt:lpstr>
      <vt:lpstr>Visual Studio 2012: The editor for serious web dev</vt:lpstr>
      <vt:lpstr>NuGet: The smart, easy way to manage dependencies</vt:lpstr>
      <vt:lpstr>One ASP.NET: A Framework for us all</vt:lpstr>
      <vt:lpstr>ASP.NET: A Framework For All</vt:lpstr>
      <vt:lpstr>ASP.NET and Web Tools 2012.2 RC</vt:lpstr>
      <vt:lpstr>Deploying ASP.NET Apps to the Cloud</vt:lpstr>
      <vt:lpstr>Windows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foundation: tools &amp; frameworks</vt:lpstr>
      <vt:lpstr>Taking it further: key scenarios</vt:lpstr>
      <vt:lpstr>Resources</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Jon Galloway</cp:lastModifiedBy>
  <cp:revision>334</cp:revision>
  <cp:lastPrinted>2011-10-11T14:25:22Z</cp:lastPrinted>
  <dcterms:created xsi:type="dcterms:W3CDTF">2011-03-29T16:07:22Z</dcterms:created>
  <dcterms:modified xsi:type="dcterms:W3CDTF">2013-08-21T23:42:14Z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