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30"/>
  </p:notesMasterIdLst>
  <p:handoutMasterIdLst>
    <p:handoutMasterId r:id="rId31"/>
  </p:handoutMasterIdLst>
  <p:sldIdLst>
    <p:sldId id="295" r:id="rId6"/>
    <p:sldId id="314" r:id="rId7"/>
    <p:sldId id="293" r:id="rId8"/>
    <p:sldId id="257" r:id="rId9"/>
    <p:sldId id="315" r:id="rId10"/>
    <p:sldId id="294" r:id="rId11"/>
    <p:sldId id="296" r:id="rId12"/>
    <p:sldId id="303" r:id="rId13"/>
    <p:sldId id="301" r:id="rId14"/>
    <p:sldId id="316" r:id="rId15"/>
    <p:sldId id="299" r:id="rId16"/>
    <p:sldId id="304" r:id="rId17"/>
    <p:sldId id="313" r:id="rId18"/>
    <p:sldId id="306" r:id="rId19"/>
    <p:sldId id="307" r:id="rId20"/>
    <p:sldId id="308" r:id="rId21"/>
    <p:sldId id="309" r:id="rId22"/>
    <p:sldId id="310" r:id="rId23"/>
    <p:sldId id="311" r:id="rId24"/>
    <p:sldId id="312" r:id="rId25"/>
    <p:sldId id="305" r:id="rId26"/>
    <p:sldId id="300" r:id="rId27"/>
    <p:sldId id="291" r:id="rId28"/>
    <p:sldId id="292"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247" autoAdjust="0"/>
    <p:restoredTop sz="72727" autoAdjust="0"/>
  </p:normalViewPr>
  <p:slideViewPr>
    <p:cSldViewPr snapToGrid="0">
      <p:cViewPr varScale="1">
        <p:scale>
          <a:sx n="63" d="100"/>
          <a:sy n="63" d="100"/>
        </p:scale>
        <p:origin x="84" y="126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24</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9</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asp.net/vne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8" Type="http://schemas.openxmlformats.org/officeDocument/2006/relationships/hyperlink" Target="http://asp.net/" TargetMode="External"/><Relationship Id="rId13" Type="http://schemas.openxmlformats.org/officeDocument/2006/relationships/hyperlink" Target="http://aka.ms/webcamps-azure"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training-kit"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and Web </a:t>
            </a:r>
            <a:r>
              <a:rPr lang="en-US"/>
              <a:t>Tools </a:t>
            </a:r>
            <a:r>
              <a:rPr lang="en-US" smtClean="0"/>
              <a:t>2012.2 RC</a:t>
            </a:r>
            <a:endParaRPr lang="en-US" dirty="0"/>
          </a:p>
        </p:txBody>
      </p:sp>
      <p:sp>
        <p:nvSpPr>
          <p:cNvPr id="3" name="Text Placeholder 2"/>
          <p:cNvSpPr>
            <a:spLocks noGrp="1"/>
          </p:cNvSpPr>
          <p:nvPr>
            <p:ph type="body" sz="quarter" idx="10"/>
          </p:nvPr>
        </p:nvSpPr>
        <p:spPr>
          <a:xfrm>
            <a:off x="519112" y="1447799"/>
            <a:ext cx="11149013" cy="3231654"/>
          </a:xfrm>
        </p:spPr>
        <p:txBody>
          <a:bodyPr/>
          <a:lstStyle/>
          <a:p>
            <a:r>
              <a:rPr lang="en-US" dirty="0" smtClean="0"/>
              <a:t>Just adds new project templates</a:t>
            </a:r>
          </a:p>
          <a:p>
            <a:r>
              <a:rPr lang="en-US" dirty="0" smtClean="0"/>
              <a:t>No changes to .NET or ASP.NET runtime</a:t>
            </a:r>
          </a:p>
          <a:p>
            <a:r>
              <a:rPr lang="en-US" dirty="0" smtClean="0"/>
              <a:t>Lightweight install (5 minutes, no reboot)</a:t>
            </a:r>
          </a:p>
          <a:p>
            <a:endParaRPr lang="en-US" dirty="0"/>
          </a:p>
          <a:p>
            <a:r>
              <a:rPr lang="en-US" dirty="0" smtClean="0"/>
              <a:t>Download and information: </a:t>
            </a:r>
            <a:r>
              <a:rPr lang="en-US" dirty="0" smtClean="0">
                <a:hlinkClick r:id="rId2"/>
              </a:rPr>
              <a:t>http://asp.net/vnext</a:t>
            </a:r>
            <a:r>
              <a:rPr lang="en-US" dirty="0" smtClean="0"/>
              <a:t> </a:t>
            </a:r>
            <a:endParaRPr lang="en-US" dirty="0"/>
          </a:p>
        </p:txBody>
      </p:sp>
    </p:spTree>
    <p:extLst>
      <p:ext uri="{BB962C8B-B14F-4D97-AF65-F5344CB8AC3E}">
        <p14:creationId xmlns:p14="http://schemas.microsoft.com/office/powerpoint/2010/main" val="29170059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038029"/>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p>
          <a:p>
            <a:pPr>
              <a:spcAft>
                <a:spcPts val="1200"/>
              </a:spcAft>
            </a:pPr>
            <a:r>
              <a:rPr lang="en-US" sz="3200" dirty="0" smtClean="0">
                <a:latin typeface="+mn-lt"/>
                <a:hlinkClick r:id="rId12"/>
              </a:rPr>
              <a:t>http://aka.ms/webcamps-training-kit</a:t>
            </a:r>
            <a:r>
              <a:rPr lang="en-US" sz="3200" dirty="0" smtClean="0">
                <a:latin typeface="+mn-lt"/>
              </a:rPr>
              <a:t> </a:t>
            </a:r>
          </a:p>
          <a:p>
            <a:pPr>
              <a:spcAft>
                <a:spcPts val="1200"/>
              </a:spcAft>
            </a:pPr>
            <a:r>
              <a:rPr lang="en-US" sz="3200" dirty="0">
                <a:latin typeface="+mn-lt"/>
                <a:hlinkClick r:id="rId13"/>
              </a:rPr>
              <a:t>http://aka.ms/webcamps-azure</a:t>
            </a:r>
            <a:r>
              <a:rPr lang="en-US" sz="3200" dirty="0">
                <a:latin typeface="+mn-lt"/>
              </a:rPr>
              <a:t> </a:t>
            </a:r>
            <a:r>
              <a:rPr lang="en-US" sz="3200" dirty="0" smtClean="0"/>
              <a:t>(free trial)</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52829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7689</TotalTime>
  <Words>951</Words>
  <Application>Microsoft Office PowerPoint</Application>
  <PresentationFormat>Custom</PresentationFormat>
  <Paragraphs>184</Paragraphs>
  <Slides>24</Slides>
  <Notes>13</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ASP.NET: A Framework For All</vt:lpstr>
      <vt:lpstr>ASP.NET and Web Tools 2012.2 RC</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333</cp:revision>
  <cp:lastPrinted>2011-10-11T14:25:22Z</cp:lastPrinted>
  <dcterms:created xsi:type="dcterms:W3CDTF">2011-03-29T16:07:22Z</dcterms:created>
  <dcterms:modified xsi:type="dcterms:W3CDTF">2012-12-21T07:03:32Z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