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19"/>
  </p:notesMasterIdLst>
  <p:handoutMasterIdLst>
    <p:handoutMasterId r:id="rId20"/>
  </p:handoutMasterIdLst>
  <p:sldIdLst>
    <p:sldId id="295" r:id="rId6"/>
    <p:sldId id="293" r:id="rId7"/>
    <p:sldId id="257" r:id="rId8"/>
    <p:sldId id="294" r:id="rId9"/>
    <p:sldId id="301" r:id="rId10"/>
    <p:sldId id="303" r:id="rId11"/>
    <p:sldId id="296" r:id="rId12"/>
    <p:sldId id="299" r:id="rId13"/>
    <p:sldId id="304" r:id="rId14"/>
    <p:sldId id="305" r:id="rId15"/>
    <p:sldId id="300" r:id="rId16"/>
    <p:sldId id="291" r:id="rId17"/>
    <p:sldId id="292" r:id="rId18"/>
  </p:sldIdLst>
  <p:sldSz cx="12188825" cy="6858000"/>
  <p:notesSz cx="6858000" cy="9296400"/>
  <p:embeddedFontLst>
    <p:embeddedFont>
      <p:font typeface="Segoe UI Light" panose="020B0502040204020203" pitchFamily="34" charset="0"/>
      <p:regular r:id="rId21"/>
      <p:italic r:id="rId22"/>
    </p:embeddedFont>
    <p:embeddedFont>
      <p:font typeface="Segoe UI" panose="020B0502040204020203"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Segoe Light" panose="020B0604020202020204" charset="0"/>
      <p:regular r:id="rId31"/>
      <p:italic r:id="rId32"/>
    </p:embeddedFont>
  </p:embeddedFontLst>
  <p:custDataLst>
    <p:tags r:id="rId3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p:scale>
          <a:sx n="66" d="100"/>
          <a:sy n="66" d="100"/>
        </p:scale>
        <p:origin x="1938" y="738"/>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US"/>
        </a:p>
      </dgm:t>
    </dgm:pt>
    <dgm:pt modelId="{2803CEF8-3906-4211-949E-1CF9973CF741}">
      <dgm:prSet/>
      <dgm:spPr/>
      <dgm:t>
        <a:bodyPr/>
        <a:lstStyle/>
        <a:p>
          <a:pPr rtl="0"/>
          <a:r>
            <a:rPr lang="en-US" baseline="0" smtClean="0"/>
            <a:t>ASP.NET</a:t>
          </a:r>
          <a:endParaRPr lang="en-US"/>
        </a:p>
      </dgm:t>
    </dgm:pt>
    <dgm:pt modelId="{E4483997-1A15-4162-827D-1E4D8D9690DB}" type="parTrans" cxnId="{5B6EA7AD-DDF7-4ECB-909C-22F778BB6365}">
      <dgm:prSet/>
      <dgm:spPr/>
      <dgm:t>
        <a:bodyPr/>
        <a:lstStyle/>
        <a:p>
          <a:endParaRPr lang="en-US"/>
        </a:p>
      </dgm:t>
    </dgm:pt>
    <dgm:pt modelId="{85509156-52EB-465B-BF41-ABB73FEE53DD}" type="sibTrans" cxnId="{5B6EA7AD-DDF7-4ECB-909C-22F778BB6365}">
      <dgm:prSet/>
      <dgm:spPr/>
      <dgm:t>
        <a:bodyPr/>
        <a:lstStyle/>
        <a:p>
          <a:endParaRPr lang="en-US"/>
        </a:p>
      </dgm:t>
    </dgm:pt>
    <dgm:pt modelId="{D07D8898-B2FB-4AFD-B761-EC393BAFB27E}">
      <dgm:prSet/>
      <dgm:spPr/>
      <dgm:t>
        <a:bodyPr/>
        <a:lstStyle/>
        <a:p>
          <a:pPr rtl="0"/>
          <a:r>
            <a:rPr lang="en-US" baseline="0" smtClean="0"/>
            <a:t>NuGet</a:t>
          </a:r>
          <a:endParaRPr lang="en-US"/>
        </a:p>
      </dgm:t>
    </dgm:pt>
    <dgm:pt modelId="{6E7DA3B1-5A42-4956-AEB4-F37A9C6CAD40}" type="parTrans" cxnId="{7B66CD4B-FAB4-4BA7-952D-E69D5C69B524}">
      <dgm:prSet/>
      <dgm:spPr/>
      <dgm:t>
        <a:bodyPr/>
        <a:lstStyle/>
        <a:p>
          <a:endParaRPr lang="en-US"/>
        </a:p>
      </dgm:t>
    </dgm:pt>
    <dgm:pt modelId="{87D7AED9-98D0-4094-A16C-45B4044A587B}" type="sibTrans" cxnId="{7B66CD4B-FAB4-4BA7-952D-E69D5C69B524}">
      <dgm:prSet/>
      <dgm:spPr/>
      <dgm:t>
        <a:bodyPr/>
        <a:lstStyle/>
        <a:p>
          <a:endParaRPr lang="en-US"/>
        </a:p>
      </dgm:t>
    </dgm:pt>
    <dgm:pt modelId="{ACD2CAE5-6CA8-422A-A552-FA71416125D4}">
      <dgm:prSet/>
      <dgm:spPr/>
      <dgm:t>
        <a:bodyPr/>
        <a:lstStyle/>
        <a:p>
          <a:pPr rtl="0"/>
          <a:r>
            <a:rPr lang="en-US" baseline="0" smtClean="0"/>
            <a:t>Visual Studio</a:t>
          </a:r>
          <a:endParaRPr lang="en-US"/>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smtClean="0"/>
            <a:t>Windows Azure</a:t>
          </a:r>
          <a:endParaRPr lang="en-US"/>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49E68D26-73EC-4F35-90D7-3F83A24697D5}" type="pres">
      <dgm:prSet presAssocID="{2803CEF8-3906-4211-949E-1CF9973CF741}" presName="node" presStyleLbl="node1" presStyleIdx="0" presStyleCnt="4">
        <dgm:presLayoutVars>
          <dgm:bulletEnabled val="1"/>
        </dgm:presLayoutVars>
      </dgm:prSet>
      <dgm:spPr/>
      <dgm:t>
        <a:bodyPr/>
        <a:lstStyle/>
        <a:p>
          <a:endParaRPr lang="en-US"/>
        </a:p>
      </dgm:t>
    </dgm:pt>
    <dgm:pt modelId="{18EF53DC-2431-4EF5-BFB0-F72A8AB1D71A}" type="pres">
      <dgm:prSet presAssocID="{85509156-52EB-465B-BF41-ABB73FEE53DD}" presName="sibTrans" presStyleCnt="0"/>
      <dgm:spPr/>
    </dgm:pt>
    <dgm:pt modelId="{F2F76F8E-8E39-48D6-810B-822950CF729B}" type="pres">
      <dgm:prSet presAssocID="{D07D8898-B2FB-4AFD-B761-EC393BAFB27E}" presName="node" presStyleLbl="node1" presStyleIdx="1" presStyleCnt="4">
        <dgm:presLayoutVars>
          <dgm:bulletEnabled val="1"/>
        </dgm:presLayoutVars>
      </dgm:prSet>
      <dgm:spPr/>
      <dgm:t>
        <a:bodyPr/>
        <a:lstStyle/>
        <a:p>
          <a:endParaRPr lang="en-US"/>
        </a:p>
      </dgm:t>
    </dgm:pt>
    <dgm:pt modelId="{10152131-1BE3-4F99-8BB3-11DCF413BB69}" type="pres">
      <dgm:prSet presAssocID="{87D7AED9-98D0-4094-A16C-45B4044A587B}" presName="sibTrans" presStyleCnt="0"/>
      <dgm:spPr/>
    </dgm:pt>
    <dgm:pt modelId="{81B22F2D-5B8A-447B-B1AF-78E703F0FBA8}" type="pres">
      <dgm:prSet presAssocID="{ACD2CAE5-6CA8-422A-A552-FA71416125D4}" presName="node" presStyleLbl="node1" presStyleIdx="2"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97D48505-D574-440D-A238-C523B0835695}" type="presOf" srcId="{2803CEF8-3906-4211-949E-1CF9973CF741}" destId="{49E68D26-73EC-4F35-90D7-3F83A24697D5}" srcOrd="0" destOrd="0" presId="urn:microsoft.com/office/officeart/2005/8/layout/default"/>
    <dgm:cxn modelId="{5B6EA7AD-DDF7-4ECB-909C-22F778BB6365}" srcId="{48914873-C460-43A6-8A7F-9F5DC4D43744}" destId="{2803CEF8-3906-4211-949E-1CF9973CF741}" srcOrd="0" destOrd="0" parTransId="{E4483997-1A15-4162-827D-1E4D8D9690DB}" sibTransId="{85509156-52EB-465B-BF41-ABB73FEE53DD}"/>
    <dgm:cxn modelId="{0E487D11-6FF8-4D31-9674-E34AEC0327EA}" srcId="{48914873-C460-43A6-8A7F-9F5DC4D43744}" destId="{ACD2CAE5-6CA8-422A-A552-FA71416125D4}" srcOrd="2"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B66CD4B-FAB4-4BA7-952D-E69D5C69B524}" srcId="{48914873-C460-43A6-8A7F-9F5DC4D43744}" destId="{D07D8898-B2FB-4AFD-B761-EC393BAFB27E}" srcOrd="1" destOrd="0" parTransId="{6E7DA3B1-5A42-4956-AEB4-F37A9C6CAD40}" sibTransId="{87D7AED9-98D0-4094-A16C-45B4044A587B}"/>
    <dgm:cxn modelId="{75C5F2ED-7190-4282-B715-C0BBE049F4E2}" srcId="{48914873-C460-43A6-8A7F-9F5DC4D43744}" destId="{2E47A735-2E54-47D4-8D7B-43DAE317DE22}" srcOrd="3" destOrd="0" parTransId="{935CD182-5494-4B87-A87B-5C526DA1EFD0}" sibTransId="{9F231788-C31F-4B60-A8BF-C2D421D63C19}"/>
    <dgm:cxn modelId="{CDA5FF6C-459F-4CA9-91E2-EE6C4AF114B7}" type="presOf" srcId="{D07D8898-B2FB-4AFD-B761-EC393BAFB27E}" destId="{F2F76F8E-8E39-48D6-810B-822950CF729B}"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03D1D703-4027-4C02-936A-7EEFB008E757}" type="presParOf" srcId="{17397D43-AE20-4DE6-BB81-F05A7B561DB3}" destId="{49E68D26-73EC-4F35-90D7-3F83A24697D5}" srcOrd="0" destOrd="0" presId="urn:microsoft.com/office/officeart/2005/8/layout/default"/>
    <dgm:cxn modelId="{812C40A3-7BFB-4825-8BFB-9DEFBF96CD7A}" type="presParOf" srcId="{17397D43-AE20-4DE6-BB81-F05A7B561DB3}" destId="{18EF53DC-2431-4EF5-BFB0-F72A8AB1D71A}" srcOrd="1" destOrd="0" presId="urn:microsoft.com/office/officeart/2005/8/layout/default"/>
    <dgm:cxn modelId="{AC1DC11F-4947-4906-AC4A-1BE73EC86079}" type="presParOf" srcId="{17397D43-AE20-4DE6-BB81-F05A7B561DB3}" destId="{F2F76F8E-8E39-48D6-810B-822950CF729B}" srcOrd="2" destOrd="0" presId="urn:microsoft.com/office/officeart/2005/8/layout/default"/>
    <dgm:cxn modelId="{BA39B8F6-6673-4880-B413-094B5C907926}" type="presParOf" srcId="{17397D43-AE20-4DE6-BB81-F05A7B561DB3}" destId="{10152131-1BE3-4F99-8BB3-11DCF413BB69}" srcOrd="3" destOrd="0" presId="urn:microsoft.com/office/officeart/2005/8/layout/default"/>
    <dgm:cxn modelId="{B4EBC5F4-7055-40D5-A63A-DEAD00BB7CC7}" type="presParOf" srcId="{17397D43-AE20-4DE6-BB81-F05A7B561DB3}" destId="{81B22F2D-5B8A-447B-B1AF-78E703F0FBA8}" srcOrd="4" destOrd="0" presId="urn:microsoft.com/office/officeart/2005/8/layout/default"/>
    <dgm:cxn modelId="{6F668586-B5E1-45C5-ABE5-9783F5741837}" type="presParOf" srcId="{17397D43-AE20-4DE6-BB81-F05A7B561DB3}" destId="{06199EA7-9AD7-47F3-B47F-9C74788B88C1}"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US"/>
        </a:p>
      </dgm:t>
    </dgm:pt>
    <dgm:pt modelId="{2803CEF8-3906-4211-949E-1CF9973CF741}">
      <dgm:prSet/>
      <dgm:spPr/>
      <dgm:t>
        <a:bodyPr/>
        <a:lstStyle/>
        <a:p>
          <a:pPr rtl="0"/>
          <a:r>
            <a:rPr lang="en-US" baseline="0" smtClean="0"/>
            <a:t>ASP.NET</a:t>
          </a:r>
          <a:endParaRPr lang="en-US"/>
        </a:p>
      </dgm:t>
    </dgm:pt>
    <dgm:pt modelId="{E4483997-1A15-4162-827D-1E4D8D9690DB}" type="parTrans" cxnId="{5B6EA7AD-DDF7-4ECB-909C-22F778BB6365}">
      <dgm:prSet/>
      <dgm:spPr/>
      <dgm:t>
        <a:bodyPr/>
        <a:lstStyle/>
        <a:p>
          <a:endParaRPr lang="en-US"/>
        </a:p>
      </dgm:t>
    </dgm:pt>
    <dgm:pt modelId="{85509156-52EB-465B-BF41-ABB73FEE53DD}" type="sibTrans" cxnId="{5B6EA7AD-DDF7-4ECB-909C-22F778BB6365}">
      <dgm:prSet/>
      <dgm:spPr/>
      <dgm:t>
        <a:bodyPr/>
        <a:lstStyle/>
        <a:p>
          <a:endParaRPr lang="en-US"/>
        </a:p>
      </dgm:t>
    </dgm:pt>
    <dgm:pt modelId="{D07D8898-B2FB-4AFD-B761-EC393BAFB27E}">
      <dgm:prSet/>
      <dgm:spPr/>
      <dgm:t>
        <a:bodyPr/>
        <a:lstStyle/>
        <a:p>
          <a:pPr rtl="0"/>
          <a:r>
            <a:rPr lang="en-US" baseline="0" smtClean="0"/>
            <a:t>NuGet</a:t>
          </a:r>
          <a:endParaRPr lang="en-US"/>
        </a:p>
      </dgm:t>
    </dgm:pt>
    <dgm:pt modelId="{6E7DA3B1-5A42-4956-AEB4-F37A9C6CAD40}" type="parTrans" cxnId="{7B66CD4B-FAB4-4BA7-952D-E69D5C69B524}">
      <dgm:prSet/>
      <dgm:spPr/>
      <dgm:t>
        <a:bodyPr/>
        <a:lstStyle/>
        <a:p>
          <a:endParaRPr lang="en-US"/>
        </a:p>
      </dgm:t>
    </dgm:pt>
    <dgm:pt modelId="{87D7AED9-98D0-4094-A16C-45B4044A587B}" type="sibTrans" cxnId="{7B66CD4B-FAB4-4BA7-952D-E69D5C69B524}">
      <dgm:prSet/>
      <dgm:spPr/>
      <dgm:t>
        <a:bodyPr/>
        <a:lstStyle/>
        <a:p>
          <a:endParaRPr lang="en-US"/>
        </a:p>
      </dgm:t>
    </dgm:pt>
    <dgm:pt modelId="{ACD2CAE5-6CA8-422A-A552-FA71416125D4}">
      <dgm:prSet/>
      <dgm:spPr/>
      <dgm:t>
        <a:bodyPr/>
        <a:lstStyle/>
        <a:p>
          <a:pPr rtl="0"/>
          <a:r>
            <a:rPr lang="en-US" baseline="0" smtClean="0"/>
            <a:t>Visual Studio</a:t>
          </a:r>
          <a:endParaRPr lang="en-US"/>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smtClean="0"/>
            <a:t>Windows Azure</a:t>
          </a:r>
          <a:endParaRPr lang="en-US"/>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49E68D26-73EC-4F35-90D7-3F83A24697D5}" type="pres">
      <dgm:prSet presAssocID="{2803CEF8-3906-4211-949E-1CF9973CF741}" presName="node" presStyleLbl="node1" presStyleIdx="0" presStyleCnt="4">
        <dgm:presLayoutVars>
          <dgm:bulletEnabled val="1"/>
        </dgm:presLayoutVars>
      </dgm:prSet>
      <dgm:spPr/>
      <dgm:t>
        <a:bodyPr/>
        <a:lstStyle/>
        <a:p>
          <a:endParaRPr lang="en-US"/>
        </a:p>
      </dgm:t>
    </dgm:pt>
    <dgm:pt modelId="{18EF53DC-2431-4EF5-BFB0-F72A8AB1D71A}" type="pres">
      <dgm:prSet presAssocID="{85509156-52EB-465B-BF41-ABB73FEE53DD}" presName="sibTrans" presStyleCnt="0"/>
      <dgm:spPr/>
    </dgm:pt>
    <dgm:pt modelId="{F2F76F8E-8E39-48D6-810B-822950CF729B}" type="pres">
      <dgm:prSet presAssocID="{D07D8898-B2FB-4AFD-B761-EC393BAFB27E}" presName="node" presStyleLbl="node1" presStyleIdx="1" presStyleCnt="4">
        <dgm:presLayoutVars>
          <dgm:bulletEnabled val="1"/>
        </dgm:presLayoutVars>
      </dgm:prSet>
      <dgm:spPr/>
      <dgm:t>
        <a:bodyPr/>
        <a:lstStyle/>
        <a:p>
          <a:endParaRPr lang="en-US"/>
        </a:p>
      </dgm:t>
    </dgm:pt>
    <dgm:pt modelId="{10152131-1BE3-4F99-8BB3-11DCF413BB69}" type="pres">
      <dgm:prSet presAssocID="{87D7AED9-98D0-4094-A16C-45B4044A587B}" presName="sibTrans" presStyleCnt="0"/>
      <dgm:spPr/>
    </dgm:pt>
    <dgm:pt modelId="{81B22F2D-5B8A-447B-B1AF-78E703F0FBA8}" type="pres">
      <dgm:prSet presAssocID="{ACD2CAE5-6CA8-422A-A552-FA71416125D4}" presName="node" presStyleLbl="node1" presStyleIdx="2"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2CA78704-15F4-46C5-B8E8-9097EC34F459}" type="presOf" srcId="{ACD2CAE5-6CA8-422A-A552-FA71416125D4}" destId="{81B22F2D-5B8A-447B-B1AF-78E703F0FBA8}" srcOrd="0" destOrd="0" presId="urn:microsoft.com/office/officeart/2005/8/layout/default"/>
    <dgm:cxn modelId="{0D1093AA-00C3-45F6-8FC9-FC396705628F}" type="presOf" srcId="{2803CEF8-3906-4211-949E-1CF9973CF741}" destId="{49E68D26-73EC-4F35-90D7-3F83A24697D5}"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95B8FC1E-E561-4FA1-84A0-D07291A88974}" type="presOf" srcId="{D07D8898-B2FB-4AFD-B761-EC393BAFB27E}" destId="{F2F76F8E-8E39-48D6-810B-822950CF729B}" srcOrd="0" destOrd="0" presId="urn:microsoft.com/office/officeart/2005/8/layout/default"/>
    <dgm:cxn modelId="{5B6EA7AD-DDF7-4ECB-909C-22F778BB6365}" srcId="{48914873-C460-43A6-8A7F-9F5DC4D43744}" destId="{2803CEF8-3906-4211-949E-1CF9973CF741}" srcOrd="0" destOrd="0" parTransId="{E4483997-1A15-4162-827D-1E4D8D9690DB}" sibTransId="{85509156-52EB-465B-BF41-ABB73FEE53DD}"/>
    <dgm:cxn modelId="{0E487D11-6FF8-4D31-9674-E34AEC0327EA}" srcId="{48914873-C460-43A6-8A7F-9F5DC4D43744}" destId="{ACD2CAE5-6CA8-422A-A552-FA71416125D4}" srcOrd="2" destOrd="0" parTransId="{1CCBF95C-50B4-4AE2-BF6C-988A97E3766F}" sibTransId="{0EE29A21-DDDC-40E2-8756-7355AC783842}"/>
    <dgm:cxn modelId="{1448AFD4-95E5-4D8C-BC96-056C80779FA4}" type="presOf" srcId="{48914873-C460-43A6-8A7F-9F5DC4D43744}" destId="{17397D43-AE20-4DE6-BB81-F05A7B561DB3}" srcOrd="0" destOrd="0" presId="urn:microsoft.com/office/officeart/2005/8/layout/default"/>
    <dgm:cxn modelId="{7B66CD4B-FAB4-4BA7-952D-E69D5C69B524}" srcId="{48914873-C460-43A6-8A7F-9F5DC4D43744}" destId="{D07D8898-B2FB-4AFD-B761-EC393BAFB27E}" srcOrd="1" destOrd="0" parTransId="{6E7DA3B1-5A42-4956-AEB4-F37A9C6CAD40}" sibTransId="{87D7AED9-98D0-4094-A16C-45B4044A587B}"/>
    <dgm:cxn modelId="{75C5F2ED-7190-4282-B715-C0BBE049F4E2}" srcId="{48914873-C460-43A6-8A7F-9F5DC4D43744}" destId="{2E47A735-2E54-47D4-8D7B-43DAE317DE22}" srcOrd="3" destOrd="0" parTransId="{935CD182-5494-4B87-A87B-5C526DA1EFD0}" sibTransId="{9F231788-C31F-4B60-A8BF-C2D421D63C19}"/>
    <dgm:cxn modelId="{5E409906-D753-45BB-85E7-A0CEFCACE8A8}" type="presParOf" srcId="{17397D43-AE20-4DE6-BB81-F05A7B561DB3}" destId="{49E68D26-73EC-4F35-90D7-3F83A24697D5}" srcOrd="0" destOrd="0" presId="urn:microsoft.com/office/officeart/2005/8/layout/default"/>
    <dgm:cxn modelId="{AA1AF56B-1D17-4CE2-978E-4AB7AF3EEF26}" type="presParOf" srcId="{17397D43-AE20-4DE6-BB81-F05A7B561DB3}" destId="{18EF53DC-2431-4EF5-BFB0-F72A8AB1D71A}" srcOrd="1" destOrd="0" presId="urn:microsoft.com/office/officeart/2005/8/layout/default"/>
    <dgm:cxn modelId="{0C1236D4-38BB-4B58-BA76-EF28B8C48115}" type="presParOf" srcId="{17397D43-AE20-4DE6-BB81-F05A7B561DB3}" destId="{F2F76F8E-8E39-48D6-810B-822950CF729B}" srcOrd="2" destOrd="0" presId="urn:microsoft.com/office/officeart/2005/8/layout/default"/>
    <dgm:cxn modelId="{A4459D5D-C626-4F2A-B846-EF969AEC2E35}" type="presParOf" srcId="{17397D43-AE20-4DE6-BB81-F05A7B561DB3}" destId="{10152131-1BE3-4F99-8BB3-11DCF413BB69}" srcOrd="3" destOrd="0" presId="urn:microsoft.com/office/officeart/2005/8/layout/default"/>
    <dgm:cxn modelId="{EC6F8DFE-C178-4BF8-B2FC-9010F59C996C}" type="presParOf" srcId="{17397D43-AE20-4DE6-BB81-F05A7B561DB3}" destId="{81B22F2D-5B8A-447B-B1AF-78E703F0FBA8}" srcOrd="4" destOrd="0" presId="urn:microsoft.com/office/officeart/2005/8/layout/default"/>
    <dgm:cxn modelId="{504CFE06-A205-4764-ADC8-955FCCF71BE0}" type="presParOf" srcId="{17397D43-AE20-4DE6-BB81-F05A7B561DB3}" destId="{06199EA7-9AD7-47F3-B47F-9C74788B88C1}"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US"/>
        </a:p>
      </dgm:t>
    </dgm:pt>
    <dgm:pt modelId="{2803CEF8-3906-4211-949E-1CF9973CF741}">
      <dgm:prSet/>
      <dgm:spPr/>
      <dgm:t>
        <a:bodyPr/>
        <a:lstStyle/>
        <a:p>
          <a:pPr rtl="0"/>
          <a:r>
            <a:rPr lang="en-US" baseline="0" smtClean="0"/>
            <a:t>ASP.NET</a:t>
          </a:r>
          <a:endParaRPr lang="en-US"/>
        </a:p>
      </dgm:t>
    </dgm:pt>
    <dgm:pt modelId="{E4483997-1A15-4162-827D-1E4D8D9690DB}" type="parTrans" cxnId="{5B6EA7AD-DDF7-4ECB-909C-22F778BB6365}">
      <dgm:prSet/>
      <dgm:spPr/>
      <dgm:t>
        <a:bodyPr/>
        <a:lstStyle/>
        <a:p>
          <a:endParaRPr lang="en-US"/>
        </a:p>
      </dgm:t>
    </dgm:pt>
    <dgm:pt modelId="{85509156-52EB-465B-BF41-ABB73FEE53DD}" type="sibTrans" cxnId="{5B6EA7AD-DDF7-4ECB-909C-22F778BB6365}">
      <dgm:prSet/>
      <dgm:spPr/>
      <dgm:t>
        <a:bodyPr/>
        <a:lstStyle/>
        <a:p>
          <a:endParaRPr lang="en-US"/>
        </a:p>
      </dgm:t>
    </dgm:pt>
    <dgm:pt modelId="{D07D8898-B2FB-4AFD-B761-EC393BAFB27E}">
      <dgm:prSet/>
      <dgm:spPr/>
      <dgm:t>
        <a:bodyPr/>
        <a:lstStyle/>
        <a:p>
          <a:pPr rtl="0"/>
          <a:r>
            <a:rPr lang="en-US" baseline="0" smtClean="0"/>
            <a:t>NuGet</a:t>
          </a:r>
          <a:endParaRPr lang="en-US"/>
        </a:p>
      </dgm:t>
    </dgm:pt>
    <dgm:pt modelId="{6E7DA3B1-5A42-4956-AEB4-F37A9C6CAD40}" type="parTrans" cxnId="{7B66CD4B-FAB4-4BA7-952D-E69D5C69B524}">
      <dgm:prSet/>
      <dgm:spPr/>
      <dgm:t>
        <a:bodyPr/>
        <a:lstStyle/>
        <a:p>
          <a:endParaRPr lang="en-US"/>
        </a:p>
      </dgm:t>
    </dgm:pt>
    <dgm:pt modelId="{87D7AED9-98D0-4094-A16C-45B4044A587B}" type="sibTrans" cxnId="{7B66CD4B-FAB4-4BA7-952D-E69D5C69B524}">
      <dgm:prSet/>
      <dgm:spPr/>
      <dgm:t>
        <a:bodyPr/>
        <a:lstStyle/>
        <a:p>
          <a:endParaRPr lang="en-US"/>
        </a:p>
      </dgm:t>
    </dgm:pt>
    <dgm:pt modelId="{ACD2CAE5-6CA8-422A-A552-FA71416125D4}">
      <dgm:prSet/>
      <dgm:spPr/>
      <dgm:t>
        <a:bodyPr/>
        <a:lstStyle/>
        <a:p>
          <a:pPr rtl="0"/>
          <a:r>
            <a:rPr lang="en-US" baseline="0" smtClean="0"/>
            <a:t>Visual Studio</a:t>
          </a:r>
          <a:endParaRPr lang="en-US"/>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smtClean="0"/>
            <a:t>Windows Azure</a:t>
          </a:r>
          <a:endParaRPr lang="en-US"/>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49E68D26-73EC-4F35-90D7-3F83A24697D5}" type="pres">
      <dgm:prSet presAssocID="{2803CEF8-3906-4211-949E-1CF9973CF741}" presName="node" presStyleLbl="node1" presStyleIdx="0" presStyleCnt="4">
        <dgm:presLayoutVars>
          <dgm:bulletEnabled val="1"/>
        </dgm:presLayoutVars>
      </dgm:prSet>
      <dgm:spPr/>
      <dgm:t>
        <a:bodyPr/>
        <a:lstStyle/>
        <a:p>
          <a:endParaRPr lang="en-US"/>
        </a:p>
      </dgm:t>
    </dgm:pt>
    <dgm:pt modelId="{18EF53DC-2431-4EF5-BFB0-F72A8AB1D71A}" type="pres">
      <dgm:prSet presAssocID="{85509156-52EB-465B-BF41-ABB73FEE53DD}" presName="sibTrans" presStyleCnt="0"/>
      <dgm:spPr/>
    </dgm:pt>
    <dgm:pt modelId="{F2F76F8E-8E39-48D6-810B-822950CF729B}" type="pres">
      <dgm:prSet presAssocID="{D07D8898-B2FB-4AFD-B761-EC393BAFB27E}" presName="node" presStyleLbl="node1" presStyleIdx="1" presStyleCnt="4">
        <dgm:presLayoutVars>
          <dgm:bulletEnabled val="1"/>
        </dgm:presLayoutVars>
      </dgm:prSet>
      <dgm:spPr/>
      <dgm:t>
        <a:bodyPr/>
        <a:lstStyle/>
        <a:p>
          <a:endParaRPr lang="en-US"/>
        </a:p>
      </dgm:t>
    </dgm:pt>
    <dgm:pt modelId="{10152131-1BE3-4F99-8BB3-11DCF413BB69}" type="pres">
      <dgm:prSet presAssocID="{87D7AED9-98D0-4094-A16C-45B4044A587B}" presName="sibTrans" presStyleCnt="0"/>
      <dgm:spPr/>
    </dgm:pt>
    <dgm:pt modelId="{81B22F2D-5B8A-447B-B1AF-78E703F0FBA8}" type="pres">
      <dgm:prSet presAssocID="{ACD2CAE5-6CA8-422A-A552-FA71416125D4}" presName="node" presStyleLbl="node1" presStyleIdx="2"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81463916-0780-405A-8186-8815359FCA92}" type="presOf" srcId="{D07D8898-B2FB-4AFD-B761-EC393BAFB27E}" destId="{F2F76F8E-8E39-48D6-810B-822950CF729B}" srcOrd="0" destOrd="0" presId="urn:microsoft.com/office/officeart/2005/8/layout/default"/>
    <dgm:cxn modelId="{71BB3F2A-E92F-46D7-BCB0-90449F0725BA}" type="presOf" srcId="{2803CEF8-3906-4211-949E-1CF9973CF741}" destId="{49E68D26-73EC-4F35-90D7-3F83A24697D5}" srcOrd="0" destOrd="0" presId="urn:microsoft.com/office/officeart/2005/8/layout/default"/>
    <dgm:cxn modelId="{5B6EA7AD-DDF7-4ECB-909C-22F778BB6365}" srcId="{48914873-C460-43A6-8A7F-9F5DC4D43744}" destId="{2803CEF8-3906-4211-949E-1CF9973CF741}" srcOrd="0" destOrd="0" parTransId="{E4483997-1A15-4162-827D-1E4D8D9690DB}" sibTransId="{85509156-52EB-465B-BF41-ABB73FEE53DD}"/>
    <dgm:cxn modelId="{104F92D7-B880-482D-B069-47B9E119FFD3}" type="presOf" srcId="{ACD2CAE5-6CA8-422A-A552-FA71416125D4}" destId="{81B22F2D-5B8A-447B-B1AF-78E703F0FBA8}"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0E487D11-6FF8-4D31-9674-E34AEC0327EA}" srcId="{48914873-C460-43A6-8A7F-9F5DC4D43744}" destId="{ACD2CAE5-6CA8-422A-A552-FA71416125D4}" srcOrd="2" destOrd="0" parTransId="{1CCBF95C-50B4-4AE2-BF6C-988A97E3766F}" sibTransId="{0EE29A21-DDDC-40E2-8756-7355AC783842}"/>
    <dgm:cxn modelId="{7B66CD4B-FAB4-4BA7-952D-E69D5C69B524}" srcId="{48914873-C460-43A6-8A7F-9F5DC4D43744}" destId="{D07D8898-B2FB-4AFD-B761-EC393BAFB27E}" srcOrd="1" destOrd="0" parTransId="{6E7DA3B1-5A42-4956-AEB4-F37A9C6CAD40}" sibTransId="{87D7AED9-98D0-4094-A16C-45B4044A587B}"/>
    <dgm:cxn modelId="{75C5F2ED-7190-4282-B715-C0BBE049F4E2}" srcId="{48914873-C460-43A6-8A7F-9F5DC4D43744}" destId="{2E47A735-2E54-47D4-8D7B-43DAE317DE22}" srcOrd="3" destOrd="0" parTransId="{935CD182-5494-4B87-A87B-5C526DA1EFD0}" sibTransId="{9F231788-C31F-4B60-A8BF-C2D421D63C19}"/>
    <dgm:cxn modelId="{85D7CDDB-B82E-4F3B-AC4F-502A67917A50}" type="presParOf" srcId="{17397D43-AE20-4DE6-BB81-F05A7B561DB3}" destId="{49E68D26-73EC-4F35-90D7-3F83A24697D5}" srcOrd="0" destOrd="0" presId="urn:microsoft.com/office/officeart/2005/8/layout/default"/>
    <dgm:cxn modelId="{F2523324-CAFB-474E-AEA4-6D6B2C18DDB3}" type="presParOf" srcId="{17397D43-AE20-4DE6-BB81-F05A7B561DB3}" destId="{18EF53DC-2431-4EF5-BFB0-F72A8AB1D71A}" srcOrd="1" destOrd="0" presId="urn:microsoft.com/office/officeart/2005/8/layout/default"/>
    <dgm:cxn modelId="{9765B983-AA9E-4D2C-8912-7A58A62338DA}" type="presParOf" srcId="{17397D43-AE20-4DE6-BB81-F05A7B561DB3}" destId="{F2F76F8E-8E39-48D6-810B-822950CF729B}" srcOrd="2" destOrd="0" presId="urn:microsoft.com/office/officeart/2005/8/layout/default"/>
    <dgm:cxn modelId="{655EE573-F388-4A99-8E05-9F24A16E82A2}" type="presParOf" srcId="{17397D43-AE20-4DE6-BB81-F05A7B561DB3}" destId="{10152131-1BE3-4F99-8BB3-11DCF413BB69}" srcOrd="3" destOrd="0" presId="urn:microsoft.com/office/officeart/2005/8/layout/default"/>
    <dgm:cxn modelId="{63208863-7288-4302-B08E-FA371B0AE72C}" type="presParOf" srcId="{17397D43-AE20-4DE6-BB81-F05A7B561DB3}" destId="{81B22F2D-5B8A-447B-B1AF-78E703F0FBA8}" srcOrd="4" destOrd="0" presId="urn:microsoft.com/office/officeart/2005/8/layout/default"/>
    <dgm:cxn modelId="{C099CCEF-BB61-4B3C-AAF1-99C409800514}" type="presParOf" srcId="{17397D43-AE20-4DE6-BB81-F05A7B561DB3}" destId="{06199EA7-9AD7-47F3-B47F-9C74788B88C1}"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8D26-73EC-4F35-90D7-3F83A24697D5}">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ASP.NET</a:t>
          </a:r>
          <a:endParaRPr lang="en-US" sz="4000" kern="1200"/>
        </a:p>
      </dsp:txBody>
      <dsp:txXfrm>
        <a:off x="3266" y="164864"/>
        <a:ext cx="2591274" cy="1554764"/>
      </dsp:txXfrm>
    </dsp:sp>
    <dsp:sp modelId="{F2F76F8E-8E39-48D6-810B-822950CF729B}">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NuGet</a:t>
          </a:r>
          <a:endParaRPr lang="en-US" sz="4000" kern="1200"/>
        </a:p>
      </dsp:txBody>
      <dsp:txXfrm>
        <a:off x="2853668" y="164864"/>
        <a:ext cx="2591274" cy="1554764"/>
      </dsp:txXfrm>
    </dsp:sp>
    <dsp:sp modelId="{81B22F2D-5B8A-447B-B1AF-78E703F0FBA8}">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Visual Studio</a:t>
          </a:r>
          <a:endParaRPr lang="en-US" sz="4000" kern="120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Windows Azure</a:t>
          </a:r>
          <a:endParaRPr lang="en-US" sz="4000" kern="120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8D26-73EC-4F35-90D7-3F83A24697D5}">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ASP.NET</a:t>
          </a:r>
          <a:endParaRPr lang="en-US" sz="4000" kern="1200"/>
        </a:p>
      </dsp:txBody>
      <dsp:txXfrm>
        <a:off x="3266" y="164864"/>
        <a:ext cx="2591274" cy="1554764"/>
      </dsp:txXfrm>
    </dsp:sp>
    <dsp:sp modelId="{F2F76F8E-8E39-48D6-810B-822950CF729B}">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NuGet</a:t>
          </a:r>
          <a:endParaRPr lang="en-US" sz="4000" kern="1200"/>
        </a:p>
      </dsp:txBody>
      <dsp:txXfrm>
        <a:off x="2853668" y="164864"/>
        <a:ext cx="2591274" cy="1554764"/>
      </dsp:txXfrm>
    </dsp:sp>
    <dsp:sp modelId="{81B22F2D-5B8A-447B-B1AF-78E703F0FBA8}">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Visual Studio</a:t>
          </a:r>
          <a:endParaRPr lang="en-US" sz="4000" kern="120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Windows Azure</a:t>
          </a:r>
          <a:endParaRPr lang="en-US" sz="4000" kern="120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8D26-73EC-4F35-90D7-3F83A24697D5}">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ASP.NET</a:t>
          </a:r>
          <a:endParaRPr lang="en-US" sz="4000" kern="1200"/>
        </a:p>
      </dsp:txBody>
      <dsp:txXfrm>
        <a:off x="3266" y="362053"/>
        <a:ext cx="2591274" cy="1554764"/>
      </dsp:txXfrm>
    </dsp:sp>
    <dsp:sp modelId="{F2F76F8E-8E39-48D6-810B-822950CF729B}">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NuGet</a:t>
          </a:r>
          <a:endParaRPr lang="en-US" sz="4000" kern="1200"/>
        </a:p>
      </dsp:txBody>
      <dsp:txXfrm>
        <a:off x="2853668" y="362053"/>
        <a:ext cx="2591274" cy="1554764"/>
      </dsp:txXfrm>
    </dsp:sp>
    <dsp:sp modelId="{81B22F2D-5B8A-447B-B1AF-78E703F0FBA8}">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Visual Studio</a:t>
          </a:r>
          <a:endParaRPr lang="en-US" sz="4000" kern="120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Windows Azure</a:t>
          </a:r>
          <a:endParaRPr lang="en-US" sz="4000" kern="120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13</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566569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9.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0.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1.xm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42251E-7 1.11111E-6 L 0.00208 0.39768 " pathEditMode="relative" rAng="0" ptsTypes="AA">
                                      <p:cBhvr>
                                        <p:cTn id="6" dur="2000" fill="hold"/>
                                        <p:tgtEl>
                                          <p:spTgt spid="4">
                                            <p:graphicEl>
                                              <a:dgm id="{49E68D26-73EC-4F35-90D7-3F83A24697D5}"/>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F2F76F8E-8E39-48D6-810B-822950CF729B}"/>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81B22F2D-5B8A-447B-B1AF-78E703F0FBA8}"/>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2140927417"/>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1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649682"/>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3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2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68040" y="1653331"/>
            <a:ext cx="8147020" cy="4770537"/>
          </a:xfrm>
        </p:spPr>
        <p:txBody>
          <a:bodyPr/>
          <a:lstStyle/>
          <a:p>
            <a:pPr marL="0" indent="3175"/>
            <a:r>
              <a:rPr lang="en-US" sz="2400" dirty="0"/>
              <a:t>What’s new in ASP.NET 4.5</a:t>
            </a:r>
          </a:p>
          <a:p>
            <a:pPr marL="0" indent="3175"/>
            <a:r>
              <a:rPr lang="en-US" sz="2400" dirty="0"/>
              <a:t>Building and deploying websites with ASP.NET MVC 4</a:t>
            </a:r>
          </a:p>
          <a:p>
            <a:pPr marL="0" indent="3175"/>
            <a:r>
              <a:rPr lang="en-US" sz="2400" dirty="0"/>
              <a:t>Creating HTML5 Applications with jQuery</a:t>
            </a:r>
          </a:p>
          <a:p>
            <a:pPr marL="0" indent="3175"/>
            <a:r>
              <a:rPr lang="en-US" sz="2400" dirty="0"/>
              <a:t>Building a service layer with ASP.NET Web API</a:t>
            </a:r>
          </a:p>
          <a:p>
            <a:pPr marL="0" indent="3175"/>
            <a:r>
              <a:rPr lang="en-US" sz="2400" dirty="0"/>
              <a:t>Leveraging your ASP.NET development skills to build apps for Office</a:t>
            </a:r>
          </a:p>
          <a:p>
            <a:pPr marL="0" indent="3175"/>
            <a:r>
              <a:rPr lang="en-US" sz="2400" dirty="0"/>
              <a:t>Building for the mobile web</a:t>
            </a:r>
          </a:p>
          <a:p>
            <a:pPr marL="0" indent="3175"/>
            <a:r>
              <a:rPr lang="en-US" sz="2400" dirty="0"/>
              <a:t>Real-time communications with SignalR</a:t>
            </a:r>
          </a:p>
          <a:p>
            <a:pPr marL="0" indent="3175"/>
            <a:r>
              <a:rPr lang="en-US" sz="2400" dirty="0"/>
              <a:t>Using Cloud Application Services</a:t>
            </a:r>
            <a:endParaRPr lang="en-US" sz="24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70125925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F2F76F8E-8E39-48D6-810B-822950CF729B}"/>
                                            </p:graphicEl>
                                          </p:spTgt>
                                        </p:tgtEl>
                                        <p:attrNameLst>
                                          <p:attrName>style.visibility</p:attrName>
                                        </p:attrNameLst>
                                      </p:cBhvr>
                                      <p:to>
                                        <p:strVal val="visible"/>
                                      </p:to>
                                    </p:set>
                                    <p:animEffect transition="in" filter="fade">
                                      <p:cBhvr>
                                        <p:cTn id="7" dur="500"/>
                                        <p:tgtEl>
                                          <p:spTgt spid="4">
                                            <p:graphicEl>
                                              <a:dgm id="{F2F76F8E-8E39-48D6-810B-822950CF72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12" dur="500"/>
                                        <p:tgtEl>
                                          <p:spTgt spid="4">
                                            <p:graphicEl>
                                              <a:dgm id="{81B22F2D-5B8A-447B-B1AF-78E703F0FBA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17"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3865674"/>
          </a:xfrm>
        </p:spPr>
        <p:txBody>
          <a:bodyPr/>
          <a:lstStyle/>
          <a:p>
            <a:pPr>
              <a:spcBef>
                <a:spcPts val="2400"/>
              </a:spcBef>
              <a:spcAft>
                <a:spcPts val="0"/>
              </a:spcAft>
            </a:pPr>
            <a:r>
              <a:rPr lang="en-US" sz="2800" dirty="0" smtClean="0"/>
              <a:t>Find the latest release</a:t>
            </a:r>
          </a:p>
          <a:p>
            <a:pPr>
              <a:spcBef>
                <a:spcPts val="2400"/>
              </a:spcBef>
              <a:spcAft>
                <a:spcPts val="0"/>
              </a:spcAft>
            </a:pPr>
            <a:r>
              <a:rPr lang="en-US" sz="2800" dirty="0" smtClean="0"/>
              <a:t>Install and configure in your project</a:t>
            </a:r>
          </a:p>
          <a:p>
            <a:pPr>
              <a:spcBef>
                <a:spcPts val="2400"/>
              </a:spcBef>
              <a:spcAft>
                <a:spcPts val="0"/>
              </a:spcAft>
            </a:pPr>
            <a:r>
              <a:rPr lang="en-US" sz="2800" dirty="0" smtClean="0"/>
              <a:t>Handle dependencies and versions</a:t>
            </a:r>
          </a:p>
          <a:p>
            <a:pPr>
              <a:spcBef>
                <a:spcPts val="2400"/>
              </a:spcBef>
              <a:spcAft>
                <a:spcPts val="0"/>
              </a:spcAft>
            </a:pPr>
            <a:r>
              <a:rPr lang="en-US" sz="2800" dirty="0" smtClean="0"/>
              <a:t>Updates with dependency checking</a:t>
            </a:r>
          </a:p>
          <a:p>
            <a:pPr>
              <a:spcBef>
                <a:spcPts val="2400"/>
              </a:spcBef>
              <a:spcAft>
                <a:spcPts val="0"/>
              </a:spcAft>
            </a:pPr>
            <a:r>
              <a:rPr lang="en-US" sz="2800" dirty="0" smtClean="0"/>
              <a:t>Common list of installe</a:t>
            </a:r>
            <a:r>
              <a:rPr lang="en-US" sz="2800" dirty="0" smtClean="0"/>
              <a:t>d projects</a:t>
            </a:r>
          </a:p>
          <a:p>
            <a:pPr>
              <a:spcBef>
                <a:spcPts val="2400"/>
              </a:spcBef>
              <a:spcAft>
                <a:spcPts val="0"/>
              </a:spcAft>
            </a:pPr>
            <a:r>
              <a:rPr lang="en-US" sz="2800" dirty="0" smtClean="0"/>
              <a:t>Simplified uninstalls</a:t>
            </a:r>
            <a:endParaRPr lang="en-US" sz="2800" dirty="0"/>
          </a:p>
        </p:txBody>
      </p:sp>
      <p:grpSp>
        <p:nvGrpSpPr>
          <p:cNvPr id="3" name="Group 2"/>
          <p:cNvGrpSpPr/>
          <p:nvPr/>
        </p:nvGrpSpPr>
        <p:grpSpPr>
          <a:xfrm>
            <a:off x="6078537" y="1695450"/>
            <a:ext cx="5597525" cy="4089124"/>
            <a:chOff x="6078537" y="1695450"/>
            <a:chExt cx="5597525" cy="4089124"/>
          </a:xfrm>
        </p:grpSpPr>
        <p:sp>
          <p:nvSpPr>
            <p:cNvPr id="10" name="Rectangle 9"/>
            <p:cNvSpPr/>
            <p:nvPr/>
          </p:nvSpPr>
          <p:spPr bwMode="auto">
            <a:xfrm>
              <a:off x="6078537" y="1695450"/>
              <a:ext cx="5597525" cy="4089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grpSp>
    </p:spTree>
    <p:extLst>
      <p:ext uri="{BB962C8B-B14F-4D97-AF65-F5344CB8AC3E}">
        <p14:creationId xmlns:p14="http://schemas.microsoft.com/office/powerpoint/2010/main" val="604935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grpSp>
        <p:nvGrpSpPr>
          <p:cNvPr id="4" name="Group 3"/>
          <p:cNvGrpSpPr/>
          <p:nvPr/>
        </p:nvGrpSpPr>
        <p:grpSpPr>
          <a:xfrm>
            <a:off x="6078537" y="1695450"/>
            <a:ext cx="5597525" cy="4089124"/>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4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8" name="Freeform 139"/>
          <p:cNvSpPr>
            <a:spLocks noEditPoints="1"/>
          </p:cNvSpPr>
          <p:nvPr/>
        </p:nvSpPr>
        <p:spPr bwMode="black">
          <a:xfrm>
            <a:off x="7546615" y="2835546"/>
            <a:ext cx="2661368" cy="1808932"/>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7526</TotalTime>
  <Words>806</Words>
  <Application>Microsoft Office PowerPoint</Application>
  <PresentationFormat>Custom</PresentationFormat>
  <Paragraphs>124</Paragraphs>
  <Slides>13</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Segoe UI Light</vt:lpstr>
      <vt:lpstr>Segoe UI</vt:lpstr>
      <vt:lpstr>Consolas</vt:lpstr>
      <vt:lpstr>Arial</vt:lpstr>
      <vt:lpstr>Segoe Light</vt:lpstr>
      <vt:lpstr>MS1444_Windows Azure Template 16x9_r08b</vt:lpstr>
      <vt:lpstr>White with Consolas font for code slides</vt:lpstr>
      <vt:lpstr>think-cell Slide</vt:lpstr>
      <vt:lpstr>WebCamps Online</vt:lpstr>
      <vt:lpstr>Web Camps Keynote</vt:lpstr>
      <vt:lpstr>Agenda </vt:lpstr>
      <vt:lpstr>The foundation: tools &amp; frameworks</vt:lpstr>
      <vt:lpstr>ASP.NET: A Framework For All</vt:lpstr>
      <vt:lpstr>NuGet: The smart, easy way to manage dependencies</vt:lpstr>
      <vt:lpstr>Visual Studio 2012: The editor for serious web dev</vt:lpstr>
      <vt:lpstr>Deploying ASP.NET Apps to the Cloud</vt:lpstr>
      <vt:lpstr>Windows Azure signup</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304</cp:revision>
  <cp:lastPrinted>2011-10-11T14:25:22Z</cp:lastPrinted>
  <dcterms:created xsi:type="dcterms:W3CDTF">2011-03-29T16:07:22Z</dcterms:created>
  <dcterms:modified xsi:type="dcterms:W3CDTF">2012-11-21T09:25:35Z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