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0"/>
  </p:notesMasterIdLst>
  <p:handoutMasterIdLst>
    <p:handoutMasterId r:id="rId11"/>
  </p:handoutMasterIdLst>
  <p:sldIdLst>
    <p:sldId id="296" r:id="rId6"/>
    <p:sldId id="293" r:id="rId7"/>
    <p:sldId id="257" r:id="rId8"/>
    <p:sldId id="292" r:id="rId9"/>
  </p:sldIdLst>
  <p:sldSz cx="12188825" cy="6858000"/>
  <p:notesSz cx="6858000" cy="9296400"/>
  <p:custDataLst>
    <p:tags r:id="rId1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82" d="100"/>
          <a:sy n="82" d="100"/>
        </p:scale>
        <p:origin x="90" y="24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Using Cloud </a:t>
            </a:r>
            <a:r>
              <a:rPr lang="en-US" smtClean="0"/>
              <a:t>Application Services</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641568"/>
            <a:ext cx="6945312" cy="794064"/>
          </a:xfrm>
        </p:spPr>
        <p:txBody>
          <a:bodyPr/>
          <a:lstStyle/>
          <a:p>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3261</TotalTime>
  <Words>33</Words>
  <Application>Microsoft Office PowerPoint</Application>
  <PresentationFormat>Custom</PresentationFormat>
  <Paragraphs>11</Paragraphs>
  <Slides>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Using Cloud Application Services</vt:lpstr>
      <vt:lpstr>Agenda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328</cp:revision>
  <cp:lastPrinted>2011-10-11T14:25:22Z</cp:lastPrinted>
  <dcterms:created xsi:type="dcterms:W3CDTF">2011-03-29T16:07:22Z</dcterms:created>
  <dcterms:modified xsi:type="dcterms:W3CDTF">2012-11-08T22:07:24Z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