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15"/>
  </p:notesMasterIdLst>
  <p:handoutMasterIdLst>
    <p:handoutMasterId r:id="rId16"/>
  </p:handoutMasterIdLst>
  <p:sldIdLst>
    <p:sldId id="296" r:id="rId6"/>
    <p:sldId id="293" r:id="rId7"/>
    <p:sldId id="257" r:id="rId8"/>
    <p:sldId id="297" r:id="rId9"/>
    <p:sldId id="302" r:id="rId10"/>
    <p:sldId id="298" r:id="rId11"/>
    <p:sldId id="299" r:id="rId12"/>
    <p:sldId id="303" r:id="rId13"/>
    <p:sldId id="292" r:id="rId14"/>
  </p:sldIdLst>
  <p:sldSz cx="12188825" cy="6858000"/>
  <p:notesSz cx="6858000" cy="9296400"/>
  <p:custDataLst>
    <p:tags r:id="rId17"/>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47" autoAdjust="0"/>
    <p:restoredTop sz="78819" autoAdjust="0"/>
  </p:normalViewPr>
  <p:slideViewPr>
    <p:cSldViewPr snapToGrid="0">
      <p:cViewPr varScale="1">
        <p:scale>
          <a:sx n="63" d="100"/>
          <a:sy n="63" d="100"/>
        </p:scale>
        <p:origin x="84" y="696"/>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11/20/2012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11/20/2012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kern="1200" dirty="0" smtClean="0">
                <a:solidFill>
                  <a:schemeClr val="tx1"/>
                </a:solidFill>
                <a:effectLst/>
                <a:latin typeface="Segoe UI" pitchFamily="34" charset="0"/>
                <a:ea typeface="+mn-ea"/>
                <a:cs typeface="+mn-cs"/>
              </a:rPr>
              <a:t>ASP.NET 4.5 Web Forms [slides]</a:t>
            </a:r>
          </a:p>
          <a:p>
            <a:pPr lvl="1"/>
            <a:r>
              <a:rPr lang="en-US" sz="1600" kern="1200" dirty="0" smtClean="0">
                <a:solidFill>
                  <a:schemeClr val="tx1"/>
                </a:solidFill>
                <a:effectLst/>
                <a:latin typeface="Segoe UI" pitchFamily="34" charset="0"/>
                <a:ea typeface="+mn-ea"/>
                <a:cs typeface="+mn-cs"/>
              </a:rPr>
              <a:t>Binding &amp; strongly typed controls (5 minutes)</a:t>
            </a:r>
          </a:p>
          <a:p>
            <a:pPr lvl="1"/>
            <a:r>
              <a:rPr lang="en-US" sz="1600" kern="1200" dirty="0" smtClean="0">
                <a:solidFill>
                  <a:schemeClr val="tx1"/>
                </a:solidFill>
                <a:effectLst/>
                <a:latin typeface="Segoe UI" pitchFamily="34" charset="0"/>
                <a:ea typeface="+mn-ea"/>
                <a:cs typeface="+mn-cs"/>
              </a:rPr>
              <a:t>Friendly URLs (5 minutes)</a:t>
            </a:r>
          </a:p>
          <a:p>
            <a:pPr lvl="0"/>
            <a:r>
              <a:rPr lang="en-US" sz="1600" kern="1200" dirty="0" smtClean="0">
                <a:solidFill>
                  <a:schemeClr val="tx1"/>
                </a:solidFill>
                <a:effectLst/>
                <a:latin typeface="Segoe UI" pitchFamily="34" charset="0"/>
                <a:ea typeface="+mn-ea"/>
                <a:cs typeface="+mn-cs"/>
              </a:rPr>
              <a:t>Visual Studio 2012 features for web developers [demo]</a:t>
            </a:r>
          </a:p>
          <a:p>
            <a:pPr lvl="1"/>
            <a:r>
              <a:rPr lang="en-US" sz="1600" kern="1200" dirty="0" smtClean="0">
                <a:solidFill>
                  <a:schemeClr val="tx1"/>
                </a:solidFill>
                <a:effectLst/>
                <a:latin typeface="Segoe UI" pitchFamily="34" charset="0"/>
                <a:ea typeface="+mn-ea"/>
                <a:cs typeface="+mn-cs"/>
              </a:rPr>
              <a:t>Page Inspector (5 minutes)</a:t>
            </a:r>
          </a:p>
          <a:p>
            <a:pPr lvl="1"/>
            <a:r>
              <a:rPr lang="en-US" sz="1600" kern="1200" dirty="0" smtClean="0">
                <a:solidFill>
                  <a:schemeClr val="tx1"/>
                </a:solidFill>
                <a:effectLst/>
                <a:latin typeface="Segoe UI" pitchFamily="34" charset="0"/>
                <a:ea typeface="+mn-ea"/>
                <a:cs typeface="+mn-cs"/>
              </a:rPr>
              <a:t>JavaScript &amp; CSS (5 minutes)</a:t>
            </a:r>
          </a:p>
          <a:p>
            <a:pPr lvl="1"/>
            <a:r>
              <a:rPr lang="en-US" sz="1600" kern="1200" dirty="0" smtClean="0">
                <a:solidFill>
                  <a:schemeClr val="tx1"/>
                </a:solidFill>
                <a:effectLst/>
                <a:latin typeface="Segoe UI" pitchFamily="34" charset="0"/>
                <a:ea typeface="+mn-ea"/>
                <a:cs typeface="+mn-cs"/>
              </a:rPr>
              <a:t>Web Essentials (5 minutes)</a:t>
            </a:r>
          </a:p>
          <a:p>
            <a:pPr lvl="0"/>
            <a:r>
              <a:rPr lang="en-US" sz="1600" kern="1200" dirty="0" smtClean="0">
                <a:solidFill>
                  <a:schemeClr val="tx1"/>
                </a:solidFill>
                <a:effectLst/>
                <a:latin typeface="Segoe UI" pitchFamily="34" charset="0"/>
                <a:ea typeface="+mn-ea"/>
                <a:cs typeface="+mn-cs"/>
              </a:rPr>
              <a:t>Bundling &amp; Optimization (5 minutes) [slides]</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177455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9.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9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smtClean="0"/>
              <a:t>What’s New In ASP.NET 4.5</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5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3" y="1591778"/>
            <a:ext cx="8194321" cy="4893647"/>
          </a:xfrm>
        </p:spPr>
        <p:txBody>
          <a:bodyPr/>
          <a:lstStyle/>
          <a:p>
            <a:r>
              <a:rPr lang="en-US" sz="4000" dirty="0" smtClean="0"/>
              <a:t>Web Forms Model Binding</a:t>
            </a:r>
          </a:p>
          <a:p>
            <a:r>
              <a:rPr lang="en-US" sz="4000" dirty="0" smtClean="0"/>
              <a:t>Friendly URLs</a:t>
            </a:r>
          </a:p>
          <a:p>
            <a:r>
              <a:rPr lang="en-US" sz="4000" dirty="0" smtClean="0"/>
              <a:t>Page Inspector</a:t>
            </a:r>
          </a:p>
          <a:p>
            <a:r>
              <a:rPr lang="en-US" sz="4000" dirty="0" smtClean="0"/>
              <a:t>Visual Studio web editor features</a:t>
            </a:r>
          </a:p>
          <a:p>
            <a:r>
              <a:rPr lang="en-US" sz="4000" dirty="0" smtClean="0"/>
              <a:t>Web Essentials</a:t>
            </a:r>
          </a:p>
          <a:p>
            <a:r>
              <a:rPr lang="en-US" sz="4000" dirty="0" smtClean="0"/>
              <a:t>Bundling &amp; Optimization</a:t>
            </a:r>
            <a:endParaRPr lang="en-US" sz="4000"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Forms: Model Binding</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932107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Forms: Friendly URLs</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674417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Bundling and Optimization</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420059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Visual Studio 2012 web </a:t>
            </a:r>
            <a:r>
              <a:rPr lang="en-US" dirty="0" err="1" smtClean="0"/>
              <a:t>dev</a:t>
            </a:r>
            <a:r>
              <a:rPr lang="en-US" dirty="0" smtClean="0"/>
              <a:t> features</a:t>
            </a:r>
            <a:endParaRPr lang="en-US" dirty="0"/>
          </a:p>
        </p:txBody>
      </p:sp>
      <p:sp>
        <p:nvSpPr>
          <p:cNvPr id="5" name="Text Placeholder 4"/>
          <p:cNvSpPr>
            <a:spLocks noGrp="1"/>
          </p:cNvSpPr>
          <p:nvPr>
            <p:ph type="body" sz="quarter" idx="10"/>
          </p:nvPr>
        </p:nvSpPr>
        <p:spPr>
          <a:xfrm>
            <a:off x="519112" y="1447799"/>
            <a:ext cx="11149013" cy="2562240"/>
          </a:xfrm>
        </p:spPr>
        <p:txBody>
          <a:bodyPr/>
          <a:lstStyle/>
          <a:p>
            <a:pPr marL="574675" indent="-571500">
              <a:buFont typeface="Arial" panose="020B0604020202020204" pitchFamily="34" charset="0"/>
              <a:buChar char="•"/>
            </a:pPr>
            <a:r>
              <a:rPr lang="en-US" dirty="0" smtClean="0"/>
              <a:t>Page Inspector</a:t>
            </a:r>
          </a:p>
          <a:p>
            <a:pPr marL="574675" indent="-571500">
              <a:buFont typeface="Arial" panose="020B0604020202020204" pitchFamily="34" charset="0"/>
              <a:buChar char="•"/>
            </a:pPr>
            <a:r>
              <a:rPr lang="en-US" dirty="0" smtClean="0"/>
              <a:t>CSS and HTML editor</a:t>
            </a:r>
          </a:p>
          <a:p>
            <a:pPr marL="574675" indent="-571500">
              <a:buFont typeface="Arial" panose="020B0604020202020204" pitchFamily="34" charset="0"/>
              <a:buChar char="•"/>
            </a:pPr>
            <a:r>
              <a:rPr lang="en-US" dirty="0" smtClean="0"/>
              <a:t>JavaScript editor</a:t>
            </a:r>
          </a:p>
          <a:p>
            <a:pPr marL="574675" indent="-571500">
              <a:buFont typeface="Arial" panose="020B0604020202020204" pitchFamily="34" charset="0"/>
              <a:buChar char="•"/>
            </a:pPr>
            <a:r>
              <a:rPr lang="en-US" dirty="0" smtClean="0"/>
              <a:t>Web Essentials</a:t>
            </a:r>
            <a:endParaRPr lang="en-US" dirty="0"/>
          </a:p>
        </p:txBody>
      </p:sp>
    </p:spTree>
    <p:extLst>
      <p:ext uri="{BB962C8B-B14F-4D97-AF65-F5344CB8AC3E}">
        <p14:creationId xmlns:p14="http://schemas.microsoft.com/office/powerpoint/2010/main" val="23531002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5273675" cy="1523494"/>
          </a:xfrm>
        </p:spPr>
        <p:txBody>
          <a:bodyPr/>
          <a:lstStyle/>
          <a:p>
            <a:r>
              <a:rPr lang="en-US" dirty="0" smtClean="0"/>
              <a:t>Visual Studio 2012 and Web Essentials</a:t>
            </a:r>
            <a:endParaRPr lang="en-US" dirty="0"/>
          </a:p>
        </p:txBody>
      </p:sp>
      <p:sp>
        <p:nvSpPr>
          <p:cNvPr id="3" name="Subtitle 2"/>
          <p:cNvSpPr>
            <a:spLocks noGrp="1"/>
          </p:cNvSpPr>
          <p:nvPr>
            <p:ph type="subTitle" idx="1"/>
          </p:nvPr>
        </p:nvSpPr>
        <p:spPr/>
        <p:txBody>
          <a:bodyPr/>
          <a:lstStyle/>
          <a:p>
            <a:endParaRPr lang="en-US"/>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8361873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7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3383</TotalTime>
  <Words>150</Words>
  <Application>Microsoft Office PowerPoint</Application>
  <PresentationFormat>Custom</PresentationFormat>
  <Paragraphs>36</Paragraphs>
  <Slides>9</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9</vt:i4>
      </vt:variant>
    </vt:vector>
  </HeadingPairs>
  <TitlesOfParts>
    <vt:vector size="17"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What’s New In ASP.NET 4.5</vt:lpstr>
      <vt:lpstr>Agenda </vt:lpstr>
      <vt:lpstr>Web Forms: Model Binding</vt:lpstr>
      <vt:lpstr>Web Forms: Friendly URLs</vt:lpstr>
      <vt:lpstr>Bundling and Optimization</vt:lpstr>
      <vt:lpstr>Visual Studio 2012 web dev features</vt:lpstr>
      <vt:lpstr>Visual Studio 2012 and Web Essentials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332</cp:revision>
  <cp:lastPrinted>2011-10-11T14:25:22Z</cp:lastPrinted>
  <dcterms:created xsi:type="dcterms:W3CDTF">2011-03-29T16:07:22Z</dcterms:created>
  <dcterms:modified xsi:type="dcterms:W3CDTF">2012-11-20T10:03:54Z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