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mtClean="0"/>
              <a:t>What’s New In ASP.NET 4.5</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3261</TotalTime>
  <Words>34</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What’s New In ASP.NET 4.5</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328</cp:revision>
  <cp:lastPrinted>2011-10-11T14:25:22Z</cp:lastPrinted>
  <dcterms:created xsi:type="dcterms:W3CDTF">2011-03-29T16:07:22Z</dcterms:created>
  <dcterms:modified xsi:type="dcterms:W3CDTF">2012-11-08T22:08:06Z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