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6"/>
  </p:notesMasterIdLst>
  <p:handoutMasterIdLst>
    <p:handoutMasterId r:id="rId17"/>
  </p:handoutMasterIdLst>
  <p:sldIdLst>
    <p:sldId id="293" r:id="rId6"/>
    <p:sldId id="257" r:id="rId7"/>
    <p:sldId id="258" r:id="rId8"/>
    <p:sldId id="262" r:id="rId9"/>
    <p:sldId id="263" r:id="rId10"/>
    <p:sldId id="264" r:id="rId11"/>
    <p:sldId id="288" r:id="rId12"/>
    <p:sldId id="290" r:id="rId13"/>
    <p:sldId id="291" r:id="rId14"/>
    <p:sldId id="292" r:id="rId15"/>
  </p:sldIdLst>
  <p:sldSz cx="12188825" cy="6858000"/>
  <p:notesSz cx="6858000" cy="9296400"/>
  <p:embeddedFontLst>
    <p:embeddedFont>
      <p:font typeface="Segoe UI Light" pitchFamily="34" charset="0"/>
      <p:regular r:id="rId18"/>
    </p:embeddedFont>
    <p:embeddedFont>
      <p:font typeface="Segoe UI" pitchFamily="34" charset="0"/>
      <p:regular r:id="rId19"/>
      <p:bold r:id="rId20"/>
      <p:italic r:id="rId21"/>
      <p:boldItalic r:id="rId22"/>
    </p:embeddedFont>
    <p:embeddedFont>
      <p:font typeface="Consolas" pitchFamily="49" charset="0"/>
      <p:regular r:id="rId23"/>
      <p:bold r:id="rId24"/>
      <p:italic r:id="rId25"/>
      <p:boldItalic r:id="rId26"/>
    </p:embeddedFont>
  </p:embeddedFontLst>
  <p:custDataLst>
    <p:tags r:id="rId2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89076" autoAdjust="0"/>
  </p:normalViewPr>
  <p:slideViewPr>
    <p:cSldViewPr snapToGrid="0">
      <p:cViewPr>
        <p:scale>
          <a:sx n="90" d="100"/>
          <a:sy n="90" d="100"/>
        </p:scale>
        <p:origin x="-756" y="7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3/7/2012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3/7/2012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10</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790048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5.bin"/><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tags" Target="../tags/tag19.xml"/><Relationship Id="rId11" Type="http://schemas.openxmlformats.org/officeDocument/2006/relationships/image" Target="../media/image9.emf"/><Relationship Id="rId5" Type="http://schemas.openxmlformats.org/officeDocument/2006/relationships/tags" Target="../tags/tag18.xml"/><Relationship Id="rId10" Type="http://schemas.openxmlformats.org/officeDocument/2006/relationships/oleObject" Target="../embeddings/oleObject8.bin"/><Relationship Id="rId4" Type="http://schemas.openxmlformats.org/officeDocument/2006/relationships/tags" Target="../tags/tag17.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Title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59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3029093"/>
            <a:ext cx="8202259" cy="2019014"/>
          </a:xfrm>
        </p:spPr>
        <p:txBody>
          <a:bodyPr/>
          <a:lstStyle/>
          <a:p>
            <a:r>
              <a:rPr lang="en-US" sz="3200" dirty="0" smtClean="0"/>
              <a:t>First Topic</a:t>
            </a:r>
          </a:p>
          <a:p>
            <a:r>
              <a:rPr lang="en-US" sz="3200" dirty="0" smtClean="0"/>
              <a:t>Second Topic</a:t>
            </a:r>
          </a:p>
          <a:p>
            <a:r>
              <a:rPr lang="en-US" sz="3200" dirty="0" smtClean="0"/>
              <a:t>Third Topic</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endParaRPr lang="en-US" dirty="0"/>
          </a:p>
        </p:txBody>
      </p:sp>
      <p:sp>
        <p:nvSpPr>
          <p:cNvPr id="5" name="Text Placeholder 4"/>
          <p:cNvSpPr>
            <a:spLocks noGrp="1"/>
          </p:cNvSpPr>
          <p:nvPr>
            <p:ph type="body" sz="quarter" idx="10"/>
          </p:nvPr>
        </p:nvSpPr>
        <p:spPr>
          <a:xfrm>
            <a:off x="519112" y="3463013"/>
            <a:ext cx="5116375" cy="553998"/>
          </a:xfrm>
        </p:spPr>
        <p:txBody>
          <a:bodyPr/>
          <a:lstStyle/>
          <a:p>
            <a:r>
              <a:rPr lang="en-US" dirty="0" smtClean="0"/>
              <a:t>Get their attention</a:t>
            </a:r>
            <a:endParaRPr lang="en-US"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3593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1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First Topic</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661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4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First Topic</a:t>
            </a:r>
            <a:endParaRPr lang="en-US" dirty="0"/>
          </a:p>
        </p:txBody>
      </p:sp>
      <p:sp>
        <p:nvSpPr>
          <p:cNvPr id="11" name="Content Placeholder 10"/>
          <p:cNvSpPr>
            <a:spLocks noGrp="1"/>
          </p:cNvSpPr>
          <p:nvPr>
            <p:ph type="body" sz="quarter" idx="10"/>
            <p:custDataLst>
              <p:tags r:id="rId4"/>
            </p:custDataLst>
          </p:nvPr>
        </p:nvSpPr>
        <p:spPr>
          <a:xfrm>
            <a:off x="519112" y="1447799"/>
            <a:ext cx="11149013" cy="1483483"/>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Intro</a:t>
            </a:r>
          </a:p>
          <a:p>
            <a:pPr>
              <a:spcAft>
                <a:spcPts val="1200"/>
              </a:spcAft>
            </a:pPr>
            <a:r>
              <a:rPr lang="en-US" dirty="0" smtClean="0"/>
              <a:t>Where do you want to take </a:t>
            </a:r>
            <a:br>
              <a:rPr lang="en-US" dirty="0" smtClean="0"/>
            </a:br>
            <a:r>
              <a:rPr lang="en-US" dirty="0" smtClean="0"/>
              <a:t>your audience today?</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Demo Title</a:t>
            </a:r>
            <a:endParaRPr lang="en-US" dirty="0"/>
          </a:p>
        </p:txBody>
      </p:sp>
      <p:sp>
        <p:nvSpPr>
          <p:cNvPr id="7" name="Subtitle 6"/>
          <p:cNvSpPr>
            <a:spLocks noGrp="1"/>
          </p:cNvSpPr>
          <p:nvPr>
            <p:ph type="subTitle" idx="1"/>
          </p:nvPr>
        </p:nvSpPr>
        <p:spPr/>
        <p:txBody>
          <a:bodyPr/>
          <a:lstStyle/>
          <a:p>
            <a:r>
              <a:rPr lang="en-US" dirty="0" smtClean="0"/>
              <a:t>Demo subtitle</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First Topic</a:t>
            </a:r>
            <a:endParaRPr lang="en-US" dirty="0">
              <a:gradFill>
                <a:gsLst>
                  <a:gs pos="0">
                    <a:schemeClr val="bg1"/>
                  </a:gs>
                  <a:gs pos="100000">
                    <a:schemeClr val="bg1"/>
                  </a:gs>
                </a:gsLst>
                <a:lin ang="5400000" scaled="0"/>
              </a:gradFill>
            </a:endParaRP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Second Topic</a:t>
            </a:r>
            <a:endParaRPr lang="en-US" dirty="0">
              <a:gradFill>
                <a:gsLst>
                  <a:gs pos="0">
                    <a:schemeClr val="bg1"/>
                  </a:gs>
                  <a:gs pos="100000">
                    <a:schemeClr val="bg1"/>
                  </a:gs>
                </a:gsLst>
                <a:lin ang="5400000" scaled="0"/>
              </a:gradFill>
            </a:endParaRP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Third Topic</a:t>
            </a:r>
            <a:endParaRPr lang="en-US" dirty="0">
              <a:gradFill>
                <a:gsLst>
                  <a:gs pos="0">
                    <a:schemeClr val="bg1"/>
                  </a:gs>
                  <a:gs pos="100000">
                    <a:schemeClr val="bg1"/>
                  </a:gs>
                </a:gsLst>
                <a:lin ang="5400000" scaled="0"/>
              </a:gradFill>
            </a:endParaRP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92"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052596"/>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www.w3.org/XML/1998/namespace"/>
    <ds:schemaRef ds:uri="http://schemas.microsoft.com/office/infopath/2007/PartnerControls"/>
    <ds:schemaRef ds:uri="http://purl.org/dc/elements/1.1/"/>
    <ds:schemaRef ds:uri="230e9df3-be65-4c73-a93b-d1236ebd677e"/>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2867</TotalTime>
  <Words>62</Words>
  <Application>Microsoft Office PowerPoint</Application>
  <PresentationFormat>Custom</PresentationFormat>
  <Paragraphs>35</Paragraphs>
  <Slides>10</Slides>
  <Notes>10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7" baseType="lpstr">
      <vt:lpstr>Arial</vt:lpstr>
      <vt:lpstr>Segoe UI Light</vt:lpstr>
      <vt:lpstr>Segoe UI</vt:lpstr>
      <vt:lpstr>Consolas</vt:lpstr>
      <vt:lpstr>MS1444_Windows Azure Template 16x9_r08b</vt:lpstr>
      <vt:lpstr>White with Consolas font for code slides</vt:lpstr>
      <vt:lpstr>think-cell Slide</vt:lpstr>
      <vt:lpstr>Title</vt:lpstr>
      <vt:lpstr>Agenda </vt:lpstr>
      <vt:lpstr>PowerPoint Presentation</vt:lpstr>
      <vt:lpstr>PowerPoint Presentation</vt:lpstr>
      <vt:lpstr>First Topic</vt:lpstr>
      <vt:lpstr>Demo Title</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264</cp:revision>
  <cp:lastPrinted>2011-10-11T14:25:22Z</cp:lastPrinted>
  <dcterms:created xsi:type="dcterms:W3CDTF">2011-03-29T16:07:22Z</dcterms:created>
  <dcterms:modified xsi:type="dcterms:W3CDTF">2012-03-08T02:31:34Z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