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fntdata" ContentType="application/x-fontdata"/>
  <Default Extension="wdp" ContentType="image/vnd.ms-photo"/>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notesSlides/notesSlide2.xml" ContentType="application/vnd.openxmlformats-officedocument.presentationml.notesSlide+xml"/>
  <Override PartName="/ppt/tags/tag6.xml" ContentType="application/vnd.openxmlformats-officedocument.presentationml.tags+xml"/>
  <Override PartName="/ppt/notesSlides/notesSlide3.xml" ContentType="application/vnd.openxmlformats-officedocument.presentationml.notesSlide+xml"/>
  <Override PartName="/ppt/tags/tag7.xml" ContentType="application/vnd.openxmlformats-officedocument.presentationml.tags+xml"/>
  <Override PartName="/ppt/notesSlides/notesSlide4.xml" ContentType="application/vnd.openxmlformats-officedocument.presentationml.notesSlide+xml"/>
  <Override PartName="/ppt/tags/tag8.xml" ContentType="application/vnd.openxmlformats-officedocument.presentationml.tags+xml"/>
  <Override PartName="/ppt/notesSlides/notesSlide5.xml" ContentType="application/vnd.openxmlformats-officedocument.presentationml.notesSlide+xml"/>
  <Override PartName="/ppt/tags/tag9.xml" ContentType="application/vnd.openxmlformats-officedocument.presentationml.tags+xml"/>
  <Override PartName="/ppt/notesSlides/notesSlide6.xml" ContentType="application/vnd.openxmlformats-officedocument.presentationml.notesSlide+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notesSlides/notesSlide7.xml" ContentType="application/vnd.openxmlformats-officedocument.presentationml.notesSlide+xml"/>
  <Override PartName="/ppt/tags/tag13.xml" ContentType="application/vnd.openxmlformats-officedocument.presentationml.tags+xml"/>
  <Override PartName="/ppt/notesSlides/notesSlide8.xml" ContentType="application/vnd.openxmlformats-officedocument.presentationml.notesSlide+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notesSlides/notesSlide9.xml" ContentType="application/vnd.openxmlformats-officedocument.presentationml.notesSlide+xml"/>
  <Override PartName="/ppt/tags/tag17.xml" ContentType="application/vnd.openxmlformats-officedocument.presentationml.tags+xml"/>
  <Override PartName="/ppt/tags/tag18.xml" ContentType="application/vnd.openxmlformats-officedocument.presentationml.tags+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760" r:id="rId4"/>
    <p:sldMasterId id="2147483779" r:id="rId5"/>
  </p:sldMasterIdLst>
  <p:notesMasterIdLst>
    <p:notesMasterId r:id="rId18"/>
  </p:notesMasterIdLst>
  <p:handoutMasterIdLst>
    <p:handoutMasterId r:id="rId19"/>
  </p:handoutMasterIdLst>
  <p:sldIdLst>
    <p:sldId id="293" r:id="rId6"/>
    <p:sldId id="257" r:id="rId7"/>
    <p:sldId id="262" r:id="rId8"/>
    <p:sldId id="258" r:id="rId9"/>
    <p:sldId id="300" r:id="rId10"/>
    <p:sldId id="299" r:id="rId11"/>
    <p:sldId id="296" r:id="rId12"/>
    <p:sldId id="297" r:id="rId13"/>
    <p:sldId id="263" r:id="rId14"/>
    <p:sldId id="264" r:id="rId15"/>
    <p:sldId id="301" r:id="rId16"/>
    <p:sldId id="302" r:id="rId17"/>
  </p:sldIdLst>
  <p:sldSz cx="12188825" cy="6858000"/>
  <p:notesSz cx="6858000" cy="9296400"/>
  <p:embeddedFontLst>
    <p:embeddedFont>
      <p:font typeface="Segoe UI Light" pitchFamily="34" charset="0"/>
      <p:regular r:id="rId20"/>
    </p:embeddedFont>
    <p:embeddedFont>
      <p:font typeface="Segoe UI" pitchFamily="34" charset="0"/>
      <p:regular r:id="rId21"/>
      <p:bold r:id="rId22"/>
      <p:italic r:id="rId23"/>
      <p:boldItalic r:id="rId24"/>
    </p:embeddedFont>
    <p:embeddedFont>
      <p:font typeface="Consolas" pitchFamily="49" charset="0"/>
      <p:regular r:id="rId25"/>
      <p:bold r:id="rId26"/>
      <p:italic r:id="rId27"/>
      <p:boldItalic r:id="rId28"/>
    </p:embeddedFont>
  </p:embeddedFontLst>
  <p:custDataLst>
    <p:tags r:id="rId29"/>
  </p:custDataLst>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95959"/>
    <a:srgbClr val="6F6F6F"/>
    <a:srgbClr val="303030"/>
    <a:srgbClr val="47474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247" autoAdjust="0"/>
    <p:restoredTop sz="89076" autoAdjust="0"/>
  </p:normalViewPr>
  <p:slideViewPr>
    <p:cSldViewPr snapToGrid="0">
      <p:cViewPr>
        <p:scale>
          <a:sx n="90" d="100"/>
          <a:sy n="90" d="100"/>
        </p:scale>
        <p:origin x="-744" y="78"/>
      </p:cViewPr>
      <p:guideLst>
        <p:guide orient="horz" pos="895"/>
        <p:guide orient="horz" pos="719"/>
        <p:guide orient="horz" pos="4166"/>
        <p:guide orient="horz" pos="3937"/>
        <p:guide orient="horz" pos="1068"/>
        <p:guide pos="326"/>
        <p:guide pos="7355"/>
      </p:guideLst>
    </p:cSldViewPr>
  </p:slideViewPr>
  <p:notesTextViewPr>
    <p:cViewPr>
      <p:scale>
        <a:sx n="100" d="100"/>
        <a:sy n="100" d="100"/>
      </p:scale>
      <p:origin x="0" y="0"/>
    </p:cViewPr>
  </p:notesTextViewPr>
  <p:sorterViewPr>
    <p:cViewPr>
      <p:scale>
        <a:sx n="60" d="100"/>
        <a:sy n="60" d="100"/>
      </p:scale>
      <p:origin x="0" y="2838"/>
    </p:cViewPr>
  </p:sorterViewPr>
  <p:notesViewPr>
    <p:cSldViewPr snapToGrid="0" showGuides="1">
      <p:cViewPr varScale="1">
        <p:scale>
          <a:sx n="78" d="100"/>
          <a:sy n="78" d="100"/>
        </p:scale>
        <p:origin x="-2622" y="-102"/>
      </p:cViewPr>
      <p:guideLst>
        <p:guide orient="horz" pos="2928"/>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notesMaster" Target="notesMasters/notesMaster1.xml"/><Relationship Id="rId26" Type="http://schemas.openxmlformats.org/officeDocument/2006/relationships/font" Target="fonts/font7.fntdata"/><Relationship Id="rId3" Type="http://schemas.openxmlformats.org/officeDocument/2006/relationships/customXml" Target="../customXml/item3.xml"/><Relationship Id="rId21" Type="http://schemas.openxmlformats.org/officeDocument/2006/relationships/font" Target="fonts/font2.fntdata"/><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font" Target="fonts/font6.fntdata"/><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font" Target="fonts/font1.fntdata"/><Relationship Id="rId29" Type="http://schemas.openxmlformats.org/officeDocument/2006/relationships/tags" Target="tags/tag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font" Target="fonts/font5.fntdata"/><Relationship Id="rId32"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font" Target="fonts/font4.fntdata"/><Relationship Id="rId28" Type="http://schemas.openxmlformats.org/officeDocument/2006/relationships/font" Target="fonts/font9.fntdata"/><Relationship Id="rId10" Type="http://schemas.openxmlformats.org/officeDocument/2006/relationships/slide" Target="slides/slide5.xml"/><Relationship Id="rId19" Type="http://schemas.openxmlformats.org/officeDocument/2006/relationships/handoutMaster" Target="handoutMasters/handoutMaster1.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9.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5138"/>
          </a:xfrm>
          <a:prstGeom prst="rect">
            <a:avLst/>
          </a:prstGeom>
        </p:spPr>
        <p:txBody>
          <a:bodyPr vert="horz" lIns="91440" tIns="45720" rIns="91440" bIns="45720" rtlCol="0"/>
          <a:lstStyle>
            <a:lvl1pPr algn="l">
              <a:defRPr sz="1200"/>
            </a:lvl1pPr>
          </a:lstStyle>
          <a:p>
            <a:r>
              <a:rPr lang="en-US" dirty="0" smtClean="0">
                <a:latin typeface="Segoe UI" pitchFamily="34" charset="0"/>
              </a:rPr>
              <a:t>Windows Azure Overview</a:t>
            </a:r>
            <a:endParaRPr lang="en-US" dirty="0">
              <a:latin typeface="Segoe UI" pitchFamily="34" charset="0"/>
            </a:endParaRPr>
          </a:p>
        </p:txBody>
      </p:sp>
      <p:sp>
        <p:nvSpPr>
          <p:cNvPr id="3" name="Date Placeholder 2"/>
          <p:cNvSpPr>
            <a:spLocks noGrp="1"/>
          </p:cNvSpPr>
          <p:nvPr>
            <p:ph type="dt" sz="quarter" idx="1"/>
          </p:nvPr>
        </p:nvSpPr>
        <p:spPr>
          <a:xfrm>
            <a:off x="3884613" y="0"/>
            <a:ext cx="2971800" cy="465138"/>
          </a:xfrm>
          <a:prstGeom prst="rect">
            <a:avLst/>
          </a:prstGeom>
        </p:spPr>
        <p:txBody>
          <a:bodyPr vert="horz" lIns="91440" tIns="45720" rIns="91440" bIns="45720" rtlCol="0"/>
          <a:lstStyle>
            <a:lvl1pPr algn="r">
              <a:defRPr sz="1200"/>
            </a:lvl1pPr>
          </a:lstStyle>
          <a:p>
            <a:fld id="{126C4AC0-4315-44D1-8268-F58D6F432E18}" type="datetimeFigureOut">
              <a:rPr lang="en-US" smtClean="0">
                <a:latin typeface="Segoe UI" pitchFamily="34" charset="0"/>
              </a:rPr>
              <a:t>3/9/2012</a:t>
            </a:fld>
            <a:endParaRPr lang="en-US" dirty="0">
              <a:latin typeface="Segoe UI" pitchFamily="34" charset="0"/>
            </a:endParaRPr>
          </a:p>
        </p:txBody>
      </p:sp>
      <p:sp>
        <p:nvSpPr>
          <p:cNvPr id="4" name="Footer Placeholder 3"/>
          <p:cNvSpPr>
            <a:spLocks noGrp="1"/>
          </p:cNvSpPr>
          <p:nvPr>
            <p:ph type="ftr" sz="quarter" idx="2"/>
          </p:nvPr>
        </p:nvSpPr>
        <p:spPr>
          <a:xfrm>
            <a:off x="0" y="8829675"/>
            <a:ext cx="2971800" cy="465138"/>
          </a:xfrm>
          <a:prstGeom prst="rect">
            <a:avLst/>
          </a:prstGeom>
        </p:spPr>
        <p:txBody>
          <a:bodyPr vert="horz" lIns="91440" tIns="45720" rIns="91440" bIns="45720" rtlCol="0" anchor="b"/>
          <a:lstStyle>
            <a:lvl1pPr algn="l">
              <a:defRPr sz="1200"/>
            </a:lvl1pPr>
          </a:lstStyle>
          <a:p>
            <a:endParaRPr lang="en-US" dirty="0">
              <a:latin typeface="Segoe UI" pitchFamily="34" charset="0"/>
            </a:endParaRPr>
          </a:p>
        </p:txBody>
      </p:sp>
      <p:sp>
        <p:nvSpPr>
          <p:cNvPr id="5" name="Slide Number Placeholder 4"/>
          <p:cNvSpPr>
            <a:spLocks noGrp="1"/>
          </p:cNvSpPr>
          <p:nvPr>
            <p:ph type="sldNum" sz="quarter" idx="3"/>
          </p:nvPr>
        </p:nvSpPr>
        <p:spPr>
          <a:xfrm>
            <a:off x="3884613" y="8829675"/>
            <a:ext cx="2971800" cy="465138"/>
          </a:xfrm>
          <a:prstGeom prst="rect">
            <a:avLst/>
          </a:prstGeom>
        </p:spPr>
        <p:txBody>
          <a:bodyPr vert="horz" lIns="91440" tIns="45720" rIns="91440" bIns="45720" rtlCol="0" anchor="b"/>
          <a:lstStyle>
            <a:lvl1pPr algn="r">
              <a:defRPr sz="1200"/>
            </a:lvl1pPr>
          </a:lstStyle>
          <a:p>
            <a:fld id="{FF899423-EDC2-457D-B42B-E8AC52DB47D2}"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115013000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4820"/>
          </a:xfrm>
          <a:prstGeom prst="rect">
            <a:avLst/>
          </a:prstGeom>
        </p:spPr>
        <p:txBody>
          <a:bodyPr vert="horz" lIns="91440" tIns="45720" rIns="91440" bIns="45720" rtlCol="0"/>
          <a:lstStyle>
            <a:lvl1pPr algn="l">
              <a:defRPr sz="1200">
                <a:latin typeface="Segoe UI" pitchFamily="34" charset="0"/>
              </a:defRPr>
            </a:lvl1pPr>
          </a:lstStyle>
          <a:p>
            <a:r>
              <a:rPr lang="en-US" dirty="0" smtClean="0"/>
              <a:t>Windows Azure Overview</a:t>
            </a:r>
            <a:endParaRPr lang="en-US" dirty="0"/>
          </a:p>
        </p:txBody>
      </p:sp>
      <p:sp>
        <p:nvSpPr>
          <p:cNvPr id="3" name="Date Placeholder 2"/>
          <p:cNvSpPr>
            <a:spLocks noGrp="1"/>
          </p:cNvSpPr>
          <p:nvPr>
            <p:ph type="dt" idx="1"/>
          </p:nvPr>
        </p:nvSpPr>
        <p:spPr>
          <a:xfrm>
            <a:off x="3884613" y="0"/>
            <a:ext cx="2971800" cy="464820"/>
          </a:xfrm>
          <a:prstGeom prst="rect">
            <a:avLst/>
          </a:prstGeom>
        </p:spPr>
        <p:txBody>
          <a:bodyPr vert="horz" lIns="91440" tIns="45720" rIns="91440" bIns="45720" rtlCol="0"/>
          <a:lstStyle>
            <a:lvl1pPr algn="r">
              <a:defRPr sz="1200">
                <a:latin typeface="Segoe UI" pitchFamily="34" charset="0"/>
              </a:defRPr>
            </a:lvl1pPr>
          </a:lstStyle>
          <a:p>
            <a:fld id="{CAE3F082-F902-42D8-A765-720E172C3194}" type="datetimeFigureOut">
              <a:rPr lang="en-US" smtClean="0"/>
              <a:pPr/>
              <a:t>3/9/2012</a:t>
            </a:fld>
            <a:endParaRPr lang="en-US" dirty="0"/>
          </a:p>
        </p:txBody>
      </p:sp>
      <p:sp>
        <p:nvSpPr>
          <p:cNvPr id="4" name="Slide Image Placeholder 3"/>
          <p:cNvSpPr>
            <a:spLocks noGrp="1" noRot="1" noChangeAspect="1"/>
          </p:cNvSpPr>
          <p:nvPr>
            <p:ph type="sldImg" idx="2"/>
          </p:nvPr>
        </p:nvSpPr>
        <p:spPr>
          <a:xfrm>
            <a:off x="331788" y="696913"/>
            <a:ext cx="6194425" cy="348615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15790"/>
            <a:ext cx="5486400" cy="4183380"/>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829967"/>
            <a:ext cx="2971800" cy="464820"/>
          </a:xfrm>
          <a:prstGeom prst="rect">
            <a:avLst/>
          </a:prstGeom>
        </p:spPr>
        <p:txBody>
          <a:bodyPr vert="horz" lIns="91440" tIns="45720" rIns="91440" bIns="45720" rtlCol="0" anchor="b"/>
          <a:lstStyle>
            <a:lvl1pPr algn="l">
              <a:defRPr sz="1200">
                <a:latin typeface="Segoe UI" pitchFamily="34" charset="0"/>
              </a:defRPr>
            </a:lvl1pPr>
          </a:lstStyle>
          <a:p>
            <a:endParaRPr lang="en-US" dirty="0"/>
          </a:p>
        </p:txBody>
      </p:sp>
      <p:sp>
        <p:nvSpPr>
          <p:cNvPr id="7" name="Slide Number Placeholder 6"/>
          <p:cNvSpPr>
            <a:spLocks noGrp="1"/>
          </p:cNvSpPr>
          <p:nvPr>
            <p:ph type="sldNum" sz="quarter" idx="5"/>
          </p:nvPr>
        </p:nvSpPr>
        <p:spPr>
          <a:xfrm>
            <a:off x="3884613" y="8829967"/>
            <a:ext cx="2971800" cy="464820"/>
          </a:xfrm>
          <a:prstGeom prst="rect">
            <a:avLst/>
          </a:prstGeom>
        </p:spPr>
        <p:txBody>
          <a:bodyPr vert="horz" lIns="91440" tIns="45720" rIns="91440" bIns="45720" rtlCol="0" anchor="b"/>
          <a:lstStyle>
            <a:lvl1pPr algn="r">
              <a:defRPr sz="1200">
                <a:latin typeface="Segoe UI" pitchFamily="34" charset="0"/>
              </a:defRPr>
            </a:lvl1pPr>
          </a:lstStyle>
          <a:p>
            <a:fld id="{82AABF77-E2E4-44CA-BA5C-65E132CF08D8}" type="slidenum">
              <a:rPr lang="en-US" smtClean="0"/>
              <a:pPr/>
              <a:t>‹#›</a:t>
            </a:fld>
            <a:endParaRPr lang="en-US" dirty="0"/>
          </a:p>
        </p:txBody>
      </p:sp>
    </p:spTree>
    <p:extLst>
      <p:ext uri="{BB962C8B-B14F-4D97-AF65-F5344CB8AC3E}">
        <p14:creationId xmlns:p14="http://schemas.microsoft.com/office/powerpoint/2010/main" val="1716936007"/>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Segoe UI" pitchFamily="34" charset="0"/>
        <a:ea typeface="+mn-ea"/>
        <a:cs typeface="+mn-cs"/>
      </a:defRPr>
    </a:lvl1pPr>
    <a:lvl2pPr marL="609493" algn="l" defTabSz="1218987" rtl="0" eaLnBrk="1" latinLnBrk="0" hangingPunct="1">
      <a:defRPr sz="1600" kern="1200">
        <a:solidFill>
          <a:schemeClr val="tx1"/>
        </a:solidFill>
        <a:latin typeface="Segoe UI" pitchFamily="34" charset="0"/>
        <a:ea typeface="+mn-ea"/>
        <a:cs typeface="+mn-cs"/>
      </a:defRPr>
    </a:lvl2pPr>
    <a:lvl3pPr marL="1218987" algn="l" defTabSz="1218987" rtl="0" eaLnBrk="1" latinLnBrk="0" hangingPunct="1">
      <a:defRPr sz="1600" kern="1200">
        <a:solidFill>
          <a:schemeClr val="tx1"/>
        </a:solidFill>
        <a:latin typeface="Segoe UI" pitchFamily="34" charset="0"/>
        <a:ea typeface="+mn-ea"/>
        <a:cs typeface="+mn-cs"/>
      </a:defRPr>
    </a:lvl3pPr>
    <a:lvl4pPr marL="1828480" algn="l" defTabSz="1218987" rtl="0" eaLnBrk="1" latinLnBrk="0" hangingPunct="1">
      <a:defRPr sz="1600" kern="1200">
        <a:solidFill>
          <a:schemeClr val="tx1"/>
        </a:solidFill>
        <a:latin typeface="Segoe UI" pitchFamily="34" charset="0"/>
        <a:ea typeface="+mn-ea"/>
        <a:cs typeface="+mn-cs"/>
      </a:defRPr>
    </a:lvl4pPr>
    <a:lvl5pPr marL="2437973" algn="l" defTabSz="1218987" rtl="0" eaLnBrk="1" latinLnBrk="0" hangingPunct="1">
      <a:defRPr sz="1600" kern="1200">
        <a:solidFill>
          <a:schemeClr val="tx1"/>
        </a:solidFill>
        <a:latin typeface="Segoe UI" pitchFamily="34" charset="0"/>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1</a:t>
            </a:fld>
            <a:endParaRPr lang="en-US" dirty="0"/>
          </a:p>
        </p:txBody>
      </p:sp>
    </p:spTree>
    <p:extLst>
      <p:ext uri="{BB962C8B-B14F-4D97-AF65-F5344CB8AC3E}">
        <p14:creationId xmlns:p14="http://schemas.microsoft.com/office/powerpoint/2010/main" val="12587344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1788" y="696913"/>
            <a:ext cx="6194425" cy="34861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10</a:t>
            </a:fld>
            <a:endParaRPr lang="en-US" dirty="0"/>
          </a:p>
        </p:txBody>
      </p:sp>
    </p:spTree>
    <p:extLst>
      <p:ext uri="{BB962C8B-B14F-4D97-AF65-F5344CB8AC3E}">
        <p14:creationId xmlns:p14="http://schemas.microsoft.com/office/powerpoint/2010/main" val="3462654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2</a:t>
            </a:fld>
            <a:endParaRPr lang="en-US" dirty="0"/>
          </a:p>
        </p:txBody>
      </p:sp>
    </p:spTree>
    <p:extLst>
      <p:ext uri="{BB962C8B-B14F-4D97-AF65-F5344CB8AC3E}">
        <p14:creationId xmlns:p14="http://schemas.microsoft.com/office/powerpoint/2010/main" val="4913349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3</a:t>
            </a:fld>
            <a:endParaRPr lang="en-US" dirty="0"/>
          </a:p>
        </p:txBody>
      </p:sp>
    </p:spTree>
    <p:extLst>
      <p:ext uri="{BB962C8B-B14F-4D97-AF65-F5344CB8AC3E}">
        <p14:creationId xmlns:p14="http://schemas.microsoft.com/office/powerpoint/2010/main" val="36551210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4</a:t>
            </a:fld>
            <a:endParaRPr lang="en-US" dirty="0"/>
          </a:p>
        </p:txBody>
      </p:sp>
    </p:spTree>
    <p:extLst>
      <p:ext uri="{BB962C8B-B14F-4D97-AF65-F5344CB8AC3E}">
        <p14:creationId xmlns:p14="http://schemas.microsoft.com/office/powerpoint/2010/main" val="11166222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5</a:t>
            </a:fld>
            <a:endParaRPr lang="en-US" dirty="0"/>
          </a:p>
        </p:txBody>
      </p:sp>
    </p:spTree>
    <p:extLst>
      <p:ext uri="{BB962C8B-B14F-4D97-AF65-F5344CB8AC3E}">
        <p14:creationId xmlns:p14="http://schemas.microsoft.com/office/powerpoint/2010/main" val="11166222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6</a:t>
            </a:fld>
            <a:endParaRPr lang="en-US" dirty="0"/>
          </a:p>
        </p:txBody>
      </p:sp>
    </p:spTree>
    <p:extLst>
      <p:ext uri="{BB962C8B-B14F-4D97-AF65-F5344CB8AC3E}">
        <p14:creationId xmlns:p14="http://schemas.microsoft.com/office/powerpoint/2010/main" val="11166222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7</a:t>
            </a:fld>
            <a:endParaRPr lang="en-US" dirty="0"/>
          </a:p>
        </p:txBody>
      </p:sp>
    </p:spTree>
    <p:extLst>
      <p:ext uri="{BB962C8B-B14F-4D97-AF65-F5344CB8AC3E}">
        <p14:creationId xmlns:p14="http://schemas.microsoft.com/office/powerpoint/2010/main" val="3406922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8</a:t>
            </a:fld>
            <a:endParaRPr lang="en-US" dirty="0"/>
          </a:p>
        </p:txBody>
      </p:sp>
    </p:spTree>
    <p:extLst>
      <p:ext uri="{BB962C8B-B14F-4D97-AF65-F5344CB8AC3E}">
        <p14:creationId xmlns:p14="http://schemas.microsoft.com/office/powerpoint/2010/main" val="11166222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9</a:t>
            </a:fld>
            <a:endParaRPr lang="en-US" dirty="0"/>
          </a:p>
        </p:txBody>
      </p:sp>
    </p:spTree>
    <p:extLst>
      <p:ext uri="{BB962C8B-B14F-4D97-AF65-F5344CB8AC3E}">
        <p14:creationId xmlns:p14="http://schemas.microsoft.com/office/powerpoint/2010/main" val="34069226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Master" Target="../slideMasters/slideMaster1.xml"/><Relationship Id="rId6" Type="http://schemas.microsoft.com/office/2007/relationships/hdphoto" Target="../media/hdphoto1.wdp"/><Relationship Id="rId5" Type="http://schemas.openxmlformats.org/officeDocument/2006/relationships/image" Target="../media/image3.png"/><Relationship Id="rId4" Type="http://schemas.microsoft.com/office/2007/relationships/hdphoto" Target="../media/hdphoto3.wdp"/></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 Id="rId4" Type="http://schemas.microsoft.com/office/2007/relationships/hdphoto" Target="../media/hdphoto2.wdp"/></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113" y="2234114"/>
            <a:ext cx="8373521" cy="1359196"/>
          </a:xfrm>
        </p:spPr>
        <p:txBody>
          <a:bodyPr anchor="ctr" anchorCtr="0">
            <a:noAutofit/>
          </a:bodyPr>
          <a:lstStyle>
            <a:lvl1pPr>
              <a:lnSpc>
                <a:spcPct val="90000"/>
              </a:lnSpc>
              <a:defRPr sz="6600"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113" y="4612341"/>
            <a:ext cx="5454333" cy="1144929"/>
          </a:xfrm>
        </p:spPr>
        <p:txBody>
          <a:bodyPr/>
          <a:lstStyle>
            <a:lvl1pPr marL="0" indent="0">
              <a:buFont typeface="Arial" pitchFamily="34" charset="0"/>
              <a:buNone/>
              <a:defRPr sz="2400">
                <a:solidFill>
                  <a:schemeClr val="bg1">
                    <a:alpha val="98000"/>
                  </a:schemeClr>
                </a:solidFill>
                <a:latin typeface="+mj-lt"/>
              </a:defRPr>
            </a:lvl1pPr>
            <a:lvl2pPr marL="460375" indent="0">
              <a:buFont typeface="Arial" pitchFamily="34" charset="0"/>
              <a:buNone/>
              <a:defRPr/>
            </a:lvl2pPr>
            <a:lvl3pPr marL="855663" indent="0">
              <a:buFont typeface="Arial" pitchFamily="34" charset="0"/>
              <a:buNone/>
              <a:defRPr/>
            </a:lvl3pPr>
            <a:lvl4pPr marL="1258888" indent="0">
              <a:buFont typeface="Arial" pitchFamily="34" charset="0"/>
              <a:buNone/>
              <a:defRPr/>
            </a:lvl4pPr>
            <a:lvl5pPr marL="1604963"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pic>
        <p:nvPicPr>
          <p:cNvPr id="13" name="Picture 12"/>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113" y="228600"/>
            <a:ext cx="2497827" cy="290338"/>
          </a:xfrm>
          <a:prstGeom prst="rect">
            <a:avLst/>
          </a:prstGeom>
        </p:spPr>
      </p:pic>
    </p:spTree>
    <p:extLst>
      <p:ext uri="{BB962C8B-B14F-4D97-AF65-F5344CB8AC3E}">
        <p14:creationId xmlns:p14="http://schemas.microsoft.com/office/powerpoint/2010/main" val="2163483488"/>
      </p:ext>
    </p:extLst>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userDrawn="1"/>
        </p:nvSpPr>
        <p:spPr bwMode="auto">
          <a:xfrm>
            <a:off x="8291953" y="2008094"/>
            <a:ext cx="2269077"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821308525"/>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userDrawn="1"/>
        </p:nvGrpSpPr>
        <p:grpSpPr bwMode="black">
          <a:xfrm>
            <a:off x="7904572" y="2242931"/>
            <a:ext cx="3176914"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grpSp>
    </p:spTree>
    <p:extLst>
      <p:ext uri="{BB962C8B-B14F-4D97-AF65-F5344CB8AC3E}">
        <p14:creationId xmlns:p14="http://schemas.microsoft.com/office/powerpoint/2010/main" val="2433982393"/>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userDrawn="1"/>
        </p:nvSpPr>
        <p:spPr bwMode="black">
          <a:xfrm>
            <a:off x="7923609" y="1932604"/>
            <a:ext cx="3013332"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576417092"/>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8882758" y="1905000"/>
            <a:ext cx="1277596"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861767610"/>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208" y="1905000"/>
            <a:ext cx="10693401"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800"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pic>
        <p:nvPicPr>
          <p:cNvPr id="8" name="Picture 7"/>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161564" y="6338047"/>
            <a:ext cx="2506561" cy="291353"/>
          </a:xfrm>
          <a:prstGeom prst="rect">
            <a:avLst/>
          </a:prstGeom>
        </p:spPr>
      </p:pic>
    </p:spTree>
    <p:extLst>
      <p:ext uri="{BB962C8B-B14F-4D97-AF65-F5344CB8AC3E}">
        <p14:creationId xmlns:p14="http://schemas.microsoft.com/office/powerpoint/2010/main" val="3900536183"/>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ran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2"/>
          <p:cNvPicPr>
            <a:picLocks noChangeAspect="1" noChangeArrowheads="1"/>
          </p:cNvPicPr>
          <p:nvPr userDrawn="1"/>
        </p:nvPicPr>
        <p:blipFill>
          <a:blip r:embed="rId3">
            <a:extLst>
              <a:ext uri="{28A0092B-C50C-407E-A947-70E740481C1C}">
                <a14:useLocalDpi xmlns:a14="http://schemas.microsoft.com/office/drawing/2010/main" val="0"/>
              </a:ext>
            </a:extLst>
          </a:blip>
          <a:stretch>
            <a:fillRect/>
          </a:stretch>
        </p:blipFill>
        <p:spPr bwMode="black">
          <a:xfrm>
            <a:off x="4321174" y="3140274"/>
            <a:ext cx="3546476" cy="577452"/>
          </a:xfrm>
          <a:prstGeom prst="rect">
            <a:avLst/>
          </a:prstGeom>
          <a:noFill/>
          <a:ln>
            <a:noFill/>
          </a:ln>
        </p:spPr>
      </p:pic>
      <p:sp>
        <p:nvSpPr>
          <p:cNvPr id="3" name="Text Box 3"/>
          <p:cNvSpPr txBox="1">
            <a:spLocks noChangeArrowheads="1"/>
          </p:cNvSpPr>
          <p:nvPr userDrawn="1"/>
        </p:nvSpPr>
        <p:spPr bwMode="blackWhite">
          <a:xfrm>
            <a:off x="507868" y="6083573"/>
            <a:ext cx="11173090" cy="415484"/>
          </a:xfrm>
          <a:prstGeom prst="rect">
            <a:avLst/>
          </a:prstGeom>
          <a:noFill/>
          <a:ln w="12700">
            <a:noFill/>
            <a:miter lim="800000"/>
            <a:headEnd type="none" w="sm" len="sm"/>
            <a:tailEnd type="none" w="sm" len="sm"/>
          </a:ln>
          <a:effectLst/>
        </p:spPr>
        <p:txBody>
          <a:bodyPr vert="horz" wrap="square" lIns="91425" tIns="45713" rIns="91425" bIns="45713" numCol="1" anchor="t" anchorCtr="0" compatLnSpc="1">
            <a:prstTxWarp prst="textNoShape">
              <a:avLst/>
            </a:prstTxWarp>
            <a:spAutoFit/>
          </a:bodyPr>
          <a:lstStyle/>
          <a:p>
            <a:pPr algn="ctr" defTabSz="914099" eaLnBrk="0" hangingPunct="0"/>
            <a:r>
              <a:rPr lang="en-US" sz="700" dirty="0">
                <a:solidFill>
                  <a:schemeClr val="bg1">
                    <a:alpha val="99000"/>
                  </a:schemeClr>
                </a:solidFill>
                <a:latin typeface="Segoe UI" pitchFamily="34" charset="0"/>
                <a:cs typeface="Arial" charset="0"/>
              </a:rPr>
              <a:t>© </a:t>
            </a:r>
            <a:r>
              <a:rPr lang="en-US" sz="700" dirty="0" smtClean="0">
                <a:solidFill>
                  <a:schemeClr val="bg1">
                    <a:alpha val="99000"/>
                  </a:schemeClr>
                </a:solidFill>
                <a:latin typeface="Segoe UI" pitchFamily="34" charset="0"/>
                <a:cs typeface="Arial" charset="0"/>
              </a:rPr>
              <a:t>2011 Microsoft </a:t>
            </a:r>
            <a:r>
              <a:rPr lang="en-US" sz="700" dirty="0">
                <a:solidFill>
                  <a:schemeClr val="bg1">
                    <a:alpha val="99000"/>
                  </a:schemeClr>
                </a:solidFill>
                <a:latin typeface="Segoe UI" pitchFamily="34" charset="0"/>
                <a:cs typeface="Arial" charset="0"/>
              </a:rPr>
              <a:t>Corporation. All rights reserved. Microsoft, Windows, Windows Vista and other product names are or may be registered trademarks and/or trademarks in the U.S. and/or other countries.</a:t>
            </a:r>
          </a:p>
          <a:p>
            <a:pPr algn="ctr" defTabSz="914099" eaLnBrk="0" hangingPunct="0"/>
            <a:r>
              <a:rPr lang="en-US" sz="700" dirty="0">
                <a:solidFill>
                  <a:schemeClr val="bg1">
                    <a:alpha val="99000"/>
                  </a:schemeClr>
                </a:solidFill>
                <a:latin typeface="Segoe UI" pitchFamily="34" charset="0"/>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r>
              <a:rPr lang="en-US" sz="700" dirty="0" smtClean="0">
                <a:solidFill>
                  <a:schemeClr val="bg1">
                    <a:alpha val="99000"/>
                  </a:schemeClr>
                </a:solidFill>
                <a:latin typeface="Segoe UI" pitchFamily="34" charset="0"/>
                <a:cs typeface="Arial" charset="0"/>
              </a:rPr>
              <a:t>MICROSOFT </a:t>
            </a:r>
            <a:r>
              <a:rPr lang="en-US" sz="700" dirty="0">
                <a:solidFill>
                  <a:schemeClr val="bg1">
                    <a:alpha val="99000"/>
                  </a:schemeClr>
                </a:solidFill>
                <a:latin typeface="Segoe UI" pitchFamily="34" charset="0"/>
                <a:cs typeface="Arial" charset="0"/>
              </a:rPr>
              <a:t>MAKES NO WARRANTIES, EXPRESS, IMPLIED OR STATUTORY, AS TO THE INFORMATION IN THIS PRESENTATION.</a:t>
            </a:r>
          </a:p>
        </p:txBody>
      </p:sp>
    </p:spTree>
    <p:extLst>
      <p:ext uri="{BB962C8B-B14F-4D97-AF65-F5344CB8AC3E}">
        <p14:creationId xmlns:p14="http://schemas.microsoft.com/office/powerpoint/2010/main" val="2549922664"/>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userDrawn="1">
            <p:ph type="body" sz="quarter" idx="10" hasCustomPrompt="1"/>
          </p:nvPr>
        </p:nvSpPr>
        <p:spPr>
          <a:xfrm>
            <a:off x="512764" y="2892710"/>
            <a:ext cx="11228440" cy="1218795"/>
          </a:xfrm>
        </p:spPr>
        <p:txBody>
          <a:bodyPr/>
          <a:lstStyle>
            <a:lvl1pPr marL="0" indent="0">
              <a:buNone/>
              <a:defRPr lang="en-US" sz="8800" i="0" kern="1200" spc="-100" baseline="0" dirty="0" smtClean="0">
                <a:solidFill>
                  <a:schemeClr val="bg1">
                    <a:alpha val="99000"/>
                  </a:schemeClr>
                </a:soli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userDrawn="1">
            <p:ph type="body" sz="quarter" idx="11" hasCustomPrompt="1"/>
          </p:nvPr>
        </p:nvSpPr>
        <p:spPr>
          <a:xfrm>
            <a:off x="512763" y="4343400"/>
            <a:ext cx="7513637" cy="443198"/>
          </a:xfrm>
        </p:spPr>
        <p:txBody>
          <a:bodyPr/>
          <a:lstStyle>
            <a:lvl1pPr marL="0" indent="0">
              <a:buNone/>
              <a:defRPr lang="en-US" sz="3200" kern="1200" spc="-100" baseline="0" dirty="0">
                <a:solidFill>
                  <a:schemeClr val="bg1">
                    <a:alpha val="99000"/>
                  </a:schemeClr>
                </a:solidFill>
                <a:latin typeface="+mj-lt"/>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Speaker Name</a:t>
            </a:r>
            <a:endParaRPr lang="en-US" dirty="0"/>
          </a:p>
        </p:txBody>
      </p:sp>
      <p:pic>
        <p:nvPicPr>
          <p:cNvPr id="26" name="Picture 25" descr="Microsoft logo and tagline"/>
          <p:cNvPicPr>
            <a:picLocks noChangeAspect="1" noChangeArrowheads="1"/>
          </p:cNvPicPr>
          <p:nvPr userDrawn="1"/>
        </p:nvPicPr>
        <p:blipFill rotWithShape="1">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534708" y="6364651"/>
            <a:ext cx="1595652" cy="268366"/>
          </a:xfrm>
          <a:prstGeom prst="rect">
            <a:avLst/>
          </a:prstGeom>
          <a:noFill/>
          <a:ln>
            <a:noFill/>
          </a:ln>
        </p:spPr>
      </p:pic>
      <p:pic>
        <p:nvPicPr>
          <p:cNvPr id="7" name="Picture 6"/>
          <p:cNvPicPr>
            <a:picLocks noChangeAspect="1"/>
          </p:cNvPicPr>
          <p:nvPr userDrawn="1"/>
        </p:nvPicPr>
        <p:blipFill>
          <a:blip r:embed="rId5">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113" y="228600"/>
            <a:ext cx="2497827" cy="290338"/>
          </a:xfrm>
          <a:prstGeom prst="rect">
            <a:avLst/>
          </a:prstGeom>
        </p:spPr>
      </p:pic>
    </p:spTree>
    <p:extLst>
      <p:ext uri="{BB962C8B-B14F-4D97-AF65-F5344CB8AC3E}">
        <p14:creationId xmlns:p14="http://schemas.microsoft.com/office/powerpoint/2010/main" val="3517780638"/>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73929649"/>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6"/>
            <a:ext cx="12188826"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22896729"/>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519114" y="1905000"/>
            <a:ext cx="11149012" cy="1618905"/>
          </a:xfrm>
        </p:spPr>
        <p:txBody>
          <a:bodyPr/>
          <a:lstStyle>
            <a:lvl1pPr>
              <a:lnSpc>
                <a:spcPct val="90000"/>
              </a:lnSpc>
              <a:defRPr sz="2400"/>
            </a:lvl1pPr>
            <a:lvl2pPr>
              <a:lnSpc>
                <a:spcPct val="90000"/>
              </a:lnSpc>
              <a:defRPr sz="2000"/>
            </a:lvl2pPr>
            <a:lvl3pPr>
              <a:lnSpc>
                <a:spcPct val="90000"/>
              </a:lnSpc>
              <a:defRPr sz="1800"/>
            </a:lvl3pPr>
            <a:lvl4pPr>
              <a:lnSpc>
                <a:spcPct val="90000"/>
              </a:lnSpc>
              <a:defRPr sz="1800"/>
            </a:lvl4pPr>
            <a:lvl5pPr>
              <a:lnSpc>
                <a:spcPct val="90000"/>
              </a:lnSpc>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078997337"/>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pic>
        <p:nvPicPr>
          <p:cNvPr id="4" name="Picture 3"/>
          <p:cNvPicPr>
            <a:picLocks noChangeAspect="1"/>
          </p:cNvPicPr>
          <p:nvPr userDrawn="1"/>
        </p:nvPicPr>
        <p:blipFill>
          <a:blip r:embed="rId3" cstate="print">
            <a:duotone>
              <a:prstClr val="black"/>
              <a:schemeClr val="tx2">
                <a:tint val="45000"/>
                <a:satMod val="400000"/>
              </a:schemeClr>
            </a:duotone>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505028237"/>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99036"/>
          </a:xfrm>
        </p:spPr>
        <p:txBody>
          <a:bodyPr/>
          <a:lstStyle>
            <a:lvl1pPr marL="0" indent="0">
              <a:spcBef>
                <a:spcPts val="0"/>
              </a:spcBef>
              <a:spcAft>
                <a:spcPts val="0"/>
              </a:spcAft>
              <a:buFont typeface="Arial" pitchFamily="34" charset="0"/>
              <a:buNone/>
              <a:defRPr lang="en-US" sz="3200" kern="1200" dirty="0" smtClean="0">
                <a:gradFill>
                  <a:gsLst>
                    <a:gs pos="0">
                      <a:srgbClr val="595959"/>
                    </a:gs>
                    <a:gs pos="86000">
                      <a:srgbClr val="595959"/>
                    </a:gs>
                  </a:gsLst>
                  <a:lin ang="5400000" scaled="0"/>
                </a:gradFill>
                <a:latin typeface="+mn-lt"/>
                <a:ea typeface="+mn-ea"/>
                <a:cs typeface="+mn-cs"/>
              </a:defRPr>
            </a:lvl1pPr>
            <a:lvl2pPr marL="688975" indent="-342900">
              <a:spcBef>
                <a:spcPts val="0"/>
              </a:spcBef>
              <a:spcAft>
                <a:spcPts val="0"/>
              </a:spcAft>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2000"/>
            </a:lvl3pPr>
            <a:lvl4pPr marL="0" indent="0">
              <a:spcBef>
                <a:spcPts val="0"/>
              </a:spcBef>
              <a:spcAft>
                <a:spcPts val="400"/>
              </a:spcAft>
              <a:buNone/>
              <a:defRPr/>
            </a:lvl4pPr>
            <a:lvl5pPr marL="342900" indent="-342900">
              <a:spcBef>
                <a:spcPts val="0"/>
              </a:spcBef>
              <a:spcAft>
                <a:spcPts val="400"/>
              </a:spcAft>
              <a:buFont typeface="Arial" pitchFamily="34" charset="0"/>
              <a:buChar char="•"/>
              <a:defRPr/>
            </a:lvl5pPr>
            <a:lvl6pPr marL="1033462" indent="-342900">
              <a:buFont typeface="Arial" pitchFamily="34" charset="0"/>
              <a:buChar char="•"/>
              <a:defRPr sz="2400">
                <a:gradFill>
                  <a:gsLst>
                    <a:gs pos="0">
                      <a:srgbClr val="595959"/>
                    </a:gs>
                    <a:gs pos="86000">
                      <a:srgbClr val="595959"/>
                    </a:gs>
                  </a:gsLst>
                  <a:lin ang="5400000" scaled="0"/>
                </a:gradFill>
              </a:defRPr>
            </a:lvl6pPr>
            <a:lvl7pPr marL="1255713" indent="-225425">
              <a:defRPr>
                <a:gradFill>
                  <a:gsLst>
                    <a:gs pos="0">
                      <a:srgbClr val="595959"/>
                    </a:gs>
                    <a:gs pos="86000">
                      <a:srgbClr val="595959"/>
                    </a:gs>
                  </a:gsLst>
                  <a:lin ang="5400000" scaled="0"/>
                </a:gradFill>
              </a:defRPr>
            </a:lvl7pPr>
            <a:lvl8pPr marL="1487488" indent="-231775">
              <a:defRPr>
                <a:gradFill>
                  <a:gsLst>
                    <a:gs pos="0">
                      <a:srgbClr val="595959"/>
                    </a:gs>
                    <a:gs pos="86000">
                      <a:srgbClr val="595959"/>
                    </a:gs>
                  </a:gsLst>
                  <a:lin ang="5400000" scaled="0"/>
                </a:gradFill>
              </a:defRPr>
            </a:lvl8pPr>
          </a:lstStyle>
          <a:p>
            <a:pPr marL="346075" lvl="0" indent="-346075" algn="l" defTabSz="914363" rtl="0" eaLnBrk="1" latinLnBrk="0" hangingPunct="1">
              <a:lnSpc>
                <a:spcPct val="90000"/>
              </a:lnSpc>
              <a:spcBef>
                <a:spcPct val="20000"/>
              </a:spcBef>
              <a:buSzPct val="90000"/>
              <a:buFont typeface="Arial" pitchFamily="34" charset="0"/>
              <a:buChar char="•"/>
            </a:pPr>
            <a:r>
              <a:rPr lang="en-US" smtClean="0"/>
              <a:t>Click to edit Master text styles</a:t>
            </a:r>
          </a:p>
          <a:p>
            <a:pPr marL="346075" lvl="1" indent="-346075" algn="l" defTabSz="914363" rtl="0" eaLnBrk="1" latinLnBrk="0" hangingPunct="1">
              <a:lnSpc>
                <a:spcPct val="90000"/>
              </a:lnSpc>
              <a:spcBef>
                <a:spcPct val="20000"/>
              </a:spcBef>
              <a:buSzPct val="90000"/>
              <a:buFont typeface="Arial" pitchFamily="34" charset="0"/>
              <a:buChar char="•"/>
            </a:pPr>
            <a:r>
              <a:rPr lang="en-US" smtClean="0"/>
              <a:t>Second level</a:t>
            </a:r>
          </a:p>
          <a:p>
            <a:pPr marL="346075" lvl="2" indent="-346075" algn="l" defTabSz="914363" rtl="0" eaLnBrk="1" latinLnBrk="0" hangingPunct="1">
              <a:lnSpc>
                <a:spcPct val="90000"/>
              </a:lnSpc>
              <a:spcBef>
                <a:spcPct val="20000"/>
              </a:spcBef>
              <a:buSzPct val="90000"/>
              <a:buFont typeface="Arial" pitchFamily="34" charset="0"/>
              <a:buChar char="•"/>
            </a:pPr>
            <a:r>
              <a:rPr lang="en-US" smtClean="0"/>
              <a:t>Third level</a:t>
            </a:r>
          </a:p>
          <a:p>
            <a:pPr marL="346075" lvl="3" indent="-346075" algn="l" defTabSz="914363" rtl="0" eaLnBrk="1" latinLnBrk="0" hangingPunct="1">
              <a:lnSpc>
                <a:spcPct val="90000"/>
              </a:lnSpc>
              <a:spcBef>
                <a:spcPct val="20000"/>
              </a:spcBef>
              <a:buSzPct val="90000"/>
              <a:buFont typeface="Arial" pitchFamily="34" charset="0"/>
              <a:buChar char="•"/>
            </a:pPr>
            <a:r>
              <a:rPr lang="en-US" smtClean="0"/>
              <a:t>Fourth level</a:t>
            </a:r>
          </a:p>
          <a:p>
            <a:pPr marL="346075" lvl="4" indent="-346075" algn="l" defTabSz="914363"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pic>
        <p:nvPicPr>
          <p:cNvPr id="4" name="Picture 3"/>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3006485161"/>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3" name="Content Placeholder 2"/>
          <p:cNvSpPr>
            <a:spLocks noGrp="1"/>
          </p:cNvSpPr>
          <p:nvPr>
            <p:ph sz="half" idx="1"/>
          </p:nvPr>
        </p:nvSpPr>
        <p:spPr>
          <a:xfrm>
            <a:off x="519113" y="1447800"/>
            <a:ext cx="5486400" cy="2443746"/>
          </a:xfrm>
        </p:spPr>
        <p:txBody>
          <a:bodyPr/>
          <a:lstStyle>
            <a:lvl1pPr marL="341313" indent="-341313">
              <a:lnSpc>
                <a:spcPct val="90000"/>
              </a:lnSpc>
              <a:buSzPct val="80000"/>
              <a:buFont typeface="Arial" pitchFamily="34" charset="0"/>
              <a:buChar char="•"/>
              <a:defRPr sz="3200"/>
            </a:lvl1pPr>
            <a:lvl2pPr marL="627063" indent="-285750">
              <a:lnSpc>
                <a:spcPct val="90000"/>
              </a:lnSpc>
              <a:buSzPct val="80000"/>
              <a:buFont typeface="Arial" pitchFamily="34" charset="0"/>
              <a:buChar char="•"/>
              <a:defRPr sz="2800"/>
            </a:lvl2pPr>
            <a:lvl3pPr marL="914400" indent="-287338">
              <a:lnSpc>
                <a:spcPct val="90000"/>
              </a:lnSpc>
              <a:buSzPct val="80000"/>
              <a:buFont typeface="Arial" pitchFamily="34" charset="0"/>
              <a:buChar char="•"/>
              <a:defRPr sz="2400"/>
            </a:lvl3pPr>
            <a:lvl4pPr marL="1712913" indent="-225425">
              <a:lnSpc>
                <a:spcPct val="90000"/>
              </a:lnSpc>
              <a:buSzPct val="80000"/>
              <a:buFont typeface="Arial" pitchFamily="34" charset="0"/>
              <a:buChar char="•"/>
              <a:defRPr sz="2000"/>
            </a:lvl4pPr>
            <a:lvl5pPr marL="1944688" indent="-231775">
              <a:lnSpc>
                <a:spcPct val="90000"/>
              </a:lnSpc>
              <a:buSzPct val="80000"/>
              <a:buFont typeface="Arial" pitchFamily="34" charset="0"/>
              <a:buChar char="•"/>
              <a:defRPr sz="20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725" y="1447800"/>
            <a:ext cx="5486400" cy="2443746"/>
          </a:xfrm>
        </p:spPr>
        <p:txBody>
          <a:bodyPr/>
          <a:lstStyle>
            <a:lvl1pPr marL="457200" indent="-457200">
              <a:lnSpc>
                <a:spcPct val="90000"/>
              </a:lnSpc>
              <a:buSzPct val="80000"/>
              <a:buFont typeface="Arial" pitchFamily="34" charset="0"/>
              <a:buChar char="•"/>
              <a:defRPr lang="en-US" sz="3200" kern="1200" dirty="0" smtClean="0">
                <a:gradFill>
                  <a:gsLst>
                    <a:gs pos="0">
                      <a:srgbClr val="595959"/>
                    </a:gs>
                    <a:gs pos="86000">
                      <a:srgbClr val="595959"/>
                    </a:gs>
                  </a:gsLst>
                  <a:lin ang="5400000" scaled="0"/>
                </a:gradFill>
                <a:latin typeface="+mn-lt"/>
                <a:ea typeface="+mn-ea"/>
                <a:cs typeface="+mn-cs"/>
              </a:defRPr>
            </a:lvl1pPr>
            <a:lvl2pPr marL="798513" indent="-457200">
              <a:lnSpc>
                <a:spcPct val="90000"/>
              </a:lnSpc>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969962" indent="-342900">
              <a:lnSpc>
                <a:spcPct val="90000"/>
              </a:lnSpc>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830388" indent="-342900">
              <a:lnSpc>
                <a:spcPct val="90000"/>
              </a:lnSpc>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2055813" indent="-342900">
              <a:lnSpc>
                <a:spcPct val="90000"/>
              </a:lnSpc>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a:defRPr sz="1800"/>
            </a:lvl6pPr>
            <a:lvl7pPr>
              <a:defRPr sz="1800"/>
            </a:lvl7pPr>
            <a:lvl8pPr>
              <a:defRPr sz="1800"/>
            </a:lvl8pPr>
            <a:lvl9pPr>
              <a:defRPr sz="1800"/>
            </a:lvl9pPr>
          </a:lstStyle>
          <a:p>
            <a:pPr marL="341313" lvl="0" indent="-341313" algn="l" defTabSz="914363" rtl="0" eaLnBrk="1" latinLnBrk="0" hangingPunct="1">
              <a:lnSpc>
                <a:spcPct val="90000"/>
              </a:lnSpc>
              <a:spcBef>
                <a:spcPct val="20000"/>
              </a:spcBef>
              <a:buSzPct val="80000"/>
              <a:buFont typeface="Arial" pitchFamily="34" charset="0"/>
              <a:buChar char="•"/>
            </a:pPr>
            <a:r>
              <a:rPr lang="en-US" smtClean="0"/>
              <a:t>Click to edit Master text styles</a:t>
            </a:r>
          </a:p>
          <a:p>
            <a:pPr marL="341313" lvl="1" indent="-341313" algn="l" defTabSz="914363" rtl="0" eaLnBrk="1" latinLnBrk="0" hangingPunct="1">
              <a:lnSpc>
                <a:spcPct val="90000"/>
              </a:lnSpc>
              <a:spcBef>
                <a:spcPct val="20000"/>
              </a:spcBef>
              <a:buSzPct val="80000"/>
              <a:buFont typeface="Arial" pitchFamily="34" charset="0"/>
              <a:buChar char="•"/>
            </a:pPr>
            <a:r>
              <a:rPr lang="en-US" smtClean="0"/>
              <a:t>Second level</a:t>
            </a:r>
          </a:p>
          <a:p>
            <a:pPr marL="341313" lvl="2" indent="-341313" algn="l" defTabSz="914363" rtl="0" eaLnBrk="1" latinLnBrk="0" hangingPunct="1">
              <a:lnSpc>
                <a:spcPct val="90000"/>
              </a:lnSpc>
              <a:spcBef>
                <a:spcPct val="20000"/>
              </a:spcBef>
              <a:buSzPct val="80000"/>
              <a:buFont typeface="Arial" pitchFamily="34" charset="0"/>
              <a:buChar char="•"/>
            </a:pPr>
            <a:r>
              <a:rPr lang="en-US" smtClean="0"/>
              <a:t>Third level</a:t>
            </a:r>
          </a:p>
          <a:p>
            <a:pPr marL="341313" lvl="3" indent="-341313" algn="l" defTabSz="914363" rtl="0" eaLnBrk="1" latinLnBrk="0" hangingPunct="1">
              <a:lnSpc>
                <a:spcPct val="90000"/>
              </a:lnSpc>
              <a:spcBef>
                <a:spcPct val="20000"/>
              </a:spcBef>
              <a:buSzPct val="80000"/>
              <a:buFont typeface="Arial" pitchFamily="34" charset="0"/>
              <a:buChar char="•"/>
            </a:pPr>
            <a:r>
              <a:rPr lang="en-US" smtClean="0"/>
              <a:t>Fourth level</a:t>
            </a:r>
          </a:p>
          <a:p>
            <a:pPr marL="341313" lvl="4" indent="-341313" algn="l" defTabSz="914363"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5" name="Picture 4"/>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976391211"/>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5486400"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7867" y="2266796"/>
            <a:ext cx="5484971" cy="1945148"/>
          </a:xfrm>
        </p:spPr>
        <p:txBody>
          <a:bodyPr/>
          <a:lstStyle>
            <a:lvl1pPr marL="403225" indent="-403225">
              <a:buSzPct val="80000"/>
              <a:buFont typeface="Arial" pitchFamily="34" charset="0"/>
              <a:buChar char="•"/>
              <a:defRPr sz="2800"/>
            </a:lvl1pPr>
            <a:lvl2pPr marL="744538" indent="-322263">
              <a:buSzPct val="80000"/>
              <a:buFont typeface="Arial" pitchFamily="34" charset="0"/>
              <a:buChar char="•"/>
              <a:defRPr sz="2800"/>
            </a:lvl2pPr>
            <a:lvl3pPr marL="1027113" indent="-282575" defTabSz="1030288">
              <a:buSzPct val="80000"/>
              <a:buFont typeface="Arial" pitchFamily="34" charset="0"/>
              <a:buChar char="•"/>
              <a:defRPr sz="2400"/>
            </a:lvl3pPr>
            <a:lvl4pPr marL="1317625" indent="-287338">
              <a:buSzPct val="80000"/>
              <a:buFont typeface="Arial" pitchFamily="34" charset="0"/>
              <a:buChar char="•"/>
              <a:defRPr sz="2000"/>
            </a:lvl4pPr>
            <a:lvl5pPr marL="1541463" indent="-223838">
              <a:buSzPct val="80000"/>
              <a:buFont typeface="Arial" pitchFamily="34" charset="0"/>
              <a:buChar cha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1725" y="1447800"/>
            <a:ext cx="5486400"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1725" y="2266796"/>
            <a:ext cx="5486400" cy="1945148"/>
          </a:xfrm>
        </p:spPr>
        <p:txBody>
          <a:bodyPr/>
          <a:lstStyle>
            <a:lvl1pPr marL="296321" indent="-296321">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1pPr>
            <a:lvl2pPr marL="457200" indent="-457200">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765175" indent="-342900">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373187" indent="-342900">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1087438" indent="-342900">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marL="1373187" indent="-342900">
              <a:defRPr sz="1600"/>
            </a:lvl6pPr>
            <a:lvl7pPr marL="1603375" indent="-285750">
              <a:defRPr sz="1600"/>
            </a:lvl7pPr>
            <a:lvl8pPr>
              <a:defRPr sz="1600"/>
            </a:lvl8pPr>
            <a:lvl9pPr>
              <a:defRPr sz="1600"/>
            </a:lvl9pPr>
          </a:lstStyle>
          <a:p>
            <a:pPr marL="403225" lvl="0" indent="-403225" algn="l" defTabSz="914363" rtl="0" eaLnBrk="1" latinLnBrk="0" hangingPunct="1">
              <a:lnSpc>
                <a:spcPct val="90000"/>
              </a:lnSpc>
              <a:spcBef>
                <a:spcPct val="20000"/>
              </a:spcBef>
              <a:buSzPct val="80000"/>
            </a:pPr>
            <a:r>
              <a:rPr lang="en-US" smtClean="0"/>
              <a:t>Click to edit Master text styles</a:t>
            </a:r>
          </a:p>
          <a:p>
            <a:pPr marL="403225" lvl="1" indent="-403225" algn="l" defTabSz="914363" rtl="0" eaLnBrk="1" latinLnBrk="0" hangingPunct="1">
              <a:lnSpc>
                <a:spcPct val="90000"/>
              </a:lnSpc>
              <a:spcBef>
                <a:spcPct val="20000"/>
              </a:spcBef>
              <a:buSzPct val="80000"/>
            </a:pPr>
            <a:r>
              <a:rPr lang="en-US" smtClean="0"/>
              <a:t>Second level</a:t>
            </a:r>
          </a:p>
          <a:p>
            <a:pPr marL="403225" lvl="2" indent="-403225" algn="l" defTabSz="914363" rtl="0" eaLnBrk="1" latinLnBrk="0" hangingPunct="1">
              <a:lnSpc>
                <a:spcPct val="90000"/>
              </a:lnSpc>
              <a:spcBef>
                <a:spcPct val="20000"/>
              </a:spcBef>
              <a:buSzPct val="80000"/>
            </a:pPr>
            <a:r>
              <a:rPr lang="en-US" smtClean="0"/>
              <a:t>Third level</a:t>
            </a:r>
          </a:p>
          <a:p>
            <a:pPr marL="403225" lvl="3" indent="-403225" algn="l" defTabSz="914363" rtl="0" eaLnBrk="1" latinLnBrk="0" hangingPunct="1">
              <a:lnSpc>
                <a:spcPct val="90000"/>
              </a:lnSpc>
              <a:spcBef>
                <a:spcPct val="20000"/>
              </a:spcBef>
              <a:buSzPct val="80000"/>
            </a:pPr>
            <a:r>
              <a:rPr lang="en-US" smtClean="0"/>
              <a:t>Fourth level</a:t>
            </a:r>
          </a:p>
          <a:p>
            <a:pPr marL="403225" lvl="4" indent="-403225" algn="l" defTabSz="914363" rtl="0" eaLnBrk="1" latinLnBrk="0" hangingPunct="1">
              <a:lnSpc>
                <a:spcPct val="90000"/>
              </a:lnSpc>
              <a:spcBef>
                <a:spcPct val="20000"/>
              </a:spcBef>
              <a:buSzPct val="80000"/>
            </a:pPr>
            <a:r>
              <a:rPr lang="en-US" smtClean="0"/>
              <a:t>Fifth level</a:t>
            </a:r>
            <a:endParaRPr lang="en-US" dirty="0"/>
          </a:p>
        </p:txBody>
      </p:sp>
      <p:pic>
        <p:nvPicPr>
          <p:cNvPr id="7" name="Picture 6"/>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3597595036"/>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pic>
        <p:nvPicPr>
          <p:cNvPr id="3" name="Picture 2"/>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1833870189"/>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4230898258"/>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113" y="1447800"/>
            <a:ext cx="11149012"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1"/>
          </p:nvPr>
        </p:nvSpPr>
        <p:spPr>
          <a:xfrm>
            <a:off x="3473804" y="3417661"/>
            <a:ext cx="6945312" cy="1241878"/>
          </a:xfrm>
        </p:spPr>
        <p:txBody>
          <a:bodyPr lIns="182880" tIns="182880" anchor="ctr" anchorCtr="0"/>
          <a:lstStyle>
            <a:lvl1pPr marL="574675" indent="-571500">
              <a:spcAft>
                <a:spcPts val="1200"/>
              </a:spcAft>
              <a:buNone/>
              <a:defRPr lang="en-US" sz="4400"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marL="346075" indent="-342900">
              <a:buFont typeface="Arial" pitchFamily="34" charset="0"/>
              <a:buNone/>
              <a:defRPr lang="en-US" sz="2400" kern="1200" spc="-50" baseline="0" dirty="0">
                <a:gradFill>
                  <a:gsLst>
                    <a:gs pos="0">
                      <a:srgbClr val="595959"/>
                    </a:gs>
                    <a:gs pos="86000">
                      <a:srgbClr val="595959"/>
                    </a:gs>
                  </a:gsLst>
                  <a:lin ang="5400000" scaled="0"/>
                </a:gradFill>
                <a:latin typeface="+mn-lt"/>
                <a:ea typeface="+mn-ea"/>
                <a:cs typeface="+mn-cs"/>
              </a:defRPr>
            </a:lvl2pPr>
          </a:lstStyle>
          <a:p>
            <a:pPr marL="3175" lvl="0" indent="0" algn="l" defTabSz="914363" rtl="0" eaLnBrk="1" latinLnBrk="0" hangingPunct="1">
              <a:lnSpc>
                <a:spcPct val="90000"/>
              </a:lnSpc>
              <a:spcBef>
                <a:spcPts val="0"/>
              </a:spcBef>
              <a:spcAft>
                <a:spcPts val="900"/>
              </a:spcAft>
              <a:buSzPct val="80000"/>
            </a:pPr>
            <a:r>
              <a:rPr lang="en-US" smtClean="0"/>
              <a:t>Click to edit Master text styles</a:t>
            </a:r>
          </a:p>
          <a:p>
            <a:pPr marL="3175" lvl="1" indent="0" algn="l" defTabSz="914363" rtl="0" eaLnBrk="1" latinLnBrk="0" hangingPunct="1">
              <a:lnSpc>
                <a:spcPct val="90000"/>
              </a:lnSpc>
              <a:spcBef>
                <a:spcPts val="0"/>
              </a:spcBef>
              <a:spcAft>
                <a:spcPts val="900"/>
              </a:spcAft>
              <a:buSzPct val="80000"/>
            </a:pPr>
            <a:r>
              <a:rPr lang="en-US" smtClean="0"/>
              <a:t>Second level</a:t>
            </a:r>
          </a:p>
        </p:txBody>
      </p:sp>
      <p:sp>
        <p:nvSpPr>
          <p:cNvPr id="18" name="Freeform 105"/>
          <p:cNvSpPr>
            <a:spLocks/>
          </p:cNvSpPr>
          <p:nvPr userDrawn="1"/>
        </p:nvSpPr>
        <p:spPr bwMode="black">
          <a:xfrm>
            <a:off x="1200173" y="2133600"/>
            <a:ext cx="1865060"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305" tIns="41153" rIns="82305" bIns="41153" numCol="1" anchor="t" anchorCtr="0" compatLnSpc="1">
            <a:prstTxWarp prst="textNoShape">
              <a:avLst/>
            </a:prstTxWarp>
          </a:bodyPr>
          <a:lstStyle/>
          <a:p>
            <a:pPr lvl="0" defTabSz="1218987"/>
            <a:endParaRPr lang="en-US" sz="1600">
              <a:solidFill>
                <a:srgbClr val="292929"/>
              </a:solidFill>
            </a:endParaRPr>
          </a:p>
        </p:txBody>
      </p:sp>
    </p:spTree>
    <p:extLst>
      <p:ext uri="{BB962C8B-B14F-4D97-AF65-F5344CB8AC3E}">
        <p14:creationId xmlns:p14="http://schemas.microsoft.com/office/powerpoint/2010/main" val="1190577860"/>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7713385" y="2136047"/>
            <a:ext cx="3499128"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716053826"/>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11149012"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3355543"/>
      </p:ext>
    </p:extLst>
  </p:cSld>
  <p:clrMap bg1="lt1" tx1="dk1" bg2="lt2" tx2="dk2" accent1="accent1" accent2="accent2" accent3="accent3" accent4="accent4" accent5="accent5" accent6="accent6" hlink="hlink" folHlink="folHlink"/>
  <p:sldLayoutIdLst>
    <p:sldLayoutId id="2147483761" r:id="rId1"/>
    <p:sldLayoutId id="2147483762" r:id="rId2"/>
    <p:sldLayoutId id="2147483763" r:id="rId3"/>
    <p:sldLayoutId id="2147483764" r:id="rId4"/>
    <p:sldLayoutId id="2147483765" r:id="rId5"/>
    <p:sldLayoutId id="2147483766" r:id="rId6"/>
    <p:sldLayoutId id="2147483767" r:id="rId7"/>
    <p:sldLayoutId id="2147483768" r:id="rId8"/>
    <p:sldLayoutId id="2147483769" r:id="rId9"/>
    <p:sldLayoutId id="2147483770" r:id="rId10"/>
    <p:sldLayoutId id="2147483771" r:id="rId11"/>
    <p:sldLayoutId id="2147483772" r:id="rId12"/>
    <p:sldLayoutId id="2147483773" r:id="rId13"/>
    <p:sldLayoutId id="2147483774" r:id="rId14"/>
    <p:sldLayoutId id="2147483775" r:id="rId15"/>
    <p:sldLayoutId id="2147483776" r:id="rId16"/>
    <p:sldLayoutId id="2147483777" r:id="rId17"/>
    <p:sldLayoutId id="2147483778" r:id="rId18"/>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5400"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4" name="Rectangle 3"/>
          <p:cNvSpPr/>
          <p:nvPr/>
        </p:nvSpPr>
        <p:spPr bwMode="auto">
          <a:xfrm>
            <a:off x="1" y="0"/>
            <a:ext cx="308344"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 name="Rectangle 4"/>
          <p:cNvSpPr/>
          <p:nvPr/>
        </p:nvSpPr>
        <p:spPr bwMode="auto">
          <a:xfrm>
            <a:off x="0" y="0"/>
            <a:ext cx="12188825" cy="14478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2" name="Title Placeholder 1"/>
          <p:cNvSpPr>
            <a:spLocks noGrp="1"/>
          </p:cNvSpPr>
          <p:nvPr>
            <p:ph type="title"/>
          </p:nvPr>
        </p:nvSpPr>
        <p:spPr>
          <a:xfrm>
            <a:off x="519111" y="228601"/>
            <a:ext cx="11149014" cy="6647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19113" y="1905000"/>
            <a:ext cx="11149012" cy="1618905"/>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905640138"/>
      </p:ext>
    </p:extLst>
  </p:cSld>
  <p:clrMap bg1="lt1" tx1="dk1" bg2="lt2" tx2="dk2" accent1="accent1" accent2="accent2" accent3="accent3" accent4="accent4" accent5="accent5" accent6="accent6" hlink="hlink" folHlink="folHlink"/>
  <p:sldLayoutIdLst>
    <p:sldLayoutId id="2147483780" r:id="rId1"/>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4800" b="0" kern="1200" cap="none" spc="-100" baseline="0" dirty="0">
          <a:ln w="3175">
            <a:noFill/>
          </a:ln>
          <a:solidFill>
            <a:schemeClr val="bg1">
              <a:alpha val="99000"/>
            </a:schemeClr>
          </a:solidFill>
          <a:effectLst/>
          <a:latin typeface="Segoe UI Light" pitchFamily="34" charset="0"/>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2400" b="0" kern="1200">
          <a:gradFill>
            <a:gsLst>
              <a:gs pos="0">
                <a:srgbClr val="595959"/>
              </a:gs>
              <a:gs pos="86000">
                <a:srgbClr val="595959"/>
              </a:gs>
            </a:gsLst>
            <a:lin ang="5400000" scaled="0"/>
          </a:gradFill>
          <a:latin typeface="Consolas" pitchFamily="49" charset="0"/>
          <a:ea typeface="+mn-ea"/>
          <a:cs typeface="Consolas" pitchFamily="49" charset="0"/>
        </a:defRPr>
      </a:lvl1pPr>
      <a:lvl2pPr marL="384954" indent="-7937" algn="l" defTabSz="914363" rtl="0" eaLnBrk="1" latinLnBrk="0" hangingPunct="1">
        <a:lnSpc>
          <a:spcPct val="90000"/>
        </a:lnSpc>
        <a:spcBef>
          <a:spcPct val="20000"/>
        </a:spcBef>
        <a:buFont typeface="Arial" pitchFamily="34" charset="0"/>
        <a:buNone/>
        <a:defRPr sz="2000" b="0" kern="1200">
          <a:gradFill>
            <a:gsLst>
              <a:gs pos="0">
                <a:srgbClr val="595959"/>
              </a:gs>
              <a:gs pos="86000">
                <a:srgbClr val="595959"/>
              </a:gs>
            </a:gsLst>
            <a:lin ang="5400000" scaled="0"/>
          </a:gradFill>
          <a:latin typeface="Consolas" pitchFamily="49" charset="0"/>
          <a:ea typeface="+mn-ea"/>
          <a:cs typeface="Consolas" pitchFamily="49" charset="0"/>
        </a:defRPr>
      </a:lvl2pPr>
      <a:lvl3pPr marL="761970" indent="-7937"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3pPr>
      <a:lvl4pPr marL="1094009" indent="7937"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4pPr>
      <a:lvl5pPr marL="1426047" indent="0"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xml"/><Relationship Id="rId1" Type="http://schemas.openxmlformats.org/officeDocument/2006/relationships/vmlDrawing" Target="../drawings/vmlDrawing1.vml"/><Relationship Id="rId6" Type="http://schemas.openxmlformats.org/officeDocument/2006/relationships/image" Target="../media/image9.emf"/><Relationship Id="rId5" Type="http://schemas.openxmlformats.org/officeDocument/2006/relationships/oleObject" Target="../embeddings/oleObject1.bin"/><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tags" Target="../tags/tag18.xml"/><Relationship Id="rId7" Type="http://schemas.openxmlformats.org/officeDocument/2006/relationships/image" Target="../media/image9.emf"/><Relationship Id="rId2" Type="http://schemas.openxmlformats.org/officeDocument/2006/relationships/tags" Target="../tags/tag17.xml"/><Relationship Id="rId1" Type="http://schemas.openxmlformats.org/officeDocument/2006/relationships/vmlDrawing" Target="../drawings/vmlDrawing10.vml"/><Relationship Id="rId6" Type="http://schemas.openxmlformats.org/officeDocument/2006/relationships/oleObject" Target="../embeddings/oleObject10.bin"/><Relationship Id="rId5" Type="http://schemas.openxmlformats.org/officeDocument/2006/relationships/notesSlide" Target="../notesSlides/notesSlide10.xml"/><Relationship Id="rId4"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8" Type="http://schemas.openxmlformats.org/officeDocument/2006/relationships/image" Target="../media/image9.emf"/><Relationship Id="rId3" Type="http://schemas.openxmlformats.org/officeDocument/2006/relationships/tags" Target="../tags/tag4.xml"/><Relationship Id="rId7" Type="http://schemas.openxmlformats.org/officeDocument/2006/relationships/oleObject" Target="../embeddings/oleObject2.bin"/><Relationship Id="rId2" Type="http://schemas.openxmlformats.org/officeDocument/2006/relationships/tags" Target="../tags/tag3.xml"/><Relationship Id="rId1" Type="http://schemas.openxmlformats.org/officeDocument/2006/relationships/vmlDrawing" Target="../drawings/vmlDrawing2.vml"/><Relationship Id="rId6" Type="http://schemas.openxmlformats.org/officeDocument/2006/relationships/notesSlide" Target="../notesSlides/notesSlide2.xml"/><Relationship Id="rId5" Type="http://schemas.openxmlformats.org/officeDocument/2006/relationships/slideLayout" Target="../slideLayouts/slideLayout8.xml"/><Relationship Id="rId4" Type="http://schemas.openxmlformats.org/officeDocument/2006/relationships/tags" Target="../tags/tag5.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tags" Target="../tags/tag6.xml"/><Relationship Id="rId1" Type="http://schemas.openxmlformats.org/officeDocument/2006/relationships/vmlDrawing" Target="../drawings/vmlDrawing3.vml"/><Relationship Id="rId6" Type="http://schemas.openxmlformats.org/officeDocument/2006/relationships/image" Target="../media/image9.emf"/><Relationship Id="rId5" Type="http://schemas.openxmlformats.org/officeDocument/2006/relationships/oleObject" Target="../embeddings/oleObject3.bin"/><Relationship Id="rId4"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xml"/><Relationship Id="rId1" Type="http://schemas.openxmlformats.org/officeDocument/2006/relationships/vmlDrawing" Target="../drawings/vmlDrawing4.vml"/><Relationship Id="rId6" Type="http://schemas.openxmlformats.org/officeDocument/2006/relationships/image" Target="../media/image9.emf"/><Relationship Id="rId5" Type="http://schemas.openxmlformats.org/officeDocument/2006/relationships/oleObject" Target="../embeddings/oleObject4.bin"/><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xml"/><Relationship Id="rId1" Type="http://schemas.openxmlformats.org/officeDocument/2006/relationships/vmlDrawing" Target="../drawings/vmlDrawing5.vml"/><Relationship Id="rId6" Type="http://schemas.openxmlformats.org/officeDocument/2006/relationships/image" Target="../media/image9.emf"/><Relationship Id="rId5" Type="http://schemas.openxmlformats.org/officeDocument/2006/relationships/oleObject" Target="../embeddings/oleObject5.bin"/><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9.xml"/><Relationship Id="rId1" Type="http://schemas.openxmlformats.org/officeDocument/2006/relationships/vmlDrawing" Target="../drawings/vmlDrawing6.vml"/><Relationship Id="rId6" Type="http://schemas.openxmlformats.org/officeDocument/2006/relationships/image" Target="../media/image9.emf"/><Relationship Id="rId5" Type="http://schemas.openxmlformats.org/officeDocument/2006/relationships/oleObject" Target="../embeddings/oleObject6.bin"/><Relationship Id="rId4"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8" Type="http://schemas.openxmlformats.org/officeDocument/2006/relationships/image" Target="../media/image9.emf"/><Relationship Id="rId3" Type="http://schemas.openxmlformats.org/officeDocument/2006/relationships/tags" Target="../tags/tag11.xml"/><Relationship Id="rId7" Type="http://schemas.openxmlformats.org/officeDocument/2006/relationships/oleObject" Target="../embeddings/oleObject7.bin"/><Relationship Id="rId2" Type="http://schemas.openxmlformats.org/officeDocument/2006/relationships/tags" Target="../tags/tag10.xml"/><Relationship Id="rId1" Type="http://schemas.openxmlformats.org/officeDocument/2006/relationships/vmlDrawing" Target="../drawings/vmlDrawing7.vml"/><Relationship Id="rId6" Type="http://schemas.openxmlformats.org/officeDocument/2006/relationships/notesSlide" Target="../notesSlides/notesSlide7.xml"/><Relationship Id="rId5" Type="http://schemas.openxmlformats.org/officeDocument/2006/relationships/slideLayout" Target="../slideLayouts/slideLayout3.xml"/><Relationship Id="rId4" Type="http://schemas.openxmlformats.org/officeDocument/2006/relationships/tags" Target="../tags/tag12.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3.xml"/><Relationship Id="rId1" Type="http://schemas.openxmlformats.org/officeDocument/2006/relationships/vmlDrawing" Target="../drawings/vmlDrawing8.vml"/><Relationship Id="rId6" Type="http://schemas.openxmlformats.org/officeDocument/2006/relationships/image" Target="../media/image9.emf"/><Relationship Id="rId5" Type="http://schemas.openxmlformats.org/officeDocument/2006/relationships/oleObject" Target="../embeddings/oleObject8.bin"/><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8" Type="http://schemas.openxmlformats.org/officeDocument/2006/relationships/image" Target="../media/image9.emf"/><Relationship Id="rId3" Type="http://schemas.openxmlformats.org/officeDocument/2006/relationships/tags" Target="../tags/tag15.xml"/><Relationship Id="rId7" Type="http://schemas.openxmlformats.org/officeDocument/2006/relationships/oleObject" Target="../embeddings/oleObject9.bin"/><Relationship Id="rId2" Type="http://schemas.openxmlformats.org/officeDocument/2006/relationships/tags" Target="../tags/tag14.xml"/><Relationship Id="rId1" Type="http://schemas.openxmlformats.org/officeDocument/2006/relationships/vmlDrawing" Target="../drawings/vmlDrawing9.vml"/><Relationship Id="rId6" Type="http://schemas.openxmlformats.org/officeDocument/2006/relationships/notesSlide" Target="../notesSlides/notesSlide9.xml"/><Relationship Id="rId5" Type="http://schemas.openxmlformats.org/officeDocument/2006/relationships/slideLayout" Target="../slideLayouts/slideLayout3.xml"/><Relationship Id="rId4" Type="http://schemas.openxmlformats.org/officeDocument/2006/relationships/tags" Target="../tags/tag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extLst>
              <p:ext uri="{D42A27DB-BD31-4B8C-83A1-F6EECF244321}">
                <p14:modId xmlns:p14="http://schemas.microsoft.com/office/powerpoint/2010/main" val="894135921"/>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59436"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0" y="0"/>
                        <a:ext cx="158750" cy="158750"/>
                      </a:xfrm>
                      <a:prstGeom prst="rect">
                        <a:avLst/>
                      </a:prstGeom>
                    </p:spPr>
                  </p:pic>
                </p:oleObj>
              </mc:Fallback>
            </mc:AlternateContent>
          </a:graphicData>
        </a:graphic>
      </p:graphicFrame>
      <p:sp>
        <p:nvSpPr>
          <p:cNvPr id="6" name="Title 5"/>
          <p:cNvSpPr>
            <a:spLocks noGrp="1"/>
          </p:cNvSpPr>
          <p:nvPr>
            <p:ph type="ctrTitle"/>
          </p:nvPr>
        </p:nvSpPr>
        <p:spPr/>
        <p:txBody>
          <a:bodyPr/>
          <a:lstStyle/>
          <a:p>
            <a:r>
              <a:rPr lang="en-US" sz="6000" dirty="0" err="1" smtClean="0"/>
              <a:t>WebMatrix</a:t>
            </a:r>
            <a:r>
              <a:rPr lang="en-US" sz="6000" dirty="0" smtClean="0"/>
              <a:t> 2.0</a:t>
            </a:r>
            <a:br>
              <a:rPr lang="en-US" sz="6000" dirty="0" smtClean="0"/>
            </a:br>
            <a:r>
              <a:rPr lang="en-US" sz="2400" dirty="0" smtClean="0"/>
              <a:t>The Most Comprehensive IDE You Never Remember</a:t>
            </a:r>
            <a:endParaRPr lang="en-US" sz="2400" dirty="0"/>
          </a:p>
        </p:txBody>
      </p:sp>
      <p:sp>
        <p:nvSpPr>
          <p:cNvPr id="7" name="Text Placeholder 6"/>
          <p:cNvSpPr>
            <a:spLocks noGrp="1"/>
          </p:cNvSpPr>
          <p:nvPr>
            <p:ph type="body" sz="quarter" idx="11"/>
          </p:nvPr>
        </p:nvSpPr>
        <p:spPr>
          <a:xfrm>
            <a:off x="519113" y="4612341"/>
            <a:ext cx="5454333" cy="1144929"/>
          </a:xfrm>
        </p:spPr>
        <p:txBody>
          <a:bodyPr/>
          <a:lstStyle/>
          <a:p>
            <a:r>
              <a:rPr lang="en-US" dirty="0" smtClean="0"/>
              <a:t>Name</a:t>
            </a:r>
          </a:p>
          <a:p>
            <a:r>
              <a:rPr lang="en-US" dirty="0" smtClean="0"/>
              <a:t>Title</a:t>
            </a:r>
          </a:p>
          <a:p>
            <a:r>
              <a:rPr lang="en-US" dirty="0" smtClean="0"/>
              <a:t>Microsoft </a:t>
            </a:r>
            <a:r>
              <a:rPr lang="en-US" dirty="0"/>
              <a:t>Corporation</a:t>
            </a:r>
          </a:p>
        </p:txBody>
      </p:sp>
    </p:spTree>
    <p:extLst>
      <p:ext uri="{BB962C8B-B14F-4D97-AF65-F5344CB8AC3E}">
        <p14:creationId xmlns:p14="http://schemas.microsoft.com/office/powerpoint/2010/main" val="5746439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3019174690"/>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30770" name="think-cell Slide" r:id="rId6" imgW="270" imgH="270" progId="TCLayout.ActiveDocument.1">
                  <p:embed/>
                </p:oleObj>
              </mc:Choice>
              <mc:Fallback>
                <p:oleObj name="think-cell Slide" r:id="rId6" imgW="270" imgH="270" progId="TCLayout.ActiveDocument.1">
                  <p:embed/>
                  <p:pic>
                    <p:nvPicPr>
                      <p:cNvPr id="0" name=""/>
                      <p:cNvPicPr/>
                      <p:nvPr/>
                    </p:nvPicPr>
                    <p:blipFill>
                      <a:blip r:embed="rId7"/>
                      <a:stretch>
                        <a:fillRect/>
                      </a:stretch>
                    </p:blipFill>
                    <p:spPr>
                      <a:xfrm>
                        <a:off x="0" y="0"/>
                        <a:ext cx="158750" cy="158750"/>
                      </a:xfrm>
                      <a:prstGeom prst="rect">
                        <a:avLst/>
                      </a:prstGeom>
                    </p:spPr>
                  </p:pic>
                </p:oleObj>
              </mc:Fallback>
            </mc:AlternateContent>
          </a:graphicData>
        </a:graphic>
      </p:graphicFrame>
      <p:sp>
        <p:nvSpPr>
          <p:cNvPr id="4" name="Title 3"/>
          <p:cNvSpPr>
            <a:spLocks noGrp="1"/>
          </p:cNvSpPr>
          <p:nvPr>
            <p:ph type="ctrTitle"/>
            <p:custDataLst>
              <p:tags r:id="rId3"/>
            </p:custDataLst>
          </p:nvPr>
        </p:nvSpPr>
        <p:spPr>
          <a:xfrm>
            <a:off x="1889125" y="1447800"/>
            <a:ext cx="5107098" cy="1523494"/>
          </a:xfrm>
        </p:spPr>
        <p:txBody>
          <a:bodyPr/>
          <a:lstStyle/>
          <a:p>
            <a:r>
              <a:rPr lang="en-US" dirty="0" smtClean="0"/>
              <a:t>Creating New Sites</a:t>
            </a:r>
            <a:endParaRPr lang="en-US" dirty="0"/>
          </a:p>
        </p:txBody>
      </p:sp>
      <p:sp>
        <p:nvSpPr>
          <p:cNvPr id="7" name="Subtitle 6"/>
          <p:cNvSpPr>
            <a:spLocks noGrp="1"/>
          </p:cNvSpPr>
          <p:nvPr>
            <p:ph type="subTitle" idx="1"/>
          </p:nvPr>
        </p:nvSpPr>
        <p:spPr>
          <a:xfrm>
            <a:off x="1889124" y="5630472"/>
            <a:ext cx="6106560" cy="461665"/>
          </a:xfrm>
        </p:spPr>
        <p:txBody>
          <a:bodyPr/>
          <a:lstStyle/>
          <a:p>
            <a:r>
              <a:rPr lang="en-US" dirty="0" smtClean="0"/>
              <a:t>Using </a:t>
            </a:r>
            <a:r>
              <a:rPr lang="en-US" dirty="0" err="1" smtClean="0"/>
              <a:t>WebMatrix</a:t>
            </a:r>
            <a:r>
              <a:rPr lang="en-US" dirty="0" smtClean="0"/>
              <a:t> Templates</a:t>
            </a:r>
            <a:endParaRPr lang="en-US" dirty="0"/>
          </a:p>
        </p:txBody>
      </p:sp>
      <p:sp>
        <p:nvSpPr>
          <p:cNvPr id="6" name="Text Placeholder 5"/>
          <p:cNvSpPr>
            <a:spLocks noGrp="1"/>
          </p:cNvSpPr>
          <p:nvPr>
            <p:ph type="body" sz="quarter" idx="10"/>
          </p:nvPr>
        </p:nvSpPr>
        <p:spPr/>
        <p:txBody>
          <a:bodyPr/>
          <a:lstStyle/>
          <a:p>
            <a:r>
              <a:rPr lang="en-US" smtClean="0"/>
              <a:t>demo</a:t>
            </a:r>
            <a:endParaRPr lang="en-US" dirty="0"/>
          </a:p>
        </p:txBody>
      </p:sp>
    </p:spTree>
    <p:extLst>
      <p:ext uri="{BB962C8B-B14F-4D97-AF65-F5344CB8AC3E}">
        <p14:creationId xmlns:p14="http://schemas.microsoft.com/office/powerpoint/2010/main" val="3192334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Razor</a:t>
            </a:r>
            <a:endParaRPr lang="en-US" dirty="0"/>
          </a:p>
        </p:txBody>
      </p:sp>
    </p:spTree>
    <p:extLst>
      <p:ext uri="{BB962C8B-B14F-4D97-AF65-F5344CB8AC3E}">
        <p14:creationId xmlns:p14="http://schemas.microsoft.com/office/powerpoint/2010/main" val="1201416295"/>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19112" y="228600"/>
            <a:ext cx="11149013" cy="1495794"/>
          </a:xfrm>
        </p:spPr>
        <p:txBody>
          <a:bodyPr/>
          <a:lstStyle/>
          <a:p>
            <a:r>
              <a:rPr lang="en-US" dirty="0" smtClean="0"/>
              <a:t>Start copying from “04-Learning WebMatrix.pptx”</a:t>
            </a:r>
            <a:endParaRPr lang="en-US" dirty="0"/>
          </a:p>
        </p:txBody>
      </p:sp>
    </p:spTree>
    <p:extLst>
      <p:ext uri="{BB962C8B-B14F-4D97-AF65-F5344CB8AC3E}">
        <p14:creationId xmlns:p14="http://schemas.microsoft.com/office/powerpoint/2010/main" val="2367937299"/>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1079077315"/>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23601" name="think-cell Slide" r:id="rId7" imgW="270" imgH="270" progId="TCLayout.ActiveDocument.1">
                  <p:embed/>
                </p:oleObj>
              </mc:Choice>
              <mc:Fallback>
                <p:oleObj name="think-cell Slide" r:id="rId7" imgW="270" imgH="270" progId="TCLayout.ActiveDocument.1">
                  <p:embed/>
                  <p:pic>
                    <p:nvPicPr>
                      <p:cNvPr id="0" name=""/>
                      <p:cNvPicPr/>
                      <p:nvPr/>
                    </p:nvPicPr>
                    <p:blipFill>
                      <a:blip r:embed="rId8"/>
                      <a:stretch>
                        <a:fillRect/>
                      </a:stretch>
                    </p:blipFill>
                    <p:spPr>
                      <a:xfrm>
                        <a:off x="0" y="0"/>
                        <a:ext cx="158750" cy="158750"/>
                      </a:xfrm>
                      <a:prstGeom prst="rect">
                        <a:avLst/>
                      </a:prstGeom>
                    </p:spPr>
                  </p:pic>
                </p:oleObj>
              </mc:Fallback>
            </mc:AlternateContent>
          </a:graphicData>
        </a:graphic>
      </p:graphicFrame>
      <p:sp>
        <p:nvSpPr>
          <p:cNvPr id="5" name="Title 4"/>
          <p:cNvSpPr>
            <a:spLocks noGrp="1"/>
          </p:cNvSpPr>
          <p:nvPr>
            <p:ph type="title"/>
            <p:custDataLst>
              <p:tags r:id="rId3"/>
            </p:custDataLst>
          </p:nvPr>
        </p:nvSpPr>
        <p:spPr/>
        <p:txBody>
          <a:bodyPr/>
          <a:lstStyle/>
          <a:p>
            <a:r>
              <a:rPr lang="en-US" smtClean="0"/>
              <a:t>Agenda </a:t>
            </a:r>
            <a:endParaRPr lang="en-US" dirty="0"/>
          </a:p>
        </p:txBody>
      </p:sp>
      <p:sp>
        <p:nvSpPr>
          <p:cNvPr id="6" name="Content Placeholder 5"/>
          <p:cNvSpPr>
            <a:spLocks noGrp="1"/>
          </p:cNvSpPr>
          <p:nvPr>
            <p:ph type="body" sz="quarter" idx="11"/>
            <p:custDataLst>
              <p:tags r:id="rId4"/>
            </p:custDataLst>
          </p:nvPr>
        </p:nvSpPr>
        <p:spPr>
          <a:xfrm>
            <a:off x="3473803" y="3029093"/>
            <a:ext cx="8202259" cy="2019014"/>
          </a:xfrm>
        </p:spPr>
        <p:txBody>
          <a:bodyPr/>
          <a:lstStyle/>
          <a:p>
            <a:r>
              <a:rPr lang="en-US" sz="3200" dirty="0" smtClean="0"/>
              <a:t>First Topic</a:t>
            </a:r>
          </a:p>
          <a:p>
            <a:r>
              <a:rPr lang="en-US" sz="3200" dirty="0" smtClean="0"/>
              <a:t>Second Topic</a:t>
            </a:r>
          </a:p>
          <a:p>
            <a:r>
              <a:rPr lang="en-US" sz="3200" dirty="0" smtClean="0"/>
              <a:t>Third Topic</a:t>
            </a:r>
            <a:endParaRPr lang="en-US" sz="3200" dirty="0"/>
          </a:p>
        </p:txBody>
      </p:sp>
    </p:spTree>
    <p:extLst>
      <p:ext uri="{BB962C8B-B14F-4D97-AF65-F5344CB8AC3E}">
        <p14:creationId xmlns:p14="http://schemas.microsoft.com/office/powerpoint/2010/main" val="6210773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27359316"/>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28724"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0" y="0"/>
                        <a:ext cx="158750" cy="158750"/>
                      </a:xfrm>
                      <a:prstGeom prst="rect">
                        <a:avLst/>
                      </a:prstGeom>
                    </p:spPr>
                  </p:pic>
                </p:oleObj>
              </mc:Fallback>
            </mc:AlternateContent>
          </a:graphicData>
        </a:graphic>
      </p:graphicFrame>
      <p:sp>
        <p:nvSpPr>
          <p:cNvPr id="8" name="Text Placeholder 7"/>
          <p:cNvSpPr>
            <a:spLocks noGrp="1"/>
          </p:cNvSpPr>
          <p:nvPr>
            <p:ph type="body" sz="quarter" idx="10"/>
          </p:nvPr>
        </p:nvSpPr>
        <p:spPr/>
        <p:txBody>
          <a:bodyPr/>
          <a:lstStyle/>
          <a:p>
            <a:r>
              <a:rPr lang="en-US" dirty="0" smtClean="0"/>
              <a:t>Getting Started</a:t>
            </a:r>
            <a:endParaRPr lang="en-US" dirty="0"/>
          </a:p>
        </p:txBody>
      </p:sp>
      <p:sp>
        <p:nvSpPr>
          <p:cNvPr id="6" name="Freeform 73"/>
          <p:cNvSpPr>
            <a:spLocks noEditPoints="1"/>
          </p:cNvSpPr>
          <p:nvPr/>
        </p:nvSpPr>
        <p:spPr bwMode="black">
          <a:xfrm>
            <a:off x="-417550" y="3978186"/>
            <a:ext cx="3936002" cy="3799685"/>
          </a:xfrm>
          <a:custGeom>
            <a:avLst/>
            <a:gdLst>
              <a:gd name="T0" fmla="*/ 1799 w 2278"/>
              <a:gd name="T1" fmla="*/ 879 h 2201"/>
              <a:gd name="T2" fmla="*/ 1711 w 2278"/>
              <a:gd name="T3" fmla="*/ 335 h 2201"/>
              <a:gd name="T4" fmla="*/ 1363 w 2278"/>
              <a:gd name="T5" fmla="*/ 315 h 2201"/>
              <a:gd name="T6" fmla="*/ 1068 w 2278"/>
              <a:gd name="T7" fmla="*/ 0 h 2201"/>
              <a:gd name="T8" fmla="*/ 810 w 2278"/>
              <a:gd name="T9" fmla="*/ 412 h 2201"/>
              <a:gd name="T10" fmla="*/ 408 w 2278"/>
              <a:gd name="T11" fmla="*/ 325 h 2201"/>
              <a:gd name="T12" fmla="*/ 246 w 2278"/>
              <a:gd name="T13" fmla="*/ 841 h 2201"/>
              <a:gd name="T14" fmla="*/ 0 w 2278"/>
              <a:gd name="T15" fmla="*/ 1138 h 2201"/>
              <a:gd name="T16" fmla="*/ 338 w 2278"/>
              <a:gd name="T17" fmla="*/ 1396 h 2201"/>
              <a:gd name="T18" fmla="*/ 166 w 2278"/>
              <a:gd name="T19" fmla="*/ 1885 h 2201"/>
              <a:gd name="T20" fmla="*/ 769 w 2278"/>
              <a:gd name="T21" fmla="*/ 1966 h 2201"/>
              <a:gd name="T22" fmla="*/ 1053 w 2278"/>
              <a:gd name="T23" fmla="*/ 2200 h 2201"/>
              <a:gd name="T24" fmla="*/ 1081 w 2278"/>
              <a:gd name="T25" fmla="*/ 2201 h 2201"/>
              <a:gd name="T26" fmla="*/ 1184 w 2278"/>
              <a:gd name="T27" fmla="*/ 1949 h 2201"/>
              <a:gd name="T28" fmla="*/ 1666 w 2278"/>
              <a:gd name="T29" fmla="*/ 1872 h 2201"/>
              <a:gd name="T30" fmla="*/ 1874 w 2278"/>
              <a:gd name="T31" fmla="*/ 1743 h 2201"/>
              <a:gd name="T32" fmla="*/ 2060 w 2278"/>
              <a:gd name="T33" fmla="*/ 1273 h 2201"/>
              <a:gd name="T34" fmla="*/ 1940 w 2278"/>
              <a:gd name="T35" fmla="*/ 1369 h 2201"/>
              <a:gd name="T36" fmla="*/ 1385 w 2278"/>
              <a:gd name="T37" fmla="*/ 1279 h 2201"/>
              <a:gd name="T38" fmla="*/ 1837 w 2278"/>
              <a:gd name="T39" fmla="*/ 1733 h 2201"/>
              <a:gd name="T40" fmla="*/ 1302 w 2278"/>
              <a:gd name="T41" fmla="*/ 1393 h 2201"/>
              <a:gd name="T42" fmla="*/ 1433 w 2278"/>
              <a:gd name="T43" fmla="*/ 1759 h 2201"/>
              <a:gd name="T44" fmla="*/ 1193 w 2278"/>
              <a:gd name="T45" fmla="*/ 1461 h 2201"/>
              <a:gd name="T46" fmla="*/ 1156 w 2278"/>
              <a:gd name="T47" fmla="*/ 1924 h 2201"/>
              <a:gd name="T48" fmla="*/ 1053 w 2278"/>
              <a:gd name="T49" fmla="*/ 1484 h 2201"/>
              <a:gd name="T50" fmla="*/ 878 w 2278"/>
              <a:gd name="T51" fmla="*/ 1857 h 2201"/>
              <a:gd name="T52" fmla="*/ 804 w 2278"/>
              <a:gd name="T53" fmla="*/ 1753 h 2201"/>
              <a:gd name="T54" fmla="*/ 438 w 2278"/>
              <a:gd name="T55" fmla="*/ 1789 h 2201"/>
              <a:gd name="T56" fmla="*/ 369 w 2278"/>
              <a:gd name="T57" fmla="*/ 1741 h 2201"/>
              <a:gd name="T58" fmla="*/ 551 w 2278"/>
              <a:gd name="T59" fmla="*/ 1362 h 2201"/>
              <a:gd name="T60" fmla="*/ 447 w 2278"/>
              <a:gd name="T61" fmla="*/ 1287 h 2201"/>
              <a:gd name="T62" fmla="*/ 723 w 2278"/>
              <a:gd name="T63" fmla="*/ 1153 h 2201"/>
              <a:gd name="T64" fmla="*/ 253 w 2278"/>
              <a:gd name="T65" fmla="*/ 1023 h 2201"/>
              <a:gd name="T66" fmla="*/ 745 w 2278"/>
              <a:gd name="T67" fmla="*/ 1014 h 2201"/>
              <a:gd name="T68" fmla="*/ 386 w 2278"/>
              <a:gd name="T69" fmla="*/ 736 h 2201"/>
              <a:gd name="T70" fmla="*/ 813 w 2278"/>
              <a:gd name="T71" fmla="*/ 904 h 2201"/>
              <a:gd name="T72" fmla="*/ 701 w 2278"/>
              <a:gd name="T73" fmla="*/ 530 h 2201"/>
              <a:gd name="T74" fmla="*/ 944 w 2278"/>
              <a:gd name="T75" fmla="*/ 815 h 2201"/>
              <a:gd name="T76" fmla="*/ 996 w 2278"/>
              <a:gd name="T77" fmla="*/ 287 h 2201"/>
              <a:gd name="T78" fmla="*/ 1083 w 2278"/>
              <a:gd name="T79" fmla="*/ 792 h 2201"/>
              <a:gd name="T80" fmla="*/ 1253 w 2278"/>
              <a:gd name="T81" fmla="*/ 424 h 2201"/>
              <a:gd name="T82" fmla="*/ 1331 w 2278"/>
              <a:gd name="T83" fmla="*/ 529 h 2201"/>
              <a:gd name="T84" fmla="*/ 1558 w 2278"/>
              <a:gd name="T85" fmla="*/ 488 h 2201"/>
              <a:gd name="T86" fmla="*/ 1618 w 2278"/>
              <a:gd name="T87" fmla="*/ 610 h 2201"/>
              <a:gd name="T88" fmla="*/ 1586 w 2278"/>
              <a:gd name="T89" fmla="*/ 914 h 2201"/>
              <a:gd name="T90" fmla="*/ 1690 w 2278"/>
              <a:gd name="T91" fmla="*/ 989 h 2201"/>
              <a:gd name="T92" fmla="*/ 1414 w 2278"/>
              <a:gd name="T93" fmla="*/ 1123 h 2201"/>
              <a:gd name="T94" fmla="*/ 2028 w 2278"/>
              <a:gd name="T95" fmla="*/ 1253 h 2201"/>
              <a:gd name="T96" fmla="*/ 1292 w 2278"/>
              <a:gd name="T97" fmla="*/ 936 h 2201"/>
              <a:gd name="T98" fmla="*/ 1083 w 2278"/>
              <a:gd name="T99" fmla="*/ 837 h 2201"/>
              <a:gd name="T100" fmla="*/ 945 w 2278"/>
              <a:gd name="T101" fmla="*/ 863 h 2201"/>
              <a:gd name="T102" fmla="*/ 787 w 2278"/>
              <a:gd name="T103" fmla="*/ 1031 h 2201"/>
              <a:gd name="T104" fmla="*/ 787 w 2278"/>
              <a:gd name="T105" fmla="*/ 1245 h 2201"/>
              <a:gd name="T106" fmla="*/ 945 w 2278"/>
              <a:gd name="T107" fmla="*/ 1412 h 2201"/>
              <a:gd name="T108" fmla="*/ 1083 w 2278"/>
              <a:gd name="T109" fmla="*/ 1439 h 2201"/>
              <a:gd name="T110" fmla="*/ 1292 w 2278"/>
              <a:gd name="T111" fmla="*/ 1340 h 2201"/>
              <a:gd name="T112" fmla="*/ 1370 w 2278"/>
              <a:gd name="T113" fmla="*/ 1138 h 2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278" h="2201">
                <a:moveTo>
                  <a:pt x="2125" y="983"/>
                </a:moveTo>
                <a:cubicBezTo>
                  <a:pt x="2074" y="983"/>
                  <a:pt x="2030" y="1007"/>
                  <a:pt x="2002" y="1045"/>
                </a:cubicBezTo>
                <a:cubicBezTo>
                  <a:pt x="1787" y="929"/>
                  <a:pt x="1787" y="929"/>
                  <a:pt x="1787" y="929"/>
                </a:cubicBezTo>
                <a:cubicBezTo>
                  <a:pt x="1795" y="914"/>
                  <a:pt x="1799" y="897"/>
                  <a:pt x="1799" y="879"/>
                </a:cubicBezTo>
                <a:cubicBezTo>
                  <a:pt x="1799" y="828"/>
                  <a:pt x="1764" y="785"/>
                  <a:pt x="1715" y="773"/>
                </a:cubicBezTo>
                <a:cubicBezTo>
                  <a:pt x="1729" y="640"/>
                  <a:pt x="1729" y="640"/>
                  <a:pt x="1729" y="640"/>
                </a:cubicBezTo>
                <a:cubicBezTo>
                  <a:pt x="1805" y="630"/>
                  <a:pt x="1863" y="566"/>
                  <a:pt x="1863" y="488"/>
                </a:cubicBezTo>
                <a:cubicBezTo>
                  <a:pt x="1863" y="404"/>
                  <a:pt x="1795" y="335"/>
                  <a:pt x="1711" y="335"/>
                </a:cubicBezTo>
                <a:cubicBezTo>
                  <a:pt x="1645" y="335"/>
                  <a:pt x="1589" y="377"/>
                  <a:pt x="1567" y="435"/>
                </a:cubicBezTo>
                <a:cubicBezTo>
                  <a:pt x="1472" y="427"/>
                  <a:pt x="1472" y="427"/>
                  <a:pt x="1472" y="427"/>
                </a:cubicBezTo>
                <a:cubicBezTo>
                  <a:pt x="1472" y="426"/>
                  <a:pt x="1472" y="425"/>
                  <a:pt x="1472" y="424"/>
                </a:cubicBezTo>
                <a:cubicBezTo>
                  <a:pt x="1472" y="364"/>
                  <a:pt x="1423" y="315"/>
                  <a:pt x="1363" y="315"/>
                </a:cubicBezTo>
                <a:cubicBezTo>
                  <a:pt x="1334" y="315"/>
                  <a:pt x="1309" y="326"/>
                  <a:pt x="1289" y="343"/>
                </a:cubicBezTo>
                <a:cubicBezTo>
                  <a:pt x="1187" y="250"/>
                  <a:pt x="1187" y="250"/>
                  <a:pt x="1187" y="250"/>
                </a:cubicBezTo>
                <a:cubicBezTo>
                  <a:pt x="1208" y="223"/>
                  <a:pt x="1221" y="190"/>
                  <a:pt x="1221" y="153"/>
                </a:cubicBezTo>
                <a:cubicBezTo>
                  <a:pt x="1221" y="69"/>
                  <a:pt x="1153" y="0"/>
                  <a:pt x="1068" y="0"/>
                </a:cubicBezTo>
                <a:cubicBezTo>
                  <a:pt x="984" y="0"/>
                  <a:pt x="916" y="69"/>
                  <a:pt x="916" y="153"/>
                </a:cubicBezTo>
                <a:cubicBezTo>
                  <a:pt x="916" y="197"/>
                  <a:pt x="935" y="237"/>
                  <a:pt x="965" y="265"/>
                </a:cubicBezTo>
                <a:cubicBezTo>
                  <a:pt x="856" y="422"/>
                  <a:pt x="856" y="422"/>
                  <a:pt x="856" y="422"/>
                </a:cubicBezTo>
                <a:cubicBezTo>
                  <a:pt x="842" y="416"/>
                  <a:pt x="827" y="412"/>
                  <a:pt x="810" y="412"/>
                </a:cubicBezTo>
                <a:cubicBezTo>
                  <a:pt x="760" y="412"/>
                  <a:pt x="717" y="446"/>
                  <a:pt x="705" y="493"/>
                </a:cubicBezTo>
                <a:cubicBezTo>
                  <a:pt x="561" y="480"/>
                  <a:pt x="561" y="480"/>
                  <a:pt x="561" y="480"/>
                </a:cubicBezTo>
                <a:cubicBezTo>
                  <a:pt x="561" y="480"/>
                  <a:pt x="561" y="479"/>
                  <a:pt x="561" y="478"/>
                </a:cubicBezTo>
                <a:cubicBezTo>
                  <a:pt x="561" y="394"/>
                  <a:pt x="493" y="325"/>
                  <a:pt x="408" y="325"/>
                </a:cubicBezTo>
                <a:cubicBezTo>
                  <a:pt x="324" y="325"/>
                  <a:pt x="256" y="394"/>
                  <a:pt x="256" y="478"/>
                </a:cubicBezTo>
                <a:cubicBezTo>
                  <a:pt x="256" y="546"/>
                  <a:pt x="300" y="603"/>
                  <a:pt x="362" y="623"/>
                </a:cubicBezTo>
                <a:cubicBezTo>
                  <a:pt x="348" y="732"/>
                  <a:pt x="348" y="732"/>
                  <a:pt x="348" y="732"/>
                </a:cubicBezTo>
                <a:cubicBezTo>
                  <a:pt x="291" y="736"/>
                  <a:pt x="246" y="783"/>
                  <a:pt x="246" y="841"/>
                </a:cubicBezTo>
                <a:cubicBezTo>
                  <a:pt x="246" y="873"/>
                  <a:pt x="259" y="901"/>
                  <a:pt x="281" y="921"/>
                </a:cubicBezTo>
                <a:cubicBezTo>
                  <a:pt x="221" y="1002"/>
                  <a:pt x="221" y="1002"/>
                  <a:pt x="221" y="1002"/>
                </a:cubicBezTo>
                <a:cubicBezTo>
                  <a:pt x="201" y="991"/>
                  <a:pt x="177" y="985"/>
                  <a:pt x="153" y="985"/>
                </a:cubicBezTo>
                <a:cubicBezTo>
                  <a:pt x="68" y="985"/>
                  <a:pt x="0" y="1054"/>
                  <a:pt x="0" y="1138"/>
                </a:cubicBezTo>
                <a:cubicBezTo>
                  <a:pt x="0" y="1222"/>
                  <a:pt x="68" y="1291"/>
                  <a:pt x="153" y="1291"/>
                </a:cubicBezTo>
                <a:cubicBezTo>
                  <a:pt x="190" y="1291"/>
                  <a:pt x="225" y="1277"/>
                  <a:pt x="251" y="1254"/>
                </a:cubicBezTo>
                <a:cubicBezTo>
                  <a:pt x="354" y="1339"/>
                  <a:pt x="354" y="1339"/>
                  <a:pt x="354" y="1339"/>
                </a:cubicBezTo>
                <a:cubicBezTo>
                  <a:pt x="344" y="1356"/>
                  <a:pt x="338" y="1375"/>
                  <a:pt x="338" y="1396"/>
                </a:cubicBezTo>
                <a:cubicBezTo>
                  <a:pt x="338" y="1436"/>
                  <a:pt x="359" y="1471"/>
                  <a:pt x="392" y="1490"/>
                </a:cubicBezTo>
                <a:cubicBezTo>
                  <a:pt x="332" y="1733"/>
                  <a:pt x="332" y="1733"/>
                  <a:pt x="332" y="1733"/>
                </a:cubicBezTo>
                <a:cubicBezTo>
                  <a:pt x="328" y="1732"/>
                  <a:pt x="323" y="1732"/>
                  <a:pt x="319" y="1732"/>
                </a:cubicBezTo>
                <a:cubicBezTo>
                  <a:pt x="235" y="1732"/>
                  <a:pt x="166" y="1800"/>
                  <a:pt x="166" y="1885"/>
                </a:cubicBezTo>
                <a:cubicBezTo>
                  <a:pt x="166" y="1969"/>
                  <a:pt x="235" y="2038"/>
                  <a:pt x="319" y="2038"/>
                </a:cubicBezTo>
                <a:cubicBezTo>
                  <a:pt x="399" y="2038"/>
                  <a:pt x="464" y="1977"/>
                  <a:pt x="471" y="1899"/>
                </a:cubicBezTo>
                <a:cubicBezTo>
                  <a:pt x="664" y="1884"/>
                  <a:pt x="664" y="1884"/>
                  <a:pt x="664" y="1884"/>
                </a:cubicBezTo>
                <a:cubicBezTo>
                  <a:pt x="676" y="1931"/>
                  <a:pt x="718" y="1966"/>
                  <a:pt x="769" y="1966"/>
                </a:cubicBezTo>
                <a:cubicBezTo>
                  <a:pt x="802" y="1966"/>
                  <a:pt x="832" y="1951"/>
                  <a:pt x="852" y="1928"/>
                </a:cubicBezTo>
                <a:cubicBezTo>
                  <a:pt x="931" y="1982"/>
                  <a:pt x="931" y="1982"/>
                  <a:pt x="931" y="1982"/>
                </a:cubicBezTo>
                <a:cubicBezTo>
                  <a:pt x="921" y="2002"/>
                  <a:pt x="916" y="2024"/>
                  <a:pt x="916" y="2049"/>
                </a:cubicBezTo>
                <a:cubicBezTo>
                  <a:pt x="916" y="2128"/>
                  <a:pt x="976" y="2193"/>
                  <a:pt x="1053" y="2200"/>
                </a:cubicBezTo>
                <a:cubicBezTo>
                  <a:pt x="1053" y="2201"/>
                  <a:pt x="1053" y="2201"/>
                  <a:pt x="1053" y="2201"/>
                </a:cubicBezTo>
                <a:cubicBezTo>
                  <a:pt x="1056" y="2201"/>
                  <a:pt x="1056" y="2201"/>
                  <a:pt x="1056" y="2201"/>
                </a:cubicBezTo>
                <a:cubicBezTo>
                  <a:pt x="1060" y="2201"/>
                  <a:pt x="1064" y="2201"/>
                  <a:pt x="1068" y="2201"/>
                </a:cubicBezTo>
                <a:cubicBezTo>
                  <a:pt x="1073" y="2201"/>
                  <a:pt x="1077" y="2201"/>
                  <a:pt x="1081" y="2201"/>
                </a:cubicBezTo>
                <a:cubicBezTo>
                  <a:pt x="1083" y="2201"/>
                  <a:pt x="1083" y="2201"/>
                  <a:pt x="1083" y="2201"/>
                </a:cubicBezTo>
                <a:cubicBezTo>
                  <a:pt x="1083" y="2201"/>
                  <a:pt x="1083" y="2201"/>
                  <a:pt x="1083" y="2201"/>
                </a:cubicBezTo>
                <a:cubicBezTo>
                  <a:pt x="1161" y="2193"/>
                  <a:pt x="1221" y="2128"/>
                  <a:pt x="1221" y="2049"/>
                </a:cubicBezTo>
                <a:cubicBezTo>
                  <a:pt x="1221" y="2011"/>
                  <a:pt x="1207" y="1976"/>
                  <a:pt x="1184" y="1949"/>
                </a:cubicBezTo>
                <a:cubicBezTo>
                  <a:pt x="1268" y="1853"/>
                  <a:pt x="1268" y="1853"/>
                  <a:pt x="1268" y="1853"/>
                </a:cubicBezTo>
                <a:cubicBezTo>
                  <a:pt x="1285" y="1863"/>
                  <a:pt x="1304" y="1869"/>
                  <a:pt x="1324" y="1869"/>
                </a:cubicBezTo>
                <a:cubicBezTo>
                  <a:pt x="1364" y="1869"/>
                  <a:pt x="1399" y="1847"/>
                  <a:pt x="1418" y="1815"/>
                </a:cubicBezTo>
                <a:cubicBezTo>
                  <a:pt x="1666" y="1872"/>
                  <a:pt x="1666" y="1872"/>
                  <a:pt x="1666" y="1872"/>
                </a:cubicBezTo>
                <a:cubicBezTo>
                  <a:pt x="1665" y="1876"/>
                  <a:pt x="1665" y="1880"/>
                  <a:pt x="1665" y="1885"/>
                </a:cubicBezTo>
                <a:cubicBezTo>
                  <a:pt x="1665" y="1969"/>
                  <a:pt x="1734" y="2038"/>
                  <a:pt x="1818" y="2038"/>
                </a:cubicBezTo>
                <a:cubicBezTo>
                  <a:pt x="1902" y="2038"/>
                  <a:pt x="1971" y="1969"/>
                  <a:pt x="1971" y="1885"/>
                </a:cubicBezTo>
                <a:cubicBezTo>
                  <a:pt x="1971" y="1820"/>
                  <a:pt x="1931" y="1765"/>
                  <a:pt x="1874" y="1743"/>
                </a:cubicBezTo>
                <a:cubicBezTo>
                  <a:pt x="1893" y="1572"/>
                  <a:pt x="1893" y="1572"/>
                  <a:pt x="1893" y="1572"/>
                </a:cubicBezTo>
                <a:cubicBezTo>
                  <a:pt x="1949" y="1567"/>
                  <a:pt x="1994" y="1520"/>
                  <a:pt x="1994" y="1463"/>
                </a:cubicBezTo>
                <a:cubicBezTo>
                  <a:pt x="1994" y="1436"/>
                  <a:pt x="1984" y="1412"/>
                  <a:pt x="1969" y="1393"/>
                </a:cubicBezTo>
                <a:cubicBezTo>
                  <a:pt x="2060" y="1273"/>
                  <a:pt x="2060" y="1273"/>
                  <a:pt x="2060" y="1273"/>
                </a:cubicBezTo>
                <a:cubicBezTo>
                  <a:pt x="2080" y="1283"/>
                  <a:pt x="2102" y="1288"/>
                  <a:pt x="2125" y="1288"/>
                </a:cubicBezTo>
                <a:cubicBezTo>
                  <a:pt x="2209" y="1288"/>
                  <a:pt x="2278" y="1220"/>
                  <a:pt x="2278" y="1135"/>
                </a:cubicBezTo>
                <a:cubicBezTo>
                  <a:pt x="2278" y="1051"/>
                  <a:pt x="2209" y="983"/>
                  <a:pt x="2125" y="983"/>
                </a:cubicBezTo>
                <a:close/>
                <a:moveTo>
                  <a:pt x="1940" y="1369"/>
                </a:moveTo>
                <a:cubicBezTo>
                  <a:pt x="1924" y="1359"/>
                  <a:pt x="1905" y="1353"/>
                  <a:pt x="1884" y="1353"/>
                </a:cubicBezTo>
                <a:cubicBezTo>
                  <a:pt x="1838" y="1353"/>
                  <a:pt x="1798" y="1383"/>
                  <a:pt x="1782" y="1424"/>
                </a:cubicBezTo>
                <a:cubicBezTo>
                  <a:pt x="1392" y="1262"/>
                  <a:pt x="1392" y="1262"/>
                  <a:pt x="1392" y="1262"/>
                </a:cubicBezTo>
                <a:cubicBezTo>
                  <a:pt x="1390" y="1268"/>
                  <a:pt x="1387" y="1273"/>
                  <a:pt x="1385" y="1279"/>
                </a:cubicBezTo>
                <a:cubicBezTo>
                  <a:pt x="1777" y="1441"/>
                  <a:pt x="1777" y="1441"/>
                  <a:pt x="1777" y="1441"/>
                </a:cubicBezTo>
                <a:cubicBezTo>
                  <a:pt x="1776" y="1448"/>
                  <a:pt x="1775" y="1455"/>
                  <a:pt x="1775" y="1463"/>
                </a:cubicBezTo>
                <a:cubicBezTo>
                  <a:pt x="1775" y="1513"/>
                  <a:pt x="1809" y="1555"/>
                  <a:pt x="1855" y="1568"/>
                </a:cubicBezTo>
                <a:cubicBezTo>
                  <a:pt x="1837" y="1733"/>
                  <a:pt x="1837" y="1733"/>
                  <a:pt x="1837" y="1733"/>
                </a:cubicBezTo>
                <a:cubicBezTo>
                  <a:pt x="1831" y="1733"/>
                  <a:pt x="1825" y="1732"/>
                  <a:pt x="1818" y="1732"/>
                </a:cubicBezTo>
                <a:cubicBezTo>
                  <a:pt x="1781" y="1732"/>
                  <a:pt x="1746" y="1746"/>
                  <a:pt x="1720" y="1768"/>
                </a:cubicBezTo>
                <a:cubicBezTo>
                  <a:pt x="1324" y="1372"/>
                  <a:pt x="1324" y="1372"/>
                  <a:pt x="1324" y="1372"/>
                </a:cubicBezTo>
                <a:cubicBezTo>
                  <a:pt x="1317" y="1379"/>
                  <a:pt x="1310" y="1386"/>
                  <a:pt x="1302" y="1393"/>
                </a:cubicBezTo>
                <a:cubicBezTo>
                  <a:pt x="1699" y="1789"/>
                  <a:pt x="1699" y="1789"/>
                  <a:pt x="1699" y="1789"/>
                </a:cubicBezTo>
                <a:cubicBezTo>
                  <a:pt x="1688" y="1803"/>
                  <a:pt x="1679" y="1818"/>
                  <a:pt x="1674" y="1835"/>
                </a:cubicBezTo>
                <a:cubicBezTo>
                  <a:pt x="1432" y="1779"/>
                  <a:pt x="1432" y="1779"/>
                  <a:pt x="1432" y="1779"/>
                </a:cubicBezTo>
                <a:cubicBezTo>
                  <a:pt x="1433" y="1773"/>
                  <a:pt x="1433" y="1766"/>
                  <a:pt x="1433" y="1759"/>
                </a:cubicBezTo>
                <a:cubicBezTo>
                  <a:pt x="1433" y="1699"/>
                  <a:pt x="1385" y="1650"/>
                  <a:pt x="1324" y="1650"/>
                </a:cubicBezTo>
                <a:cubicBezTo>
                  <a:pt x="1313" y="1650"/>
                  <a:pt x="1302" y="1652"/>
                  <a:pt x="1292" y="1655"/>
                </a:cubicBezTo>
                <a:cubicBezTo>
                  <a:pt x="1209" y="1454"/>
                  <a:pt x="1209" y="1454"/>
                  <a:pt x="1209" y="1454"/>
                </a:cubicBezTo>
                <a:cubicBezTo>
                  <a:pt x="1204" y="1457"/>
                  <a:pt x="1198" y="1459"/>
                  <a:pt x="1193" y="1461"/>
                </a:cubicBezTo>
                <a:cubicBezTo>
                  <a:pt x="1276" y="1662"/>
                  <a:pt x="1276" y="1662"/>
                  <a:pt x="1276" y="1662"/>
                </a:cubicBezTo>
                <a:cubicBezTo>
                  <a:pt x="1240" y="1680"/>
                  <a:pt x="1215" y="1717"/>
                  <a:pt x="1215" y="1759"/>
                </a:cubicBezTo>
                <a:cubicBezTo>
                  <a:pt x="1215" y="1786"/>
                  <a:pt x="1224" y="1810"/>
                  <a:pt x="1240" y="1828"/>
                </a:cubicBezTo>
                <a:cubicBezTo>
                  <a:pt x="1156" y="1924"/>
                  <a:pt x="1156" y="1924"/>
                  <a:pt x="1156" y="1924"/>
                </a:cubicBezTo>
                <a:cubicBezTo>
                  <a:pt x="1135" y="1909"/>
                  <a:pt x="1110" y="1899"/>
                  <a:pt x="1083" y="1897"/>
                </a:cubicBezTo>
                <a:cubicBezTo>
                  <a:pt x="1083" y="1484"/>
                  <a:pt x="1083" y="1484"/>
                  <a:pt x="1083" y="1484"/>
                </a:cubicBezTo>
                <a:cubicBezTo>
                  <a:pt x="1078" y="1484"/>
                  <a:pt x="1073" y="1484"/>
                  <a:pt x="1068" y="1484"/>
                </a:cubicBezTo>
                <a:cubicBezTo>
                  <a:pt x="1063" y="1484"/>
                  <a:pt x="1058" y="1484"/>
                  <a:pt x="1053" y="1484"/>
                </a:cubicBezTo>
                <a:cubicBezTo>
                  <a:pt x="1053" y="1897"/>
                  <a:pt x="1053" y="1897"/>
                  <a:pt x="1053" y="1897"/>
                </a:cubicBezTo>
                <a:cubicBezTo>
                  <a:pt x="1013" y="1901"/>
                  <a:pt x="977" y="1920"/>
                  <a:pt x="952" y="1950"/>
                </a:cubicBezTo>
                <a:cubicBezTo>
                  <a:pt x="871" y="1895"/>
                  <a:pt x="871" y="1895"/>
                  <a:pt x="871" y="1895"/>
                </a:cubicBezTo>
                <a:cubicBezTo>
                  <a:pt x="876" y="1883"/>
                  <a:pt x="878" y="1870"/>
                  <a:pt x="878" y="1857"/>
                </a:cubicBezTo>
                <a:cubicBezTo>
                  <a:pt x="878" y="1815"/>
                  <a:pt x="855" y="1779"/>
                  <a:pt x="820" y="1760"/>
                </a:cubicBezTo>
                <a:cubicBezTo>
                  <a:pt x="944" y="1461"/>
                  <a:pt x="944" y="1461"/>
                  <a:pt x="944" y="1461"/>
                </a:cubicBezTo>
                <a:cubicBezTo>
                  <a:pt x="939" y="1459"/>
                  <a:pt x="933" y="1457"/>
                  <a:pt x="928" y="1454"/>
                </a:cubicBezTo>
                <a:cubicBezTo>
                  <a:pt x="804" y="1753"/>
                  <a:pt x="804" y="1753"/>
                  <a:pt x="804" y="1753"/>
                </a:cubicBezTo>
                <a:cubicBezTo>
                  <a:pt x="793" y="1749"/>
                  <a:pt x="781" y="1747"/>
                  <a:pt x="769" y="1747"/>
                </a:cubicBezTo>
                <a:cubicBezTo>
                  <a:pt x="712" y="1747"/>
                  <a:pt x="666" y="1791"/>
                  <a:pt x="660" y="1846"/>
                </a:cubicBezTo>
                <a:cubicBezTo>
                  <a:pt x="470" y="1861"/>
                  <a:pt x="470" y="1861"/>
                  <a:pt x="470" y="1861"/>
                </a:cubicBezTo>
                <a:cubicBezTo>
                  <a:pt x="466" y="1834"/>
                  <a:pt x="454" y="1810"/>
                  <a:pt x="438" y="1789"/>
                </a:cubicBezTo>
                <a:cubicBezTo>
                  <a:pt x="835" y="1393"/>
                  <a:pt x="835" y="1393"/>
                  <a:pt x="835" y="1393"/>
                </a:cubicBezTo>
                <a:cubicBezTo>
                  <a:pt x="827" y="1386"/>
                  <a:pt x="820" y="1379"/>
                  <a:pt x="813" y="1372"/>
                </a:cubicBezTo>
                <a:cubicBezTo>
                  <a:pt x="417" y="1768"/>
                  <a:pt x="417" y="1768"/>
                  <a:pt x="417" y="1768"/>
                </a:cubicBezTo>
                <a:cubicBezTo>
                  <a:pt x="403" y="1756"/>
                  <a:pt x="387" y="1747"/>
                  <a:pt x="369" y="1741"/>
                </a:cubicBezTo>
                <a:cubicBezTo>
                  <a:pt x="428" y="1504"/>
                  <a:pt x="428" y="1504"/>
                  <a:pt x="428" y="1504"/>
                </a:cubicBezTo>
                <a:cubicBezTo>
                  <a:pt x="434" y="1505"/>
                  <a:pt x="440" y="1505"/>
                  <a:pt x="447" y="1505"/>
                </a:cubicBezTo>
                <a:cubicBezTo>
                  <a:pt x="507" y="1505"/>
                  <a:pt x="556" y="1457"/>
                  <a:pt x="556" y="1396"/>
                </a:cubicBezTo>
                <a:cubicBezTo>
                  <a:pt x="556" y="1384"/>
                  <a:pt x="554" y="1373"/>
                  <a:pt x="551" y="1362"/>
                </a:cubicBezTo>
                <a:cubicBezTo>
                  <a:pt x="752" y="1279"/>
                  <a:pt x="752" y="1279"/>
                  <a:pt x="752" y="1279"/>
                </a:cubicBezTo>
                <a:cubicBezTo>
                  <a:pt x="750" y="1273"/>
                  <a:pt x="747" y="1268"/>
                  <a:pt x="745" y="1262"/>
                </a:cubicBezTo>
                <a:cubicBezTo>
                  <a:pt x="544" y="1345"/>
                  <a:pt x="544" y="1345"/>
                  <a:pt x="544" y="1345"/>
                </a:cubicBezTo>
                <a:cubicBezTo>
                  <a:pt x="525" y="1311"/>
                  <a:pt x="489" y="1287"/>
                  <a:pt x="447" y="1287"/>
                </a:cubicBezTo>
                <a:cubicBezTo>
                  <a:pt x="421" y="1287"/>
                  <a:pt x="397" y="1296"/>
                  <a:pt x="379" y="1311"/>
                </a:cubicBezTo>
                <a:cubicBezTo>
                  <a:pt x="277" y="1226"/>
                  <a:pt x="277" y="1226"/>
                  <a:pt x="277" y="1226"/>
                </a:cubicBezTo>
                <a:cubicBezTo>
                  <a:pt x="292" y="1205"/>
                  <a:pt x="302" y="1180"/>
                  <a:pt x="305" y="1153"/>
                </a:cubicBezTo>
                <a:cubicBezTo>
                  <a:pt x="723" y="1153"/>
                  <a:pt x="723" y="1153"/>
                  <a:pt x="723" y="1153"/>
                </a:cubicBezTo>
                <a:cubicBezTo>
                  <a:pt x="722" y="1148"/>
                  <a:pt x="722" y="1143"/>
                  <a:pt x="722" y="1138"/>
                </a:cubicBezTo>
                <a:cubicBezTo>
                  <a:pt x="722" y="1133"/>
                  <a:pt x="722" y="1128"/>
                  <a:pt x="723" y="1123"/>
                </a:cubicBezTo>
                <a:cubicBezTo>
                  <a:pt x="305" y="1123"/>
                  <a:pt x="305" y="1123"/>
                  <a:pt x="305" y="1123"/>
                </a:cubicBezTo>
                <a:cubicBezTo>
                  <a:pt x="301" y="1083"/>
                  <a:pt x="281" y="1048"/>
                  <a:pt x="253" y="1023"/>
                </a:cubicBezTo>
                <a:cubicBezTo>
                  <a:pt x="312" y="942"/>
                  <a:pt x="312" y="942"/>
                  <a:pt x="312" y="942"/>
                </a:cubicBezTo>
                <a:cubicBezTo>
                  <a:pt x="325" y="947"/>
                  <a:pt x="340" y="950"/>
                  <a:pt x="355" y="950"/>
                </a:cubicBezTo>
                <a:cubicBezTo>
                  <a:pt x="397" y="950"/>
                  <a:pt x="433" y="927"/>
                  <a:pt x="451" y="892"/>
                </a:cubicBezTo>
                <a:cubicBezTo>
                  <a:pt x="745" y="1014"/>
                  <a:pt x="745" y="1014"/>
                  <a:pt x="745" y="1014"/>
                </a:cubicBezTo>
                <a:cubicBezTo>
                  <a:pt x="747" y="1008"/>
                  <a:pt x="750" y="1003"/>
                  <a:pt x="752" y="997"/>
                </a:cubicBezTo>
                <a:cubicBezTo>
                  <a:pt x="458" y="875"/>
                  <a:pt x="458" y="875"/>
                  <a:pt x="458" y="875"/>
                </a:cubicBezTo>
                <a:cubicBezTo>
                  <a:pt x="462" y="865"/>
                  <a:pt x="464" y="853"/>
                  <a:pt x="464" y="841"/>
                </a:cubicBezTo>
                <a:cubicBezTo>
                  <a:pt x="464" y="792"/>
                  <a:pt x="431" y="750"/>
                  <a:pt x="386" y="736"/>
                </a:cubicBezTo>
                <a:cubicBezTo>
                  <a:pt x="399" y="630"/>
                  <a:pt x="399" y="630"/>
                  <a:pt x="399" y="630"/>
                </a:cubicBezTo>
                <a:cubicBezTo>
                  <a:pt x="402" y="630"/>
                  <a:pt x="405" y="631"/>
                  <a:pt x="408" y="631"/>
                </a:cubicBezTo>
                <a:cubicBezTo>
                  <a:pt x="445" y="631"/>
                  <a:pt x="479" y="618"/>
                  <a:pt x="505" y="596"/>
                </a:cubicBezTo>
                <a:cubicBezTo>
                  <a:pt x="813" y="904"/>
                  <a:pt x="813" y="904"/>
                  <a:pt x="813" y="904"/>
                </a:cubicBezTo>
                <a:cubicBezTo>
                  <a:pt x="820" y="897"/>
                  <a:pt x="827" y="889"/>
                  <a:pt x="835" y="883"/>
                </a:cubicBezTo>
                <a:cubicBezTo>
                  <a:pt x="527" y="575"/>
                  <a:pt x="527" y="575"/>
                  <a:pt x="527" y="575"/>
                </a:cubicBezTo>
                <a:cubicBezTo>
                  <a:pt x="540" y="558"/>
                  <a:pt x="550" y="539"/>
                  <a:pt x="556" y="518"/>
                </a:cubicBezTo>
                <a:cubicBezTo>
                  <a:pt x="701" y="530"/>
                  <a:pt x="701" y="530"/>
                  <a:pt x="701" y="530"/>
                </a:cubicBezTo>
                <a:cubicBezTo>
                  <a:pt x="706" y="587"/>
                  <a:pt x="753" y="631"/>
                  <a:pt x="810" y="631"/>
                </a:cubicBezTo>
                <a:cubicBezTo>
                  <a:pt x="823" y="631"/>
                  <a:pt x="835" y="628"/>
                  <a:pt x="846" y="624"/>
                </a:cubicBezTo>
                <a:cubicBezTo>
                  <a:pt x="928" y="822"/>
                  <a:pt x="928" y="822"/>
                  <a:pt x="928" y="822"/>
                </a:cubicBezTo>
                <a:cubicBezTo>
                  <a:pt x="933" y="819"/>
                  <a:pt x="939" y="817"/>
                  <a:pt x="944" y="815"/>
                </a:cubicBezTo>
                <a:cubicBezTo>
                  <a:pt x="863" y="617"/>
                  <a:pt x="863" y="617"/>
                  <a:pt x="863" y="617"/>
                </a:cubicBezTo>
                <a:cubicBezTo>
                  <a:pt x="896" y="599"/>
                  <a:pt x="919" y="563"/>
                  <a:pt x="919" y="521"/>
                </a:cubicBezTo>
                <a:cubicBezTo>
                  <a:pt x="919" y="491"/>
                  <a:pt x="907" y="464"/>
                  <a:pt x="887" y="444"/>
                </a:cubicBezTo>
                <a:cubicBezTo>
                  <a:pt x="996" y="287"/>
                  <a:pt x="996" y="287"/>
                  <a:pt x="996" y="287"/>
                </a:cubicBezTo>
                <a:cubicBezTo>
                  <a:pt x="1013" y="297"/>
                  <a:pt x="1033" y="303"/>
                  <a:pt x="1053" y="305"/>
                </a:cubicBezTo>
                <a:cubicBezTo>
                  <a:pt x="1053" y="792"/>
                  <a:pt x="1053" y="792"/>
                  <a:pt x="1053" y="792"/>
                </a:cubicBezTo>
                <a:cubicBezTo>
                  <a:pt x="1058" y="792"/>
                  <a:pt x="1063" y="792"/>
                  <a:pt x="1068" y="792"/>
                </a:cubicBezTo>
                <a:cubicBezTo>
                  <a:pt x="1073" y="792"/>
                  <a:pt x="1078" y="792"/>
                  <a:pt x="1083" y="792"/>
                </a:cubicBezTo>
                <a:cubicBezTo>
                  <a:pt x="1083" y="305"/>
                  <a:pt x="1083" y="305"/>
                  <a:pt x="1083" y="305"/>
                </a:cubicBezTo>
                <a:cubicBezTo>
                  <a:pt x="1112" y="302"/>
                  <a:pt x="1138" y="292"/>
                  <a:pt x="1159" y="276"/>
                </a:cubicBezTo>
                <a:cubicBezTo>
                  <a:pt x="1266" y="373"/>
                  <a:pt x="1266" y="373"/>
                  <a:pt x="1266" y="373"/>
                </a:cubicBezTo>
                <a:cubicBezTo>
                  <a:pt x="1258" y="388"/>
                  <a:pt x="1253" y="406"/>
                  <a:pt x="1253" y="424"/>
                </a:cubicBezTo>
                <a:cubicBezTo>
                  <a:pt x="1253" y="467"/>
                  <a:pt x="1278" y="504"/>
                  <a:pt x="1314" y="522"/>
                </a:cubicBezTo>
                <a:cubicBezTo>
                  <a:pt x="1193" y="815"/>
                  <a:pt x="1193" y="815"/>
                  <a:pt x="1193" y="815"/>
                </a:cubicBezTo>
                <a:cubicBezTo>
                  <a:pt x="1198" y="817"/>
                  <a:pt x="1204" y="819"/>
                  <a:pt x="1209" y="822"/>
                </a:cubicBezTo>
                <a:cubicBezTo>
                  <a:pt x="1331" y="529"/>
                  <a:pt x="1331" y="529"/>
                  <a:pt x="1331" y="529"/>
                </a:cubicBezTo>
                <a:cubicBezTo>
                  <a:pt x="1341" y="532"/>
                  <a:pt x="1351" y="533"/>
                  <a:pt x="1363" y="533"/>
                </a:cubicBezTo>
                <a:cubicBezTo>
                  <a:pt x="1409" y="533"/>
                  <a:pt x="1448" y="505"/>
                  <a:pt x="1464" y="464"/>
                </a:cubicBezTo>
                <a:cubicBezTo>
                  <a:pt x="1559" y="472"/>
                  <a:pt x="1559" y="472"/>
                  <a:pt x="1559" y="472"/>
                </a:cubicBezTo>
                <a:cubicBezTo>
                  <a:pt x="1558" y="477"/>
                  <a:pt x="1558" y="483"/>
                  <a:pt x="1558" y="488"/>
                </a:cubicBezTo>
                <a:cubicBezTo>
                  <a:pt x="1558" y="527"/>
                  <a:pt x="1572" y="562"/>
                  <a:pt x="1596" y="589"/>
                </a:cubicBezTo>
                <a:cubicBezTo>
                  <a:pt x="1302" y="883"/>
                  <a:pt x="1302" y="883"/>
                  <a:pt x="1302" y="883"/>
                </a:cubicBezTo>
                <a:cubicBezTo>
                  <a:pt x="1310" y="889"/>
                  <a:pt x="1317" y="897"/>
                  <a:pt x="1324" y="904"/>
                </a:cubicBezTo>
                <a:cubicBezTo>
                  <a:pt x="1618" y="610"/>
                  <a:pt x="1618" y="610"/>
                  <a:pt x="1618" y="610"/>
                </a:cubicBezTo>
                <a:cubicBezTo>
                  <a:pt x="1639" y="625"/>
                  <a:pt x="1664" y="636"/>
                  <a:pt x="1691" y="640"/>
                </a:cubicBezTo>
                <a:cubicBezTo>
                  <a:pt x="1678" y="771"/>
                  <a:pt x="1678" y="771"/>
                  <a:pt x="1678" y="771"/>
                </a:cubicBezTo>
                <a:cubicBezTo>
                  <a:pt x="1623" y="777"/>
                  <a:pt x="1581" y="823"/>
                  <a:pt x="1581" y="879"/>
                </a:cubicBezTo>
                <a:cubicBezTo>
                  <a:pt x="1581" y="891"/>
                  <a:pt x="1583" y="903"/>
                  <a:pt x="1586" y="914"/>
                </a:cubicBezTo>
                <a:cubicBezTo>
                  <a:pt x="1385" y="997"/>
                  <a:pt x="1385" y="997"/>
                  <a:pt x="1385" y="997"/>
                </a:cubicBezTo>
                <a:cubicBezTo>
                  <a:pt x="1387" y="1003"/>
                  <a:pt x="1390" y="1008"/>
                  <a:pt x="1392" y="1014"/>
                </a:cubicBezTo>
                <a:cubicBezTo>
                  <a:pt x="1593" y="930"/>
                  <a:pt x="1593" y="930"/>
                  <a:pt x="1593" y="930"/>
                </a:cubicBezTo>
                <a:cubicBezTo>
                  <a:pt x="1612" y="965"/>
                  <a:pt x="1648" y="989"/>
                  <a:pt x="1690" y="989"/>
                </a:cubicBezTo>
                <a:cubicBezTo>
                  <a:pt x="1719" y="989"/>
                  <a:pt x="1745" y="978"/>
                  <a:pt x="1764" y="960"/>
                </a:cubicBezTo>
                <a:cubicBezTo>
                  <a:pt x="1983" y="1078"/>
                  <a:pt x="1983" y="1078"/>
                  <a:pt x="1983" y="1078"/>
                </a:cubicBezTo>
                <a:cubicBezTo>
                  <a:pt x="1978" y="1092"/>
                  <a:pt x="1974" y="1107"/>
                  <a:pt x="1973" y="1123"/>
                </a:cubicBezTo>
                <a:cubicBezTo>
                  <a:pt x="1414" y="1123"/>
                  <a:pt x="1414" y="1123"/>
                  <a:pt x="1414" y="1123"/>
                </a:cubicBezTo>
                <a:cubicBezTo>
                  <a:pt x="1415" y="1128"/>
                  <a:pt x="1415" y="1133"/>
                  <a:pt x="1415" y="1138"/>
                </a:cubicBezTo>
                <a:cubicBezTo>
                  <a:pt x="1415" y="1143"/>
                  <a:pt x="1415" y="1148"/>
                  <a:pt x="1414" y="1153"/>
                </a:cubicBezTo>
                <a:cubicBezTo>
                  <a:pt x="1973" y="1153"/>
                  <a:pt x="1973" y="1153"/>
                  <a:pt x="1973" y="1153"/>
                </a:cubicBezTo>
                <a:cubicBezTo>
                  <a:pt x="1978" y="1193"/>
                  <a:pt x="1998" y="1229"/>
                  <a:pt x="2028" y="1253"/>
                </a:cubicBezTo>
                <a:lnTo>
                  <a:pt x="1940" y="1369"/>
                </a:lnTo>
                <a:close/>
                <a:moveTo>
                  <a:pt x="1350" y="1031"/>
                </a:moveTo>
                <a:cubicBezTo>
                  <a:pt x="1348" y="1025"/>
                  <a:pt x="1345" y="1020"/>
                  <a:pt x="1343" y="1014"/>
                </a:cubicBezTo>
                <a:cubicBezTo>
                  <a:pt x="1330" y="985"/>
                  <a:pt x="1313" y="959"/>
                  <a:pt x="1292" y="936"/>
                </a:cubicBezTo>
                <a:cubicBezTo>
                  <a:pt x="1285" y="928"/>
                  <a:pt x="1278" y="921"/>
                  <a:pt x="1270" y="915"/>
                </a:cubicBezTo>
                <a:cubicBezTo>
                  <a:pt x="1247" y="894"/>
                  <a:pt x="1221" y="876"/>
                  <a:pt x="1192" y="863"/>
                </a:cubicBezTo>
                <a:cubicBezTo>
                  <a:pt x="1186" y="861"/>
                  <a:pt x="1181" y="858"/>
                  <a:pt x="1175" y="856"/>
                </a:cubicBezTo>
                <a:cubicBezTo>
                  <a:pt x="1147" y="845"/>
                  <a:pt x="1116" y="839"/>
                  <a:pt x="1083" y="837"/>
                </a:cubicBezTo>
                <a:cubicBezTo>
                  <a:pt x="1079" y="837"/>
                  <a:pt x="1073" y="837"/>
                  <a:pt x="1068" y="837"/>
                </a:cubicBezTo>
                <a:cubicBezTo>
                  <a:pt x="1063" y="837"/>
                  <a:pt x="1058" y="837"/>
                  <a:pt x="1053" y="837"/>
                </a:cubicBezTo>
                <a:cubicBezTo>
                  <a:pt x="1021" y="839"/>
                  <a:pt x="990" y="845"/>
                  <a:pt x="962" y="856"/>
                </a:cubicBezTo>
                <a:cubicBezTo>
                  <a:pt x="956" y="858"/>
                  <a:pt x="950" y="861"/>
                  <a:pt x="945" y="863"/>
                </a:cubicBezTo>
                <a:cubicBezTo>
                  <a:pt x="916" y="876"/>
                  <a:pt x="890" y="894"/>
                  <a:pt x="866" y="915"/>
                </a:cubicBezTo>
                <a:cubicBezTo>
                  <a:pt x="859" y="921"/>
                  <a:pt x="852" y="928"/>
                  <a:pt x="845" y="936"/>
                </a:cubicBezTo>
                <a:cubicBezTo>
                  <a:pt x="824" y="959"/>
                  <a:pt x="807" y="985"/>
                  <a:pt x="794" y="1014"/>
                </a:cubicBezTo>
                <a:cubicBezTo>
                  <a:pt x="791" y="1020"/>
                  <a:pt x="789" y="1025"/>
                  <a:pt x="787" y="1031"/>
                </a:cubicBezTo>
                <a:cubicBezTo>
                  <a:pt x="776" y="1060"/>
                  <a:pt x="769" y="1091"/>
                  <a:pt x="768" y="1123"/>
                </a:cubicBezTo>
                <a:cubicBezTo>
                  <a:pt x="767" y="1128"/>
                  <a:pt x="767" y="1133"/>
                  <a:pt x="767" y="1138"/>
                </a:cubicBezTo>
                <a:cubicBezTo>
                  <a:pt x="767" y="1143"/>
                  <a:pt x="767" y="1148"/>
                  <a:pt x="768" y="1153"/>
                </a:cubicBezTo>
                <a:cubicBezTo>
                  <a:pt x="769" y="1185"/>
                  <a:pt x="776" y="1216"/>
                  <a:pt x="787" y="1245"/>
                </a:cubicBezTo>
                <a:cubicBezTo>
                  <a:pt x="789" y="1250"/>
                  <a:pt x="791" y="1256"/>
                  <a:pt x="794" y="1261"/>
                </a:cubicBezTo>
                <a:cubicBezTo>
                  <a:pt x="807" y="1290"/>
                  <a:pt x="824" y="1317"/>
                  <a:pt x="845" y="1340"/>
                </a:cubicBezTo>
                <a:cubicBezTo>
                  <a:pt x="852" y="1347"/>
                  <a:pt x="859" y="1354"/>
                  <a:pt x="866" y="1361"/>
                </a:cubicBezTo>
                <a:cubicBezTo>
                  <a:pt x="890" y="1382"/>
                  <a:pt x="916" y="1399"/>
                  <a:pt x="945" y="1412"/>
                </a:cubicBezTo>
                <a:cubicBezTo>
                  <a:pt x="950" y="1415"/>
                  <a:pt x="956" y="1417"/>
                  <a:pt x="962" y="1419"/>
                </a:cubicBezTo>
                <a:cubicBezTo>
                  <a:pt x="990" y="1430"/>
                  <a:pt x="1021" y="1437"/>
                  <a:pt x="1053" y="1439"/>
                </a:cubicBezTo>
                <a:cubicBezTo>
                  <a:pt x="1058" y="1439"/>
                  <a:pt x="1063" y="1439"/>
                  <a:pt x="1068" y="1439"/>
                </a:cubicBezTo>
                <a:cubicBezTo>
                  <a:pt x="1073" y="1439"/>
                  <a:pt x="1079" y="1439"/>
                  <a:pt x="1083" y="1439"/>
                </a:cubicBezTo>
                <a:cubicBezTo>
                  <a:pt x="1116" y="1437"/>
                  <a:pt x="1147" y="1430"/>
                  <a:pt x="1175" y="1419"/>
                </a:cubicBezTo>
                <a:cubicBezTo>
                  <a:pt x="1181" y="1417"/>
                  <a:pt x="1186" y="1415"/>
                  <a:pt x="1192" y="1412"/>
                </a:cubicBezTo>
                <a:cubicBezTo>
                  <a:pt x="1221" y="1399"/>
                  <a:pt x="1247" y="1382"/>
                  <a:pt x="1270" y="1361"/>
                </a:cubicBezTo>
                <a:cubicBezTo>
                  <a:pt x="1278" y="1354"/>
                  <a:pt x="1285" y="1347"/>
                  <a:pt x="1292" y="1340"/>
                </a:cubicBezTo>
                <a:cubicBezTo>
                  <a:pt x="1313" y="1317"/>
                  <a:pt x="1330" y="1290"/>
                  <a:pt x="1343" y="1261"/>
                </a:cubicBezTo>
                <a:cubicBezTo>
                  <a:pt x="1345" y="1256"/>
                  <a:pt x="1348" y="1250"/>
                  <a:pt x="1350" y="1245"/>
                </a:cubicBezTo>
                <a:cubicBezTo>
                  <a:pt x="1361" y="1216"/>
                  <a:pt x="1368" y="1185"/>
                  <a:pt x="1369" y="1153"/>
                </a:cubicBezTo>
                <a:cubicBezTo>
                  <a:pt x="1369" y="1148"/>
                  <a:pt x="1370" y="1143"/>
                  <a:pt x="1370" y="1138"/>
                </a:cubicBezTo>
                <a:cubicBezTo>
                  <a:pt x="1370" y="1133"/>
                  <a:pt x="1369" y="1128"/>
                  <a:pt x="1369" y="1123"/>
                </a:cubicBezTo>
                <a:cubicBezTo>
                  <a:pt x="1368" y="1091"/>
                  <a:pt x="1361" y="1060"/>
                  <a:pt x="1350" y="1031"/>
                </a:cubicBezTo>
                <a:close/>
              </a:path>
            </a:pathLst>
          </a:custGeom>
          <a:solidFill>
            <a:srgbClr val="FFFFFF">
              <a:alpha val="30000"/>
            </a:srgbClr>
          </a:solidFill>
          <a:ln>
            <a:noFill/>
          </a:ln>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20661116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bwMode="auto">
          <a:xfrm>
            <a:off x="5635487" y="1695450"/>
            <a:ext cx="6040576" cy="408912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4013944073"/>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24629"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0" y="0"/>
                        <a:ext cx="158750" cy="158750"/>
                      </a:xfrm>
                      <a:prstGeom prst="rect">
                        <a:avLst/>
                      </a:prstGeom>
                    </p:spPr>
                  </p:pic>
                </p:oleObj>
              </mc:Fallback>
            </mc:AlternateContent>
          </a:graphicData>
        </a:graphic>
      </p:graphicFrame>
      <p:sp>
        <p:nvSpPr>
          <p:cNvPr id="7" name="Title 6"/>
          <p:cNvSpPr>
            <a:spLocks noGrp="1"/>
          </p:cNvSpPr>
          <p:nvPr>
            <p:ph type="title"/>
          </p:nvPr>
        </p:nvSpPr>
        <p:spPr/>
        <p:txBody>
          <a:bodyPr/>
          <a:lstStyle/>
          <a:p>
            <a:r>
              <a:rPr lang="en-US" dirty="0" err="1" smtClean="0"/>
              <a:t>WebMatrix</a:t>
            </a:r>
            <a:r>
              <a:rPr lang="en-US" dirty="0" smtClean="0"/>
              <a:t> gives you options</a:t>
            </a:r>
            <a:endParaRPr lang="en-US" dirty="0"/>
          </a:p>
        </p:txBody>
      </p:sp>
      <p:sp>
        <p:nvSpPr>
          <p:cNvPr id="5" name="Text Placeholder 4"/>
          <p:cNvSpPr>
            <a:spLocks noGrp="1"/>
          </p:cNvSpPr>
          <p:nvPr>
            <p:ph type="body" sz="quarter" idx="10"/>
          </p:nvPr>
        </p:nvSpPr>
        <p:spPr>
          <a:xfrm>
            <a:off x="519112" y="3463013"/>
            <a:ext cx="5116375" cy="553998"/>
          </a:xfrm>
        </p:spPr>
        <p:txBody>
          <a:bodyPr/>
          <a:lstStyle/>
          <a:p>
            <a:r>
              <a:rPr lang="en-US" dirty="0" smtClean="0"/>
              <a:t>Start with a template</a:t>
            </a:r>
            <a:endParaRPr lang="en-US" dirty="0"/>
          </a:p>
        </p:txBody>
      </p:sp>
      <p:sp>
        <p:nvSpPr>
          <p:cNvPr id="15" name="Freeform 21"/>
          <p:cNvSpPr>
            <a:spLocks noEditPoints="1"/>
          </p:cNvSpPr>
          <p:nvPr/>
        </p:nvSpPr>
        <p:spPr bwMode="black">
          <a:xfrm>
            <a:off x="7461759" y="2546307"/>
            <a:ext cx="2388032" cy="2387410"/>
          </a:xfrm>
          <a:custGeom>
            <a:avLst/>
            <a:gdLst>
              <a:gd name="T0" fmla="*/ 75 w 300"/>
              <a:gd name="T1" fmla="*/ 60 h 300"/>
              <a:gd name="T2" fmla="*/ 37 w 300"/>
              <a:gd name="T3" fmla="*/ 52 h 300"/>
              <a:gd name="T4" fmla="*/ 0 w 300"/>
              <a:gd name="T5" fmla="*/ 60 h 300"/>
              <a:gd name="T6" fmla="*/ 0 w 300"/>
              <a:gd name="T7" fmla="*/ 15 h 300"/>
              <a:gd name="T8" fmla="*/ 37 w 300"/>
              <a:gd name="T9" fmla="*/ 22 h 300"/>
              <a:gd name="T10" fmla="*/ 75 w 300"/>
              <a:gd name="T11" fmla="*/ 15 h 300"/>
              <a:gd name="T12" fmla="*/ 300 w 300"/>
              <a:gd name="T13" fmla="*/ 15 h 300"/>
              <a:gd name="T14" fmla="*/ 262 w 300"/>
              <a:gd name="T15" fmla="*/ 22 h 300"/>
              <a:gd name="T16" fmla="*/ 225 w 300"/>
              <a:gd name="T17" fmla="*/ 15 h 300"/>
              <a:gd name="T18" fmla="*/ 225 w 300"/>
              <a:gd name="T19" fmla="*/ 60 h 300"/>
              <a:gd name="T20" fmla="*/ 262 w 300"/>
              <a:gd name="T21" fmla="*/ 52 h 300"/>
              <a:gd name="T22" fmla="*/ 300 w 300"/>
              <a:gd name="T23" fmla="*/ 60 h 300"/>
              <a:gd name="T24" fmla="*/ 300 w 300"/>
              <a:gd name="T25" fmla="*/ 15 h 300"/>
              <a:gd name="T26" fmla="*/ 173 w 300"/>
              <a:gd name="T27" fmla="*/ 0 h 300"/>
              <a:gd name="T28" fmla="*/ 128 w 300"/>
              <a:gd name="T29" fmla="*/ 0 h 300"/>
              <a:gd name="T30" fmla="*/ 135 w 300"/>
              <a:gd name="T31" fmla="*/ 37 h 300"/>
              <a:gd name="T32" fmla="*/ 128 w 300"/>
              <a:gd name="T33" fmla="*/ 75 h 300"/>
              <a:gd name="T34" fmla="*/ 173 w 300"/>
              <a:gd name="T35" fmla="*/ 75 h 300"/>
              <a:gd name="T36" fmla="*/ 165 w 300"/>
              <a:gd name="T37" fmla="*/ 37 h 300"/>
              <a:gd name="T38" fmla="*/ 38 w 300"/>
              <a:gd name="T39" fmla="*/ 225 h 300"/>
              <a:gd name="T40" fmla="*/ 38 w 300"/>
              <a:gd name="T41" fmla="*/ 300 h 300"/>
              <a:gd name="T42" fmla="*/ 38 w 300"/>
              <a:gd name="T43" fmla="*/ 225 h 300"/>
              <a:gd name="T44" fmla="*/ 38 w 300"/>
              <a:gd name="T45" fmla="*/ 277 h 300"/>
              <a:gd name="T46" fmla="*/ 38 w 300"/>
              <a:gd name="T47" fmla="*/ 247 h 300"/>
              <a:gd name="T48" fmla="*/ 150 w 300"/>
              <a:gd name="T49" fmla="*/ 225 h 300"/>
              <a:gd name="T50" fmla="*/ 150 w 300"/>
              <a:gd name="T51" fmla="*/ 300 h 300"/>
              <a:gd name="T52" fmla="*/ 150 w 300"/>
              <a:gd name="T53" fmla="*/ 225 h 300"/>
              <a:gd name="T54" fmla="*/ 150 w 300"/>
              <a:gd name="T55" fmla="*/ 277 h 300"/>
              <a:gd name="T56" fmla="*/ 150 w 300"/>
              <a:gd name="T57" fmla="*/ 247 h 300"/>
              <a:gd name="T58" fmla="*/ 263 w 300"/>
              <a:gd name="T59" fmla="*/ 225 h 300"/>
              <a:gd name="T60" fmla="*/ 263 w 300"/>
              <a:gd name="T61" fmla="*/ 300 h 300"/>
              <a:gd name="T62" fmla="*/ 263 w 300"/>
              <a:gd name="T63" fmla="*/ 225 h 300"/>
              <a:gd name="T64" fmla="*/ 263 w 300"/>
              <a:gd name="T65" fmla="*/ 277 h 300"/>
              <a:gd name="T66" fmla="*/ 263 w 300"/>
              <a:gd name="T67" fmla="*/ 247 h 300"/>
              <a:gd name="T68" fmla="*/ 162 w 300"/>
              <a:gd name="T69" fmla="*/ 162 h 300"/>
              <a:gd name="T70" fmla="*/ 257 w 300"/>
              <a:gd name="T71" fmla="*/ 174 h 300"/>
              <a:gd name="T72" fmla="*/ 269 w 300"/>
              <a:gd name="T73" fmla="*/ 207 h 300"/>
              <a:gd name="T74" fmla="*/ 162 w 300"/>
              <a:gd name="T75" fmla="*/ 162 h 300"/>
              <a:gd name="T76" fmla="*/ 60 w 300"/>
              <a:gd name="T77" fmla="*/ 166 h 300"/>
              <a:gd name="T78" fmla="*/ 138 w 300"/>
              <a:gd name="T79" fmla="*/ 174 h 300"/>
              <a:gd name="T80" fmla="*/ 65 w 300"/>
              <a:gd name="T81" fmla="*/ 162 h 300"/>
              <a:gd name="T82" fmla="*/ 9 w 300"/>
              <a:gd name="T83" fmla="*/ 105 h 300"/>
              <a:gd name="T84" fmla="*/ 32 w 300"/>
              <a:gd name="T85" fmla="*/ 167 h 300"/>
              <a:gd name="T86" fmla="*/ 44 w 300"/>
              <a:gd name="T87" fmla="*/ 148 h 300"/>
              <a:gd name="T88" fmla="*/ 66 w 300"/>
              <a:gd name="T89" fmla="*/ 105 h 300"/>
              <a:gd name="T90" fmla="*/ 215 w 300"/>
              <a:gd name="T91" fmla="*/ 85 h 300"/>
              <a:gd name="T92" fmla="*/ 231 w 300"/>
              <a:gd name="T93" fmla="*/ 101 h 300"/>
              <a:gd name="T94" fmla="*/ 162 w 300"/>
              <a:gd name="T95" fmla="*/ 149 h 300"/>
              <a:gd name="T96" fmla="*/ 255 w 300"/>
              <a:gd name="T97" fmla="*/ 125 h 300"/>
              <a:gd name="T98" fmla="*/ 215 w 300"/>
              <a:gd name="T99" fmla="*/ 85 h 300"/>
              <a:gd name="T100" fmla="*/ 47 w 300"/>
              <a:gd name="T101" fmla="*/ 153 h 300"/>
              <a:gd name="T102" fmla="*/ 35 w 300"/>
              <a:gd name="T103" fmla="*/ 174 h 300"/>
              <a:gd name="T104" fmla="*/ 44 w 300"/>
              <a:gd name="T105" fmla="*/ 207 h 300"/>
              <a:gd name="T106" fmla="*/ 55 w 300"/>
              <a:gd name="T107" fmla="*/ 162 h 300"/>
              <a:gd name="T108" fmla="*/ 110 w 300"/>
              <a:gd name="T109" fmla="*/ 151 h 300"/>
              <a:gd name="T110" fmla="*/ 138 w 300"/>
              <a:gd name="T111" fmla="*/ 139 h 300"/>
              <a:gd name="T112" fmla="*/ 179 w 300"/>
              <a:gd name="T113" fmla="*/ 105 h 300"/>
              <a:gd name="T114" fmla="*/ 122 w 300"/>
              <a:gd name="T115" fmla="*/ 105 h 300"/>
              <a:gd name="T116" fmla="*/ 144 w 300"/>
              <a:gd name="T117" fmla="*/ 207 h 300"/>
              <a:gd name="T118" fmla="*/ 156 w 300"/>
              <a:gd name="T119" fmla="*/ 105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00" h="300">
                <a:moveTo>
                  <a:pt x="52" y="37"/>
                </a:moveTo>
                <a:cubicBezTo>
                  <a:pt x="75" y="60"/>
                  <a:pt x="75" y="60"/>
                  <a:pt x="75" y="60"/>
                </a:cubicBezTo>
                <a:cubicBezTo>
                  <a:pt x="60" y="75"/>
                  <a:pt x="60" y="75"/>
                  <a:pt x="60" y="75"/>
                </a:cubicBezTo>
                <a:cubicBezTo>
                  <a:pt x="37" y="52"/>
                  <a:pt x="37" y="52"/>
                  <a:pt x="37" y="52"/>
                </a:cubicBezTo>
                <a:cubicBezTo>
                  <a:pt x="15" y="75"/>
                  <a:pt x="15" y="75"/>
                  <a:pt x="15" y="75"/>
                </a:cubicBezTo>
                <a:cubicBezTo>
                  <a:pt x="0" y="60"/>
                  <a:pt x="0" y="60"/>
                  <a:pt x="0" y="60"/>
                </a:cubicBezTo>
                <a:cubicBezTo>
                  <a:pt x="23" y="37"/>
                  <a:pt x="23" y="37"/>
                  <a:pt x="23" y="37"/>
                </a:cubicBezTo>
                <a:cubicBezTo>
                  <a:pt x="0" y="15"/>
                  <a:pt x="0" y="15"/>
                  <a:pt x="0" y="15"/>
                </a:cubicBezTo>
                <a:cubicBezTo>
                  <a:pt x="15" y="0"/>
                  <a:pt x="15" y="0"/>
                  <a:pt x="15" y="0"/>
                </a:cubicBezTo>
                <a:cubicBezTo>
                  <a:pt x="37" y="22"/>
                  <a:pt x="37" y="22"/>
                  <a:pt x="37" y="22"/>
                </a:cubicBezTo>
                <a:cubicBezTo>
                  <a:pt x="60" y="0"/>
                  <a:pt x="60" y="0"/>
                  <a:pt x="60" y="0"/>
                </a:cubicBezTo>
                <a:cubicBezTo>
                  <a:pt x="75" y="15"/>
                  <a:pt x="75" y="15"/>
                  <a:pt x="75" y="15"/>
                </a:cubicBezTo>
                <a:lnTo>
                  <a:pt x="52" y="37"/>
                </a:lnTo>
                <a:close/>
                <a:moveTo>
                  <a:pt x="300" y="15"/>
                </a:moveTo>
                <a:cubicBezTo>
                  <a:pt x="285" y="0"/>
                  <a:pt x="285" y="0"/>
                  <a:pt x="285" y="0"/>
                </a:cubicBezTo>
                <a:cubicBezTo>
                  <a:pt x="262" y="22"/>
                  <a:pt x="262" y="22"/>
                  <a:pt x="262" y="22"/>
                </a:cubicBezTo>
                <a:cubicBezTo>
                  <a:pt x="240" y="0"/>
                  <a:pt x="240" y="0"/>
                  <a:pt x="240" y="0"/>
                </a:cubicBezTo>
                <a:cubicBezTo>
                  <a:pt x="225" y="15"/>
                  <a:pt x="225" y="15"/>
                  <a:pt x="225" y="15"/>
                </a:cubicBezTo>
                <a:cubicBezTo>
                  <a:pt x="248" y="37"/>
                  <a:pt x="248" y="37"/>
                  <a:pt x="248" y="37"/>
                </a:cubicBezTo>
                <a:cubicBezTo>
                  <a:pt x="225" y="60"/>
                  <a:pt x="225" y="60"/>
                  <a:pt x="225" y="60"/>
                </a:cubicBezTo>
                <a:cubicBezTo>
                  <a:pt x="240" y="75"/>
                  <a:pt x="240" y="75"/>
                  <a:pt x="240" y="75"/>
                </a:cubicBezTo>
                <a:cubicBezTo>
                  <a:pt x="262" y="52"/>
                  <a:pt x="262" y="52"/>
                  <a:pt x="262" y="52"/>
                </a:cubicBezTo>
                <a:cubicBezTo>
                  <a:pt x="285" y="75"/>
                  <a:pt x="285" y="75"/>
                  <a:pt x="285" y="75"/>
                </a:cubicBezTo>
                <a:cubicBezTo>
                  <a:pt x="300" y="60"/>
                  <a:pt x="300" y="60"/>
                  <a:pt x="300" y="60"/>
                </a:cubicBezTo>
                <a:cubicBezTo>
                  <a:pt x="277" y="37"/>
                  <a:pt x="277" y="37"/>
                  <a:pt x="277" y="37"/>
                </a:cubicBezTo>
                <a:lnTo>
                  <a:pt x="300" y="15"/>
                </a:lnTo>
                <a:close/>
                <a:moveTo>
                  <a:pt x="188" y="15"/>
                </a:moveTo>
                <a:cubicBezTo>
                  <a:pt x="173" y="0"/>
                  <a:pt x="173" y="0"/>
                  <a:pt x="173" y="0"/>
                </a:cubicBezTo>
                <a:cubicBezTo>
                  <a:pt x="150" y="22"/>
                  <a:pt x="150" y="22"/>
                  <a:pt x="150" y="22"/>
                </a:cubicBezTo>
                <a:cubicBezTo>
                  <a:pt x="128" y="0"/>
                  <a:pt x="128" y="0"/>
                  <a:pt x="128" y="0"/>
                </a:cubicBezTo>
                <a:cubicBezTo>
                  <a:pt x="113" y="15"/>
                  <a:pt x="113" y="15"/>
                  <a:pt x="113" y="15"/>
                </a:cubicBezTo>
                <a:cubicBezTo>
                  <a:pt x="135" y="37"/>
                  <a:pt x="135" y="37"/>
                  <a:pt x="135" y="37"/>
                </a:cubicBezTo>
                <a:cubicBezTo>
                  <a:pt x="113" y="60"/>
                  <a:pt x="113" y="60"/>
                  <a:pt x="113" y="60"/>
                </a:cubicBezTo>
                <a:cubicBezTo>
                  <a:pt x="128" y="75"/>
                  <a:pt x="128" y="75"/>
                  <a:pt x="128" y="75"/>
                </a:cubicBezTo>
                <a:cubicBezTo>
                  <a:pt x="150" y="52"/>
                  <a:pt x="150" y="52"/>
                  <a:pt x="150" y="52"/>
                </a:cubicBezTo>
                <a:cubicBezTo>
                  <a:pt x="173" y="75"/>
                  <a:pt x="173" y="75"/>
                  <a:pt x="173" y="75"/>
                </a:cubicBezTo>
                <a:cubicBezTo>
                  <a:pt x="188" y="60"/>
                  <a:pt x="188" y="60"/>
                  <a:pt x="188" y="60"/>
                </a:cubicBezTo>
                <a:cubicBezTo>
                  <a:pt x="165" y="37"/>
                  <a:pt x="165" y="37"/>
                  <a:pt x="165" y="37"/>
                </a:cubicBezTo>
                <a:lnTo>
                  <a:pt x="188" y="15"/>
                </a:lnTo>
                <a:close/>
                <a:moveTo>
                  <a:pt x="38" y="225"/>
                </a:moveTo>
                <a:cubicBezTo>
                  <a:pt x="17" y="225"/>
                  <a:pt x="0" y="242"/>
                  <a:pt x="0" y="262"/>
                </a:cubicBezTo>
                <a:cubicBezTo>
                  <a:pt x="0" y="283"/>
                  <a:pt x="17" y="300"/>
                  <a:pt x="38" y="300"/>
                </a:cubicBezTo>
                <a:cubicBezTo>
                  <a:pt x="58" y="300"/>
                  <a:pt x="75" y="283"/>
                  <a:pt x="75" y="262"/>
                </a:cubicBezTo>
                <a:cubicBezTo>
                  <a:pt x="75" y="242"/>
                  <a:pt x="58" y="225"/>
                  <a:pt x="38" y="225"/>
                </a:cubicBezTo>
                <a:close/>
                <a:moveTo>
                  <a:pt x="53" y="262"/>
                </a:moveTo>
                <a:cubicBezTo>
                  <a:pt x="53" y="271"/>
                  <a:pt x="46" y="277"/>
                  <a:pt x="38" y="277"/>
                </a:cubicBezTo>
                <a:cubicBezTo>
                  <a:pt x="29" y="277"/>
                  <a:pt x="23" y="271"/>
                  <a:pt x="23" y="262"/>
                </a:cubicBezTo>
                <a:cubicBezTo>
                  <a:pt x="23" y="254"/>
                  <a:pt x="29" y="247"/>
                  <a:pt x="38" y="247"/>
                </a:cubicBezTo>
                <a:cubicBezTo>
                  <a:pt x="46" y="247"/>
                  <a:pt x="53" y="254"/>
                  <a:pt x="53" y="262"/>
                </a:cubicBezTo>
                <a:close/>
                <a:moveTo>
                  <a:pt x="150" y="225"/>
                </a:moveTo>
                <a:cubicBezTo>
                  <a:pt x="129" y="225"/>
                  <a:pt x="113" y="242"/>
                  <a:pt x="113" y="262"/>
                </a:cubicBezTo>
                <a:cubicBezTo>
                  <a:pt x="113" y="283"/>
                  <a:pt x="129" y="300"/>
                  <a:pt x="150" y="300"/>
                </a:cubicBezTo>
                <a:cubicBezTo>
                  <a:pt x="171" y="300"/>
                  <a:pt x="188" y="283"/>
                  <a:pt x="188" y="262"/>
                </a:cubicBezTo>
                <a:cubicBezTo>
                  <a:pt x="188" y="242"/>
                  <a:pt x="171" y="225"/>
                  <a:pt x="150" y="225"/>
                </a:cubicBezTo>
                <a:close/>
                <a:moveTo>
                  <a:pt x="165" y="262"/>
                </a:moveTo>
                <a:cubicBezTo>
                  <a:pt x="165" y="271"/>
                  <a:pt x="158" y="277"/>
                  <a:pt x="150" y="277"/>
                </a:cubicBezTo>
                <a:cubicBezTo>
                  <a:pt x="142" y="277"/>
                  <a:pt x="135" y="271"/>
                  <a:pt x="135" y="262"/>
                </a:cubicBezTo>
                <a:cubicBezTo>
                  <a:pt x="135" y="254"/>
                  <a:pt x="142" y="247"/>
                  <a:pt x="150" y="247"/>
                </a:cubicBezTo>
                <a:cubicBezTo>
                  <a:pt x="158" y="247"/>
                  <a:pt x="165" y="254"/>
                  <a:pt x="165" y="262"/>
                </a:cubicBezTo>
                <a:close/>
                <a:moveTo>
                  <a:pt x="263" y="225"/>
                </a:moveTo>
                <a:cubicBezTo>
                  <a:pt x="242" y="225"/>
                  <a:pt x="225" y="242"/>
                  <a:pt x="225" y="262"/>
                </a:cubicBezTo>
                <a:cubicBezTo>
                  <a:pt x="225" y="283"/>
                  <a:pt x="242" y="300"/>
                  <a:pt x="263" y="300"/>
                </a:cubicBezTo>
                <a:cubicBezTo>
                  <a:pt x="283" y="300"/>
                  <a:pt x="300" y="283"/>
                  <a:pt x="300" y="262"/>
                </a:cubicBezTo>
                <a:cubicBezTo>
                  <a:pt x="300" y="242"/>
                  <a:pt x="283" y="225"/>
                  <a:pt x="263" y="225"/>
                </a:cubicBezTo>
                <a:close/>
                <a:moveTo>
                  <a:pt x="278" y="262"/>
                </a:moveTo>
                <a:cubicBezTo>
                  <a:pt x="278" y="271"/>
                  <a:pt x="271" y="277"/>
                  <a:pt x="263" y="277"/>
                </a:cubicBezTo>
                <a:cubicBezTo>
                  <a:pt x="254" y="277"/>
                  <a:pt x="248" y="271"/>
                  <a:pt x="248" y="262"/>
                </a:cubicBezTo>
                <a:cubicBezTo>
                  <a:pt x="248" y="254"/>
                  <a:pt x="254" y="247"/>
                  <a:pt x="263" y="247"/>
                </a:cubicBezTo>
                <a:cubicBezTo>
                  <a:pt x="271" y="247"/>
                  <a:pt x="278" y="254"/>
                  <a:pt x="278" y="262"/>
                </a:cubicBezTo>
                <a:close/>
                <a:moveTo>
                  <a:pt x="162" y="162"/>
                </a:moveTo>
                <a:cubicBezTo>
                  <a:pt x="162" y="174"/>
                  <a:pt x="162" y="174"/>
                  <a:pt x="162" y="174"/>
                </a:cubicBezTo>
                <a:cubicBezTo>
                  <a:pt x="257" y="174"/>
                  <a:pt x="257" y="174"/>
                  <a:pt x="257" y="174"/>
                </a:cubicBezTo>
                <a:cubicBezTo>
                  <a:pt x="257" y="207"/>
                  <a:pt x="257" y="207"/>
                  <a:pt x="257" y="207"/>
                </a:cubicBezTo>
                <a:cubicBezTo>
                  <a:pt x="269" y="207"/>
                  <a:pt x="269" y="207"/>
                  <a:pt x="269" y="207"/>
                </a:cubicBezTo>
                <a:cubicBezTo>
                  <a:pt x="269" y="162"/>
                  <a:pt x="269" y="162"/>
                  <a:pt x="269" y="162"/>
                </a:cubicBezTo>
                <a:lnTo>
                  <a:pt x="162" y="162"/>
                </a:lnTo>
                <a:close/>
                <a:moveTo>
                  <a:pt x="65" y="162"/>
                </a:moveTo>
                <a:cubicBezTo>
                  <a:pt x="63" y="163"/>
                  <a:pt x="62" y="164"/>
                  <a:pt x="60" y="166"/>
                </a:cubicBezTo>
                <a:cubicBezTo>
                  <a:pt x="58" y="168"/>
                  <a:pt x="56" y="171"/>
                  <a:pt x="55" y="174"/>
                </a:cubicBezTo>
                <a:cubicBezTo>
                  <a:pt x="138" y="174"/>
                  <a:pt x="138" y="174"/>
                  <a:pt x="138" y="174"/>
                </a:cubicBezTo>
                <a:cubicBezTo>
                  <a:pt x="138" y="162"/>
                  <a:pt x="138" y="162"/>
                  <a:pt x="138" y="162"/>
                </a:cubicBezTo>
                <a:lnTo>
                  <a:pt x="65" y="162"/>
                </a:lnTo>
                <a:close/>
                <a:moveTo>
                  <a:pt x="38" y="76"/>
                </a:moveTo>
                <a:cubicBezTo>
                  <a:pt x="9" y="105"/>
                  <a:pt x="9" y="105"/>
                  <a:pt x="9" y="105"/>
                </a:cubicBezTo>
                <a:cubicBezTo>
                  <a:pt x="32" y="105"/>
                  <a:pt x="32" y="105"/>
                  <a:pt x="32" y="105"/>
                </a:cubicBezTo>
                <a:cubicBezTo>
                  <a:pt x="32" y="167"/>
                  <a:pt x="32" y="167"/>
                  <a:pt x="32" y="167"/>
                </a:cubicBezTo>
                <a:cubicBezTo>
                  <a:pt x="34" y="160"/>
                  <a:pt x="38" y="154"/>
                  <a:pt x="43" y="149"/>
                </a:cubicBezTo>
                <a:cubicBezTo>
                  <a:pt x="43" y="149"/>
                  <a:pt x="43" y="148"/>
                  <a:pt x="44" y="148"/>
                </a:cubicBezTo>
                <a:cubicBezTo>
                  <a:pt x="44" y="105"/>
                  <a:pt x="44" y="105"/>
                  <a:pt x="44" y="105"/>
                </a:cubicBezTo>
                <a:cubicBezTo>
                  <a:pt x="66" y="105"/>
                  <a:pt x="66" y="105"/>
                  <a:pt x="66" y="105"/>
                </a:cubicBezTo>
                <a:lnTo>
                  <a:pt x="38" y="76"/>
                </a:lnTo>
                <a:close/>
                <a:moveTo>
                  <a:pt x="215" y="85"/>
                </a:moveTo>
                <a:cubicBezTo>
                  <a:pt x="235" y="105"/>
                  <a:pt x="235" y="105"/>
                  <a:pt x="235" y="105"/>
                </a:cubicBezTo>
                <a:cubicBezTo>
                  <a:pt x="231" y="101"/>
                  <a:pt x="231" y="101"/>
                  <a:pt x="231" y="101"/>
                </a:cubicBezTo>
                <a:cubicBezTo>
                  <a:pt x="208" y="123"/>
                  <a:pt x="185" y="133"/>
                  <a:pt x="162" y="137"/>
                </a:cubicBezTo>
                <a:cubicBezTo>
                  <a:pt x="162" y="149"/>
                  <a:pt x="162" y="149"/>
                  <a:pt x="162" y="149"/>
                </a:cubicBezTo>
                <a:cubicBezTo>
                  <a:pt x="187" y="145"/>
                  <a:pt x="214" y="135"/>
                  <a:pt x="239" y="109"/>
                </a:cubicBezTo>
                <a:cubicBezTo>
                  <a:pt x="255" y="125"/>
                  <a:pt x="255" y="125"/>
                  <a:pt x="255" y="125"/>
                </a:cubicBezTo>
                <a:cubicBezTo>
                  <a:pt x="255" y="85"/>
                  <a:pt x="255" y="85"/>
                  <a:pt x="255" y="85"/>
                </a:cubicBezTo>
                <a:lnTo>
                  <a:pt x="215" y="85"/>
                </a:lnTo>
                <a:close/>
                <a:moveTo>
                  <a:pt x="111" y="139"/>
                </a:moveTo>
                <a:cubicBezTo>
                  <a:pt x="85" y="139"/>
                  <a:pt x="62" y="138"/>
                  <a:pt x="47" y="153"/>
                </a:cubicBezTo>
                <a:cubicBezTo>
                  <a:pt x="46" y="154"/>
                  <a:pt x="45" y="156"/>
                  <a:pt x="44" y="157"/>
                </a:cubicBezTo>
                <a:cubicBezTo>
                  <a:pt x="40" y="162"/>
                  <a:pt x="37" y="167"/>
                  <a:pt x="35" y="174"/>
                </a:cubicBezTo>
                <a:cubicBezTo>
                  <a:pt x="33" y="183"/>
                  <a:pt x="32" y="194"/>
                  <a:pt x="32" y="207"/>
                </a:cubicBezTo>
                <a:cubicBezTo>
                  <a:pt x="44" y="207"/>
                  <a:pt x="44" y="207"/>
                  <a:pt x="44" y="207"/>
                </a:cubicBezTo>
                <a:cubicBezTo>
                  <a:pt x="44" y="193"/>
                  <a:pt x="45" y="182"/>
                  <a:pt x="48" y="174"/>
                </a:cubicBezTo>
                <a:cubicBezTo>
                  <a:pt x="50" y="169"/>
                  <a:pt x="52" y="165"/>
                  <a:pt x="55" y="162"/>
                </a:cubicBezTo>
                <a:cubicBezTo>
                  <a:pt x="56" y="162"/>
                  <a:pt x="56" y="162"/>
                  <a:pt x="56" y="161"/>
                </a:cubicBezTo>
                <a:cubicBezTo>
                  <a:pt x="67" y="150"/>
                  <a:pt x="86" y="151"/>
                  <a:pt x="110" y="151"/>
                </a:cubicBezTo>
                <a:cubicBezTo>
                  <a:pt x="119" y="151"/>
                  <a:pt x="128" y="152"/>
                  <a:pt x="138" y="151"/>
                </a:cubicBezTo>
                <a:cubicBezTo>
                  <a:pt x="138" y="139"/>
                  <a:pt x="138" y="139"/>
                  <a:pt x="138" y="139"/>
                </a:cubicBezTo>
                <a:cubicBezTo>
                  <a:pt x="128" y="140"/>
                  <a:pt x="119" y="139"/>
                  <a:pt x="111" y="139"/>
                </a:cubicBezTo>
                <a:close/>
                <a:moveTo>
                  <a:pt x="179" y="105"/>
                </a:moveTo>
                <a:cubicBezTo>
                  <a:pt x="150" y="76"/>
                  <a:pt x="150" y="76"/>
                  <a:pt x="150" y="76"/>
                </a:cubicBezTo>
                <a:cubicBezTo>
                  <a:pt x="122" y="105"/>
                  <a:pt x="122" y="105"/>
                  <a:pt x="122" y="105"/>
                </a:cubicBezTo>
                <a:cubicBezTo>
                  <a:pt x="144" y="105"/>
                  <a:pt x="144" y="105"/>
                  <a:pt x="144" y="105"/>
                </a:cubicBezTo>
                <a:cubicBezTo>
                  <a:pt x="144" y="207"/>
                  <a:pt x="144" y="207"/>
                  <a:pt x="144" y="207"/>
                </a:cubicBezTo>
                <a:cubicBezTo>
                  <a:pt x="156" y="207"/>
                  <a:pt x="156" y="207"/>
                  <a:pt x="156" y="207"/>
                </a:cubicBezTo>
                <a:cubicBezTo>
                  <a:pt x="156" y="105"/>
                  <a:pt x="156" y="105"/>
                  <a:pt x="156" y="105"/>
                </a:cubicBezTo>
                <a:lnTo>
                  <a:pt x="179" y="10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25510042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25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1+#ppt_w/2"/>
                                          </p:val>
                                        </p:tav>
                                        <p:tav tm="100000">
                                          <p:val>
                                            <p:strVal val="#ppt_x"/>
                                          </p:val>
                                        </p:tav>
                                      </p:tavLst>
                                    </p:anim>
                                    <p:anim calcmode="lin" valueType="num">
                                      <p:cBhvr additive="base">
                                        <p:cTn id="12" dur="500" fill="hold"/>
                                        <p:tgtEl>
                                          <p:spTgt spid="10"/>
                                        </p:tgtEl>
                                        <p:attrNameLst>
                                          <p:attrName>ppt_y</p:attrName>
                                        </p:attrNameLst>
                                      </p:cBhvr>
                                      <p:tavLst>
                                        <p:tav tm="0">
                                          <p:val>
                                            <p:strVal val="#ppt_y"/>
                                          </p:val>
                                        </p:tav>
                                        <p:tav tm="100000">
                                          <p:val>
                                            <p:strVal val="#ppt_y"/>
                                          </p:val>
                                        </p:tav>
                                      </p:tavLst>
                                    </p:anim>
                                  </p:childTnLst>
                                </p:cTn>
                              </p:par>
                              <p:par>
                                <p:cTn id="13" presetID="2" presetClass="entr" presetSubtype="2" decel="100000" fill="hold" grpId="0" nodeType="withEffect">
                                  <p:stCondLst>
                                    <p:cond delay="500"/>
                                  </p:stCondLst>
                                  <p:childTnLst>
                                    <p:set>
                                      <p:cBhvr>
                                        <p:cTn id="14" dur="1" fill="hold">
                                          <p:stCondLst>
                                            <p:cond delay="0"/>
                                          </p:stCondLst>
                                        </p:cTn>
                                        <p:tgtEl>
                                          <p:spTgt spid="15"/>
                                        </p:tgtEl>
                                        <p:attrNameLst>
                                          <p:attrName>style.visibility</p:attrName>
                                        </p:attrNameLst>
                                      </p:cBhvr>
                                      <p:to>
                                        <p:strVal val="visible"/>
                                      </p:to>
                                    </p:set>
                                    <p:anim calcmode="lin" valueType="num">
                                      <p:cBhvr additive="base">
                                        <p:cTn id="15" dur="500" fill="hold"/>
                                        <p:tgtEl>
                                          <p:spTgt spid="15"/>
                                        </p:tgtEl>
                                        <p:attrNameLst>
                                          <p:attrName>ppt_x</p:attrName>
                                        </p:attrNameLst>
                                      </p:cBhvr>
                                      <p:tavLst>
                                        <p:tav tm="0">
                                          <p:val>
                                            <p:strVal val="1+#ppt_w/2"/>
                                          </p:val>
                                        </p:tav>
                                        <p:tav tm="100000">
                                          <p:val>
                                            <p:strVal val="#ppt_x"/>
                                          </p:val>
                                        </p:tav>
                                      </p:tavLst>
                                    </p:anim>
                                    <p:anim calcmode="lin" valueType="num">
                                      <p:cBhvr additive="base">
                                        <p:cTn id="16" dur="500" fill="hold"/>
                                        <p:tgtEl>
                                          <p:spTgt spid="1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5" grpId="0" build="p"/>
      <p:bldP spid="1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bwMode="auto">
          <a:xfrm>
            <a:off x="5635487" y="1695450"/>
            <a:ext cx="6040576" cy="408912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1023503617"/>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65538"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0" y="0"/>
                        <a:ext cx="158750" cy="158750"/>
                      </a:xfrm>
                      <a:prstGeom prst="rect">
                        <a:avLst/>
                      </a:prstGeom>
                    </p:spPr>
                  </p:pic>
                </p:oleObj>
              </mc:Fallback>
            </mc:AlternateContent>
          </a:graphicData>
        </a:graphic>
      </p:graphicFrame>
      <p:sp>
        <p:nvSpPr>
          <p:cNvPr id="7" name="Title 6"/>
          <p:cNvSpPr>
            <a:spLocks noGrp="1"/>
          </p:cNvSpPr>
          <p:nvPr>
            <p:ph type="title"/>
          </p:nvPr>
        </p:nvSpPr>
        <p:spPr/>
        <p:txBody>
          <a:bodyPr/>
          <a:lstStyle/>
          <a:p>
            <a:r>
              <a:rPr lang="en-US" dirty="0" err="1" smtClean="0"/>
              <a:t>WebMatrix</a:t>
            </a:r>
            <a:r>
              <a:rPr lang="en-US" dirty="0" smtClean="0"/>
              <a:t> gives you options</a:t>
            </a:r>
            <a:endParaRPr lang="en-US" dirty="0"/>
          </a:p>
        </p:txBody>
      </p:sp>
      <p:sp>
        <p:nvSpPr>
          <p:cNvPr id="5" name="Text Placeholder 4"/>
          <p:cNvSpPr>
            <a:spLocks noGrp="1"/>
          </p:cNvSpPr>
          <p:nvPr>
            <p:ph type="body" sz="quarter" idx="10"/>
          </p:nvPr>
        </p:nvSpPr>
        <p:spPr>
          <a:xfrm>
            <a:off x="519112" y="3463013"/>
            <a:ext cx="5116375" cy="997196"/>
          </a:xfrm>
        </p:spPr>
        <p:txBody>
          <a:bodyPr/>
          <a:lstStyle/>
          <a:p>
            <a:r>
              <a:rPr lang="en-US" sz="3600" dirty="0" smtClean="0"/>
              <a:t>Pull in an existing app and start customizing</a:t>
            </a:r>
            <a:endParaRPr lang="en-US" sz="3600" dirty="0"/>
          </a:p>
        </p:txBody>
      </p:sp>
      <p:sp>
        <p:nvSpPr>
          <p:cNvPr id="15" name="Freeform 21"/>
          <p:cNvSpPr>
            <a:spLocks noEditPoints="1"/>
          </p:cNvSpPr>
          <p:nvPr/>
        </p:nvSpPr>
        <p:spPr bwMode="black">
          <a:xfrm>
            <a:off x="7461759" y="2546307"/>
            <a:ext cx="2388032" cy="2387410"/>
          </a:xfrm>
          <a:custGeom>
            <a:avLst/>
            <a:gdLst>
              <a:gd name="T0" fmla="*/ 75 w 300"/>
              <a:gd name="T1" fmla="*/ 60 h 300"/>
              <a:gd name="T2" fmla="*/ 37 w 300"/>
              <a:gd name="T3" fmla="*/ 52 h 300"/>
              <a:gd name="T4" fmla="*/ 0 w 300"/>
              <a:gd name="T5" fmla="*/ 60 h 300"/>
              <a:gd name="T6" fmla="*/ 0 w 300"/>
              <a:gd name="T7" fmla="*/ 15 h 300"/>
              <a:gd name="T8" fmla="*/ 37 w 300"/>
              <a:gd name="T9" fmla="*/ 22 h 300"/>
              <a:gd name="T10" fmla="*/ 75 w 300"/>
              <a:gd name="T11" fmla="*/ 15 h 300"/>
              <a:gd name="T12" fmla="*/ 300 w 300"/>
              <a:gd name="T13" fmla="*/ 15 h 300"/>
              <a:gd name="T14" fmla="*/ 262 w 300"/>
              <a:gd name="T15" fmla="*/ 22 h 300"/>
              <a:gd name="T16" fmla="*/ 225 w 300"/>
              <a:gd name="T17" fmla="*/ 15 h 300"/>
              <a:gd name="T18" fmla="*/ 225 w 300"/>
              <a:gd name="T19" fmla="*/ 60 h 300"/>
              <a:gd name="T20" fmla="*/ 262 w 300"/>
              <a:gd name="T21" fmla="*/ 52 h 300"/>
              <a:gd name="T22" fmla="*/ 300 w 300"/>
              <a:gd name="T23" fmla="*/ 60 h 300"/>
              <a:gd name="T24" fmla="*/ 300 w 300"/>
              <a:gd name="T25" fmla="*/ 15 h 300"/>
              <a:gd name="T26" fmla="*/ 173 w 300"/>
              <a:gd name="T27" fmla="*/ 0 h 300"/>
              <a:gd name="T28" fmla="*/ 128 w 300"/>
              <a:gd name="T29" fmla="*/ 0 h 300"/>
              <a:gd name="T30" fmla="*/ 135 w 300"/>
              <a:gd name="T31" fmla="*/ 37 h 300"/>
              <a:gd name="T32" fmla="*/ 128 w 300"/>
              <a:gd name="T33" fmla="*/ 75 h 300"/>
              <a:gd name="T34" fmla="*/ 173 w 300"/>
              <a:gd name="T35" fmla="*/ 75 h 300"/>
              <a:gd name="T36" fmla="*/ 165 w 300"/>
              <a:gd name="T37" fmla="*/ 37 h 300"/>
              <a:gd name="T38" fmla="*/ 38 w 300"/>
              <a:gd name="T39" fmla="*/ 225 h 300"/>
              <a:gd name="T40" fmla="*/ 38 w 300"/>
              <a:gd name="T41" fmla="*/ 300 h 300"/>
              <a:gd name="T42" fmla="*/ 38 w 300"/>
              <a:gd name="T43" fmla="*/ 225 h 300"/>
              <a:gd name="T44" fmla="*/ 38 w 300"/>
              <a:gd name="T45" fmla="*/ 277 h 300"/>
              <a:gd name="T46" fmla="*/ 38 w 300"/>
              <a:gd name="T47" fmla="*/ 247 h 300"/>
              <a:gd name="T48" fmla="*/ 150 w 300"/>
              <a:gd name="T49" fmla="*/ 225 h 300"/>
              <a:gd name="T50" fmla="*/ 150 w 300"/>
              <a:gd name="T51" fmla="*/ 300 h 300"/>
              <a:gd name="T52" fmla="*/ 150 w 300"/>
              <a:gd name="T53" fmla="*/ 225 h 300"/>
              <a:gd name="T54" fmla="*/ 150 w 300"/>
              <a:gd name="T55" fmla="*/ 277 h 300"/>
              <a:gd name="T56" fmla="*/ 150 w 300"/>
              <a:gd name="T57" fmla="*/ 247 h 300"/>
              <a:gd name="T58" fmla="*/ 263 w 300"/>
              <a:gd name="T59" fmla="*/ 225 h 300"/>
              <a:gd name="T60" fmla="*/ 263 w 300"/>
              <a:gd name="T61" fmla="*/ 300 h 300"/>
              <a:gd name="T62" fmla="*/ 263 w 300"/>
              <a:gd name="T63" fmla="*/ 225 h 300"/>
              <a:gd name="T64" fmla="*/ 263 w 300"/>
              <a:gd name="T65" fmla="*/ 277 h 300"/>
              <a:gd name="T66" fmla="*/ 263 w 300"/>
              <a:gd name="T67" fmla="*/ 247 h 300"/>
              <a:gd name="T68" fmla="*/ 162 w 300"/>
              <a:gd name="T69" fmla="*/ 162 h 300"/>
              <a:gd name="T70" fmla="*/ 257 w 300"/>
              <a:gd name="T71" fmla="*/ 174 h 300"/>
              <a:gd name="T72" fmla="*/ 269 w 300"/>
              <a:gd name="T73" fmla="*/ 207 h 300"/>
              <a:gd name="T74" fmla="*/ 162 w 300"/>
              <a:gd name="T75" fmla="*/ 162 h 300"/>
              <a:gd name="T76" fmla="*/ 60 w 300"/>
              <a:gd name="T77" fmla="*/ 166 h 300"/>
              <a:gd name="T78" fmla="*/ 138 w 300"/>
              <a:gd name="T79" fmla="*/ 174 h 300"/>
              <a:gd name="T80" fmla="*/ 65 w 300"/>
              <a:gd name="T81" fmla="*/ 162 h 300"/>
              <a:gd name="T82" fmla="*/ 9 w 300"/>
              <a:gd name="T83" fmla="*/ 105 h 300"/>
              <a:gd name="T84" fmla="*/ 32 w 300"/>
              <a:gd name="T85" fmla="*/ 167 h 300"/>
              <a:gd name="T86" fmla="*/ 44 w 300"/>
              <a:gd name="T87" fmla="*/ 148 h 300"/>
              <a:gd name="T88" fmla="*/ 66 w 300"/>
              <a:gd name="T89" fmla="*/ 105 h 300"/>
              <a:gd name="T90" fmla="*/ 215 w 300"/>
              <a:gd name="T91" fmla="*/ 85 h 300"/>
              <a:gd name="T92" fmla="*/ 231 w 300"/>
              <a:gd name="T93" fmla="*/ 101 h 300"/>
              <a:gd name="T94" fmla="*/ 162 w 300"/>
              <a:gd name="T95" fmla="*/ 149 h 300"/>
              <a:gd name="T96" fmla="*/ 255 w 300"/>
              <a:gd name="T97" fmla="*/ 125 h 300"/>
              <a:gd name="T98" fmla="*/ 215 w 300"/>
              <a:gd name="T99" fmla="*/ 85 h 300"/>
              <a:gd name="T100" fmla="*/ 47 w 300"/>
              <a:gd name="T101" fmla="*/ 153 h 300"/>
              <a:gd name="T102" fmla="*/ 35 w 300"/>
              <a:gd name="T103" fmla="*/ 174 h 300"/>
              <a:gd name="T104" fmla="*/ 44 w 300"/>
              <a:gd name="T105" fmla="*/ 207 h 300"/>
              <a:gd name="T106" fmla="*/ 55 w 300"/>
              <a:gd name="T107" fmla="*/ 162 h 300"/>
              <a:gd name="T108" fmla="*/ 110 w 300"/>
              <a:gd name="T109" fmla="*/ 151 h 300"/>
              <a:gd name="T110" fmla="*/ 138 w 300"/>
              <a:gd name="T111" fmla="*/ 139 h 300"/>
              <a:gd name="T112" fmla="*/ 179 w 300"/>
              <a:gd name="T113" fmla="*/ 105 h 300"/>
              <a:gd name="T114" fmla="*/ 122 w 300"/>
              <a:gd name="T115" fmla="*/ 105 h 300"/>
              <a:gd name="T116" fmla="*/ 144 w 300"/>
              <a:gd name="T117" fmla="*/ 207 h 300"/>
              <a:gd name="T118" fmla="*/ 156 w 300"/>
              <a:gd name="T119" fmla="*/ 105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00" h="300">
                <a:moveTo>
                  <a:pt x="52" y="37"/>
                </a:moveTo>
                <a:cubicBezTo>
                  <a:pt x="75" y="60"/>
                  <a:pt x="75" y="60"/>
                  <a:pt x="75" y="60"/>
                </a:cubicBezTo>
                <a:cubicBezTo>
                  <a:pt x="60" y="75"/>
                  <a:pt x="60" y="75"/>
                  <a:pt x="60" y="75"/>
                </a:cubicBezTo>
                <a:cubicBezTo>
                  <a:pt x="37" y="52"/>
                  <a:pt x="37" y="52"/>
                  <a:pt x="37" y="52"/>
                </a:cubicBezTo>
                <a:cubicBezTo>
                  <a:pt x="15" y="75"/>
                  <a:pt x="15" y="75"/>
                  <a:pt x="15" y="75"/>
                </a:cubicBezTo>
                <a:cubicBezTo>
                  <a:pt x="0" y="60"/>
                  <a:pt x="0" y="60"/>
                  <a:pt x="0" y="60"/>
                </a:cubicBezTo>
                <a:cubicBezTo>
                  <a:pt x="23" y="37"/>
                  <a:pt x="23" y="37"/>
                  <a:pt x="23" y="37"/>
                </a:cubicBezTo>
                <a:cubicBezTo>
                  <a:pt x="0" y="15"/>
                  <a:pt x="0" y="15"/>
                  <a:pt x="0" y="15"/>
                </a:cubicBezTo>
                <a:cubicBezTo>
                  <a:pt x="15" y="0"/>
                  <a:pt x="15" y="0"/>
                  <a:pt x="15" y="0"/>
                </a:cubicBezTo>
                <a:cubicBezTo>
                  <a:pt x="37" y="22"/>
                  <a:pt x="37" y="22"/>
                  <a:pt x="37" y="22"/>
                </a:cubicBezTo>
                <a:cubicBezTo>
                  <a:pt x="60" y="0"/>
                  <a:pt x="60" y="0"/>
                  <a:pt x="60" y="0"/>
                </a:cubicBezTo>
                <a:cubicBezTo>
                  <a:pt x="75" y="15"/>
                  <a:pt x="75" y="15"/>
                  <a:pt x="75" y="15"/>
                </a:cubicBezTo>
                <a:lnTo>
                  <a:pt x="52" y="37"/>
                </a:lnTo>
                <a:close/>
                <a:moveTo>
                  <a:pt x="300" y="15"/>
                </a:moveTo>
                <a:cubicBezTo>
                  <a:pt x="285" y="0"/>
                  <a:pt x="285" y="0"/>
                  <a:pt x="285" y="0"/>
                </a:cubicBezTo>
                <a:cubicBezTo>
                  <a:pt x="262" y="22"/>
                  <a:pt x="262" y="22"/>
                  <a:pt x="262" y="22"/>
                </a:cubicBezTo>
                <a:cubicBezTo>
                  <a:pt x="240" y="0"/>
                  <a:pt x="240" y="0"/>
                  <a:pt x="240" y="0"/>
                </a:cubicBezTo>
                <a:cubicBezTo>
                  <a:pt x="225" y="15"/>
                  <a:pt x="225" y="15"/>
                  <a:pt x="225" y="15"/>
                </a:cubicBezTo>
                <a:cubicBezTo>
                  <a:pt x="248" y="37"/>
                  <a:pt x="248" y="37"/>
                  <a:pt x="248" y="37"/>
                </a:cubicBezTo>
                <a:cubicBezTo>
                  <a:pt x="225" y="60"/>
                  <a:pt x="225" y="60"/>
                  <a:pt x="225" y="60"/>
                </a:cubicBezTo>
                <a:cubicBezTo>
                  <a:pt x="240" y="75"/>
                  <a:pt x="240" y="75"/>
                  <a:pt x="240" y="75"/>
                </a:cubicBezTo>
                <a:cubicBezTo>
                  <a:pt x="262" y="52"/>
                  <a:pt x="262" y="52"/>
                  <a:pt x="262" y="52"/>
                </a:cubicBezTo>
                <a:cubicBezTo>
                  <a:pt x="285" y="75"/>
                  <a:pt x="285" y="75"/>
                  <a:pt x="285" y="75"/>
                </a:cubicBezTo>
                <a:cubicBezTo>
                  <a:pt x="300" y="60"/>
                  <a:pt x="300" y="60"/>
                  <a:pt x="300" y="60"/>
                </a:cubicBezTo>
                <a:cubicBezTo>
                  <a:pt x="277" y="37"/>
                  <a:pt x="277" y="37"/>
                  <a:pt x="277" y="37"/>
                </a:cubicBezTo>
                <a:lnTo>
                  <a:pt x="300" y="15"/>
                </a:lnTo>
                <a:close/>
                <a:moveTo>
                  <a:pt x="188" y="15"/>
                </a:moveTo>
                <a:cubicBezTo>
                  <a:pt x="173" y="0"/>
                  <a:pt x="173" y="0"/>
                  <a:pt x="173" y="0"/>
                </a:cubicBezTo>
                <a:cubicBezTo>
                  <a:pt x="150" y="22"/>
                  <a:pt x="150" y="22"/>
                  <a:pt x="150" y="22"/>
                </a:cubicBezTo>
                <a:cubicBezTo>
                  <a:pt x="128" y="0"/>
                  <a:pt x="128" y="0"/>
                  <a:pt x="128" y="0"/>
                </a:cubicBezTo>
                <a:cubicBezTo>
                  <a:pt x="113" y="15"/>
                  <a:pt x="113" y="15"/>
                  <a:pt x="113" y="15"/>
                </a:cubicBezTo>
                <a:cubicBezTo>
                  <a:pt x="135" y="37"/>
                  <a:pt x="135" y="37"/>
                  <a:pt x="135" y="37"/>
                </a:cubicBezTo>
                <a:cubicBezTo>
                  <a:pt x="113" y="60"/>
                  <a:pt x="113" y="60"/>
                  <a:pt x="113" y="60"/>
                </a:cubicBezTo>
                <a:cubicBezTo>
                  <a:pt x="128" y="75"/>
                  <a:pt x="128" y="75"/>
                  <a:pt x="128" y="75"/>
                </a:cubicBezTo>
                <a:cubicBezTo>
                  <a:pt x="150" y="52"/>
                  <a:pt x="150" y="52"/>
                  <a:pt x="150" y="52"/>
                </a:cubicBezTo>
                <a:cubicBezTo>
                  <a:pt x="173" y="75"/>
                  <a:pt x="173" y="75"/>
                  <a:pt x="173" y="75"/>
                </a:cubicBezTo>
                <a:cubicBezTo>
                  <a:pt x="188" y="60"/>
                  <a:pt x="188" y="60"/>
                  <a:pt x="188" y="60"/>
                </a:cubicBezTo>
                <a:cubicBezTo>
                  <a:pt x="165" y="37"/>
                  <a:pt x="165" y="37"/>
                  <a:pt x="165" y="37"/>
                </a:cubicBezTo>
                <a:lnTo>
                  <a:pt x="188" y="15"/>
                </a:lnTo>
                <a:close/>
                <a:moveTo>
                  <a:pt x="38" y="225"/>
                </a:moveTo>
                <a:cubicBezTo>
                  <a:pt x="17" y="225"/>
                  <a:pt x="0" y="242"/>
                  <a:pt x="0" y="262"/>
                </a:cubicBezTo>
                <a:cubicBezTo>
                  <a:pt x="0" y="283"/>
                  <a:pt x="17" y="300"/>
                  <a:pt x="38" y="300"/>
                </a:cubicBezTo>
                <a:cubicBezTo>
                  <a:pt x="58" y="300"/>
                  <a:pt x="75" y="283"/>
                  <a:pt x="75" y="262"/>
                </a:cubicBezTo>
                <a:cubicBezTo>
                  <a:pt x="75" y="242"/>
                  <a:pt x="58" y="225"/>
                  <a:pt x="38" y="225"/>
                </a:cubicBezTo>
                <a:close/>
                <a:moveTo>
                  <a:pt x="53" y="262"/>
                </a:moveTo>
                <a:cubicBezTo>
                  <a:pt x="53" y="271"/>
                  <a:pt x="46" y="277"/>
                  <a:pt x="38" y="277"/>
                </a:cubicBezTo>
                <a:cubicBezTo>
                  <a:pt x="29" y="277"/>
                  <a:pt x="23" y="271"/>
                  <a:pt x="23" y="262"/>
                </a:cubicBezTo>
                <a:cubicBezTo>
                  <a:pt x="23" y="254"/>
                  <a:pt x="29" y="247"/>
                  <a:pt x="38" y="247"/>
                </a:cubicBezTo>
                <a:cubicBezTo>
                  <a:pt x="46" y="247"/>
                  <a:pt x="53" y="254"/>
                  <a:pt x="53" y="262"/>
                </a:cubicBezTo>
                <a:close/>
                <a:moveTo>
                  <a:pt x="150" y="225"/>
                </a:moveTo>
                <a:cubicBezTo>
                  <a:pt x="129" y="225"/>
                  <a:pt x="113" y="242"/>
                  <a:pt x="113" y="262"/>
                </a:cubicBezTo>
                <a:cubicBezTo>
                  <a:pt x="113" y="283"/>
                  <a:pt x="129" y="300"/>
                  <a:pt x="150" y="300"/>
                </a:cubicBezTo>
                <a:cubicBezTo>
                  <a:pt x="171" y="300"/>
                  <a:pt x="188" y="283"/>
                  <a:pt x="188" y="262"/>
                </a:cubicBezTo>
                <a:cubicBezTo>
                  <a:pt x="188" y="242"/>
                  <a:pt x="171" y="225"/>
                  <a:pt x="150" y="225"/>
                </a:cubicBezTo>
                <a:close/>
                <a:moveTo>
                  <a:pt x="165" y="262"/>
                </a:moveTo>
                <a:cubicBezTo>
                  <a:pt x="165" y="271"/>
                  <a:pt x="158" y="277"/>
                  <a:pt x="150" y="277"/>
                </a:cubicBezTo>
                <a:cubicBezTo>
                  <a:pt x="142" y="277"/>
                  <a:pt x="135" y="271"/>
                  <a:pt x="135" y="262"/>
                </a:cubicBezTo>
                <a:cubicBezTo>
                  <a:pt x="135" y="254"/>
                  <a:pt x="142" y="247"/>
                  <a:pt x="150" y="247"/>
                </a:cubicBezTo>
                <a:cubicBezTo>
                  <a:pt x="158" y="247"/>
                  <a:pt x="165" y="254"/>
                  <a:pt x="165" y="262"/>
                </a:cubicBezTo>
                <a:close/>
                <a:moveTo>
                  <a:pt x="263" y="225"/>
                </a:moveTo>
                <a:cubicBezTo>
                  <a:pt x="242" y="225"/>
                  <a:pt x="225" y="242"/>
                  <a:pt x="225" y="262"/>
                </a:cubicBezTo>
                <a:cubicBezTo>
                  <a:pt x="225" y="283"/>
                  <a:pt x="242" y="300"/>
                  <a:pt x="263" y="300"/>
                </a:cubicBezTo>
                <a:cubicBezTo>
                  <a:pt x="283" y="300"/>
                  <a:pt x="300" y="283"/>
                  <a:pt x="300" y="262"/>
                </a:cubicBezTo>
                <a:cubicBezTo>
                  <a:pt x="300" y="242"/>
                  <a:pt x="283" y="225"/>
                  <a:pt x="263" y="225"/>
                </a:cubicBezTo>
                <a:close/>
                <a:moveTo>
                  <a:pt x="278" y="262"/>
                </a:moveTo>
                <a:cubicBezTo>
                  <a:pt x="278" y="271"/>
                  <a:pt x="271" y="277"/>
                  <a:pt x="263" y="277"/>
                </a:cubicBezTo>
                <a:cubicBezTo>
                  <a:pt x="254" y="277"/>
                  <a:pt x="248" y="271"/>
                  <a:pt x="248" y="262"/>
                </a:cubicBezTo>
                <a:cubicBezTo>
                  <a:pt x="248" y="254"/>
                  <a:pt x="254" y="247"/>
                  <a:pt x="263" y="247"/>
                </a:cubicBezTo>
                <a:cubicBezTo>
                  <a:pt x="271" y="247"/>
                  <a:pt x="278" y="254"/>
                  <a:pt x="278" y="262"/>
                </a:cubicBezTo>
                <a:close/>
                <a:moveTo>
                  <a:pt x="162" y="162"/>
                </a:moveTo>
                <a:cubicBezTo>
                  <a:pt x="162" y="174"/>
                  <a:pt x="162" y="174"/>
                  <a:pt x="162" y="174"/>
                </a:cubicBezTo>
                <a:cubicBezTo>
                  <a:pt x="257" y="174"/>
                  <a:pt x="257" y="174"/>
                  <a:pt x="257" y="174"/>
                </a:cubicBezTo>
                <a:cubicBezTo>
                  <a:pt x="257" y="207"/>
                  <a:pt x="257" y="207"/>
                  <a:pt x="257" y="207"/>
                </a:cubicBezTo>
                <a:cubicBezTo>
                  <a:pt x="269" y="207"/>
                  <a:pt x="269" y="207"/>
                  <a:pt x="269" y="207"/>
                </a:cubicBezTo>
                <a:cubicBezTo>
                  <a:pt x="269" y="162"/>
                  <a:pt x="269" y="162"/>
                  <a:pt x="269" y="162"/>
                </a:cubicBezTo>
                <a:lnTo>
                  <a:pt x="162" y="162"/>
                </a:lnTo>
                <a:close/>
                <a:moveTo>
                  <a:pt x="65" y="162"/>
                </a:moveTo>
                <a:cubicBezTo>
                  <a:pt x="63" y="163"/>
                  <a:pt x="62" y="164"/>
                  <a:pt x="60" y="166"/>
                </a:cubicBezTo>
                <a:cubicBezTo>
                  <a:pt x="58" y="168"/>
                  <a:pt x="56" y="171"/>
                  <a:pt x="55" y="174"/>
                </a:cubicBezTo>
                <a:cubicBezTo>
                  <a:pt x="138" y="174"/>
                  <a:pt x="138" y="174"/>
                  <a:pt x="138" y="174"/>
                </a:cubicBezTo>
                <a:cubicBezTo>
                  <a:pt x="138" y="162"/>
                  <a:pt x="138" y="162"/>
                  <a:pt x="138" y="162"/>
                </a:cubicBezTo>
                <a:lnTo>
                  <a:pt x="65" y="162"/>
                </a:lnTo>
                <a:close/>
                <a:moveTo>
                  <a:pt x="38" y="76"/>
                </a:moveTo>
                <a:cubicBezTo>
                  <a:pt x="9" y="105"/>
                  <a:pt x="9" y="105"/>
                  <a:pt x="9" y="105"/>
                </a:cubicBezTo>
                <a:cubicBezTo>
                  <a:pt x="32" y="105"/>
                  <a:pt x="32" y="105"/>
                  <a:pt x="32" y="105"/>
                </a:cubicBezTo>
                <a:cubicBezTo>
                  <a:pt x="32" y="167"/>
                  <a:pt x="32" y="167"/>
                  <a:pt x="32" y="167"/>
                </a:cubicBezTo>
                <a:cubicBezTo>
                  <a:pt x="34" y="160"/>
                  <a:pt x="38" y="154"/>
                  <a:pt x="43" y="149"/>
                </a:cubicBezTo>
                <a:cubicBezTo>
                  <a:pt x="43" y="149"/>
                  <a:pt x="43" y="148"/>
                  <a:pt x="44" y="148"/>
                </a:cubicBezTo>
                <a:cubicBezTo>
                  <a:pt x="44" y="105"/>
                  <a:pt x="44" y="105"/>
                  <a:pt x="44" y="105"/>
                </a:cubicBezTo>
                <a:cubicBezTo>
                  <a:pt x="66" y="105"/>
                  <a:pt x="66" y="105"/>
                  <a:pt x="66" y="105"/>
                </a:cubicBezTo>
                <a:lnTo>
                  <a:pt x="38" y="76"/>
                </a:lnTo>
                <a:close/>
                <a:moveTo>
                  <a:pt x="215" y="85"/>
                </a:moveTo>
                <a:cubicBezTo>
                  <a:pt x="235" y="105"/>
                  <a:pt x="235" y="105"/>
                  <a:pt x="235" y="105"/>
                </a:cubicBezTo>
                <a:cubicBezTo>
                  <a:pt x="231" y="101"/>
                  <a:pt x="231" y="101"/>
                  <a:pt x="231" y="101"/>
                </a:cubicBezTo>
                <a:cubicBezTo>
                  <a:pt x="208" y="123"/>
                  <a:pt x="185" y="133"/>
                  <a:pt x="162" y="137"/>
                </a:cubicBezTo>
                <a:cubicBezTo>
                  <a:pt x="162" y="149"/>
                  <a:pt x="162" y="149"/>
                  <a:pt x="162" y="149"/>
                </a:cubicBezTo>
                <a:cubicBezTo>
                  <a:pt x="187" y="145"/>
                  <a:pt x="214" y="135"/>
                  <a:pt x="239" y="109"/>
                </a:cubicBezTo>
                <a:cubicBezTo>
                  <a:pt x="255" y="125"/>
                  <a:pt x="255" y="125"/>
                  <a:pt x="255" y="125"/>
                </a:cubicBezTo>
                <a:cubicBezTo>
                  <a:pt x="255" y="85"/>
                  <a:pt x="255" y="85"/>
                  <a:pt x="255" y="85"/>
                </a:cubicBezTo>
                <a:lnTo>
                  <a:pt x="215" y="85"/>
                </a:lnTo>
                <a:close/>
                <a:moveTo>
                  <a:pt x="111" y="139"/>
                </a:moveTo>
                <a:cubicBezTo>
                  <a:pt x="85" y="139"/>
                  <a:pt x="62" y="138"/>
                  <a:pt x="47" y="153"/>
                </a:cubicBezTo>
                <a:cubicBezTo>
                  <a:pt x="46" y="154"/>
                  <a:pt x="45" y="156"/>
                  <a:pt x="44" y="157"/>
                </a:cubicBezTo>
                <a:cubicBezTo>
                  <a:pt x="40" y="162"/>
                  <a:pt x="37" y="167"/>
                  <a:pt x="35" y="174"/>
                </a:cubicBezTo>
                <a:cubicBezTo>
                  <a:pt x="33" y="183"/>
                  <a:pt x="32" y="194"/>
                  <a:pt x="32" y="207"/>
                </a:cubicBezTo>
                <a:cubicBezTo>
                  <a:pt x="44" y="207"/>
                  <a:pt x="44" y="207"/>
                  <a:pt x="44" y="207"/>
                </a:cubicBezTo>
                <a:cubicBezTo>
                  <a:pt x="44" y="193"/>
                  <a:pt x="45" y="182"/>
                  <a:pt x="48" y="174"/>
                </a:cubicBezTo>
                <a:cubicBezTo>
                  <a:pt x="50" y="169"/>
                  <a:pt x="52" y="165"/>
                  <a:pt x="55" y="162"/>
                </a:cubicBezTo>
                <a:cubicBezTo>
                  <a:pt x="56" y="162"/>
                  <a:pt x="56" y="162"/>
                  <a:pt x="56" y="161"/>
                </a:cubicBezTo>
                <a:cubicBezTo>
                  <a:pt x="67" y="150"/>
                  <a:pt x="86" y="151"/>
                  <a:pt x="110" y="151"/>
                </a:cubicBezTo>
                <a:cubicBezTo>
                  <a:pt x="119" y="151"/>
                  <a:pt x="128" y="152"/>
                  <a:pt x="138" y="151"/>
                </a:cubicBezTo>
                <a:cubicBezTo>
                  <a:pt x="138" y="139"/>
                  <a:pt x="138" y="139"/>
                  <a:pt x="138" y="139"/>
                </a:cubicBezTo>
                <a:cubicBezTo>
                  <a:pt x="128" y="140"/>
                  <a:pt x="119" y="139"/>
                  <a:pt x="111" y="139"/>
                </a:cubicBezTo>
                <a:close/>
                <a:moveTo>
                  <a:pt x="179" y="105"/>
                </a:moveTo>
                <a:cubicBezTo>
                  <a:pt x="150" y="76"/>
                  <a:pt x="150" y="76"/>
                  <a:pt x="150" y="76"/>
                </a:cubicBezTo>
                <a:cubicBezTo>
                  <a:pt x="122" y="105"/>
                  <a:pt x="122" y="105"/>
                  <a:pt x="122" y="105"/>
                </a:cubicBezTo>
                <a:cubicBezTo>
                  <a:pt x="144" y="105"/>
                  <a:pt x="144" y="105"/>
                  <a:pt x="144" y="105"/>
                </a:cubicBezTo>
                <a:cubicBezTo>
                  <a:pt x="144" y="207"/>
                  <a:pt x="144" y="207"/>
                  <a:pt x="144" y="207"/>
                </a:cubicBezTo>
                <a:cubicBezTo>
                  <a:pt x="156" y="207"/>
                  <a:pt x="156" y="207"/>
                  <a:pt x="156" y="207"/>
                </a:cubicBezTo>
                <a:cubicBezTo>
                  <a:pt x="156" y="105"/>
                  <a:pt x="156" y="105"/>
                  <a:pt x="156" y="105"/>
                </a:cubicBezTo>
                <a:lnTo>
                  <a:pt x="179" y="10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35209436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25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1+#ppt_w/2"/>
                                          </p:val>
                                        </p:tav>
                                        <p:tav tm="100000">
                                          <p:val>
                                            <p:strVal val="#ppt_x"/>
                                          </p:val>
                                        </p:tav>
                                      </p:tavLst>
                                    </p:anim>
                                    <p:anim calcmode="lin" valueType="num">
                                      <p:cBhvr additive="base">
                                        <p:cTn id="12" dur="500" fill="hold"/>
                                        <p:tgtEl>
                                          <p:spTgt spid="10"/>
                                        </p:tgtEl>
                                        <p:attrNameLst>
                                          <p:attrName>ppt_y</p:attrName>
                                        </p:attrNameLst>
                                      </p:cBhvr>
                                      <p:tavLst>
                                        <p:tav tm="0">
                                          <p:val>
                                            <p:strVal val="#ppt_y"/>
                                          </p:val>
                                        </p:tav>
                                        <p:tav tm="100000">
                                          <p:val>
                                            <p:strVal val="#ppt_y"/>
                                          </p:val>
                                        </p:tav>
                                      </p:tavLst>
                                    </p:anim>
                                  </p:childTnLst>
                                </p:cTn>
                              </p:par>
                              <p:par>
                                <p:cTn id="13" presetID="2" presetClass="entr" presetSubtype="2" decel="100000" fill="hold" grpId="0" nodeType="withEffect">
                                  <p:stCondLst>
                                    <p:cond delay="500"/>
                                  </p:stCondLst>
                                  <p:childTnLst>
                                    <p:set>
                                      <p:cBhvr>
                                        <p:cTn id="14" dur="1" fill="hold">
                                          <p:stCondLst>
                                            <p:cond delay="0"/>
                                          </p:stCondLst>
                                        </p:cTn>
                                        <p:tgtEl>
                                          <p:spTgt spid="15"/>
                                        </p:tgtEl>
                                        <p:attrNameLst>
                                          <p:attrName>style.visibility</p:attrName>
                                        </p:attrNameLst>
                                      </p:cBhvr>
                                      <p:to>
                                        <p:strVal val="visible"/>
                                      </p:to>
                                    </p:set>
                                    <p:anim calcmode="lin" valueType="num">
                                      <p:cBhvr additive="base">
                                        <p:cTn id="15" dur="500" fill="hold"/>
                                        <p:tgtEl>
                                          <p:spTgt spid="15"/>
                                        </p:tgtEl>
                                        <p:attrNameLst>
                                          <p:attrName>ppt_x</p:attrName>
                                        </p:attrNameLst>
                                      </p:cBhvr>
                                      <p:tavLst>
                                        <p:tav tm="0">
                                          <p:val>
                                            <p:strVal val="1+#ppt_w/2"/>
                                          </p:val>
                                        </p:tav>
                                        <p:tav tm="100000">
                                          <p:val>
                                            <p:strVal val="#ppt_x"/>
                                          </p:val>
                                        </p:tav>
                                      </p:tavLst>
                                    </p:anim>
                                    <p:anim calcmode="lin" valueType="num">
                                      <p:cBhvr additive="base">
                                        <p:cTn id="16" dur="500" fill="hold"/>
                                        <p:tgtEl>
                                          <p:spTgt spid="1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5" grpId="0" build="p"/>
      <p:bldP spid="1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bwMode="auto">
          <a:xfrm>
            <a:off x="5635487" y="1695450"/>
            <a:ext cx="6040576" cy="408912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1690604264"/>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66562"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0" y="0"/>
                        <a:ext cx="158750" cy="158750"/>
                      </a:xfrm>
                      <a:prstGeom prst="rect">
                        <a:avLst/>
                      </a:prstGeom>
                    </p:spPr>
                  </p:pic>
                </p:oleObj>
              </mc:Fallback>
            </mc:AlternateContent>
          </a:graphicData>
        </a:graphic>
      </p:graphicFrame>
      <p:sp>
        <p:nvSpPr>
          <p:cNvPr id="7" name="Title 6"/>
          <p:cNvSpPr>
            <a:spLocks noGrp="1"/>
          </p:cNvSpPr>
          <p:nvPr>
            <p:ph type="title"/>
          </p:nvPr>
        </p:nvSpPr>
        <p:spPr/>
        <p:txBody>
          <a:bodyPr/>
          <a:lstStyle/>
          <a:p>
            <a:r>
              <a:rPr lang="en-US" dirty="0" err="1" smtClean="0"/>
              <a:t>WebMatrix</a:t>
            </a:r>
            <a:r>
              <a:rPr lang="en-US" dirty="0" smtClean="0"/>
              <a:t> gives you options</a:t>
            </a:r>
            <a:endParaRPr lang="en-US" dirty="0"/>
          </a:p>
        </p:txBody>
      </p:sp>
      <p:sp>
        <p:nvSpPr>
          <p:cNvPr id="5" name="Text Placeholder 4"/>
          <p:cNvSpPr>
            <a:spLocks noGrp="1"/>
          </p:cNvSpPr>
          <p:nvPr>
            <p:ph type="body" sz="quarter" idx="10"/>
          </p:nvPr>
        </p:nvSpPr>
        <p:spPr>
          <a:xfrm>
            <a:off x="519112" y="3463013"/>
            <a:ext cx="5116375" cy="387798"/>
          </a:xfrm>
        </p:spPr>
        <p:txBody>
          <a:bodyPr/>
          <a:lstStyle/>
          <a:p>
            <a:r>
              <a:rPr lang="en-US" sz="2800" dirty="0" smtClean="0"/>
              <a:t>Open an existing site (even remotely)</a:t>
            </a:r>
            <a:endParaRPr lang="en-US" sz="2800" dirty="0"/>
          </a:p>
        </p:txBody>
      </p:sp>
      <p:sp>
        <p:nvSpPr>
          <p:cNvPr id="15" name="Freeform 21"/>
          <p:cNvSpPr>
            <a:spLocks noEditPoints="1"/>
          </p:cNvSpPr>
          <p:nvPr/>
        </p:nvSpPr>
        <p:spPr bwMode="black">
          <a:xfrm>
            <a:off x="7461759" y="2546307"/>
            <a:ext cx="2388032" cy="2387410"/>
          </a:xfrm>
          <a:custGeom>
            <a:avLst/>
            <a:gdLst>
              <a:gd name="T0" fmla="*/ 75 w 300"/>
              <a:gd name="T1" fmla="*/ 60 h 300"/>
              <a:gd name="T2" fmla="*/ 37 w 300"/>
              <a:gd name="T3" fmla="*/ 52 h 300"/>
              <a:gd name="T4" fmla="*/ 0 w 300"/>
              <a:gd name="T5" fmla="*/ 60 h 300"/>
              <a:gd name="T6" fmla="*/ 0 w 300"/>
              <a:gd name="T7" fmla="*/ 15 h 300"/>
              <a:gd name="T8" fmla="*/ 37 w 300"/>
              <a:gd name="T9" fmla="*/ 22 h 300"/>
              <a:gd name="T10" fmla="*/ 75 w 300"/>
              <a:gd name="T11" fmla="*/ 15 h 300"/>
              <a:gd name="T12" fmla="*/ 300 w 300"/>
              <a:gd name="T13" fmla="*/ 15 h 300"/>
              <a:gd name="T14" fmla="*/ 262 w 300"/>
              <a:gd name="T15" fmla="*/ 22 h 300"/>
              <a:gd name="T16" fmla="*/ 225 w 300"/>
              <a:gd name="T17" fmla="*/ 15 h 300"/>
              <a:gd name="T18" fmla="*/ 225 w 300"/>
              <a:gd name="T19" fmla="*/ 60 h 300"/>
              <a:gd name="T20" fmla="*/ 262 w 300"/>
              <a:gd name="T21" fmla="*/ 52 h 300"/>
              <a:gd name="T22" fmla="*/ 300 w 300"/>
              <a:gd name="T23" fmla="*/ 60 h 300"/>
              <a:gd name="T24" fmla="*/ 300 w 300"/>
              <a:gd name="T25" fmla="*/ 15 h 300"/>
              <a:gd name="T26" fmla="*/ 173 w 300"/>
              <a:gd name="T27" fmla="*/ 0 h 300"/>
              <a:gd name="T28" fmla="*/ 128 w 300"/>
              <a:gd name="T29" fmla="*/ 0 h 300"/>
              <a:gd name="T30" fmla="*/ 135 w 300"/>
              <a:gd name="T31" fmla="*/ 37 h 300"/>
              <a:gd name="T32" fmla="*/ 128 w 300"/>
              <a:gd name="T33" fmla="*/ 75 h 300"/>
              <a:gd name="T34" fmla="*/ 173 w 300"/>
              <a:gd name="T35" fmla="*/ 75 h 300"/>
              <a:gd name="T36" fmla="*/ 165 w 300"/>
              <a:gd name="T37" fmla="*/ 37 h 300"/>
              <a:gd name="T38" fmla="*/ 38 w 300"/>
              <a:gd name="T39" fmla="*/ 225 h 300"/>
              <a:gd name="T40" fmla="*/ 38 w 300"/>
              <a:gd name="T41" fmla="*/ 300 h 300"/>
              <a:gd name="T42" fmla="*/ 38 w 300"/>
              <a:gd name="T43" fmla="*/ 225 h 300"/>
              <a:gd name="T44" fmla="*/ 38 w 300"/>
              <a:gd name="T45" fmla="*/ 277 h 300"/>
              <a:gd name="T46" fmla="*/ 38 w 300"/>
              <a:gd name="T47" fmla="*/ 247 h 300"/>
              <a:gd name="T48" fmla="*/ 150 w 300"/>
              <a:gd name="T49" fmla="*/ 225 h 300"/>
              <a:gd name="T50" fmla="*/ 150 w 300"/>
              <a:gd name="T51" fmla="*/ 300 h 300"/>
              <a:gd name="T52" fmla="*/ 150 w 300"/>
              <a:gd name="T53" fmla="*/ 225 h 300"/>
              <a:gd name="T54" fmla="*/ 150 w 300"/>
              <a:gd name="T55" fmla="*/ 277 h 300"/>
              <a:gd name="T56" fmla="*/ 150 w 300"/>
              <a:gd name="T57" fmla="*/ 247 h 300"/>
              <a:gd name="T58" fmla="*/ 263 w 300"/>
              <a:gd name="T59" fmla="*/ 225 h 300"/>
              <a:gd name="T60" fmla="*/ 263 w 300"/>
              <a:gd name="T61" fmla="*/ 300 h 300"/>
              <a:gd name="T62" fmla="*/ 263 w 300"/>
              <a:gd name="T63" fmla="*/ 225 h 300"/>
              <a:gd name="T64" fmla="*/ 263 w 300"/>
              <a:gd name="T65" fmla="*/ 277 h 300"/>
              <a:gd name="T66" fmla="*/ 263 w 300"/>
              <a:gd name="T67" fmla="*/ 247 h 300"/>
              <a:gd name="T68" fmla="*/ 162 w 300"/>
              <a:gd name="T69" fmla="*/ 162 h 300"/>
              <a:gd name="T70" fmla="*/ 257 w 300"/>
              <a:gd name="T71" fmla="*/ 174 h 300"/>
              <a:gd name="T72" fmla="*/ 269 w 300"/>
              <a:gd name="T73" fmla="*/ 207 h 300"/>
              <a:gd name="T74" fmla="*/ 162 w 300"/>
              <a:gd name="T75" fmla="*/ 162 h 300"/>
              <a:gd name="T76" fmla="*/ 60 w 300"/>
              <a:gd name="T77" fmla="*/ 166 h 300"/>
              <a:gd name="T78" fmla="*/ 138 w 300"/>
              <a:gd name="T79" fmla="*/ 174 h 300"/>
              <a:gd name="T80" fmla="*/ 65 w 300"/>
              <a:gd name="T81" fmla="*/ 162 h 300"/>
              <a:gd name="T82" fmla="*/ 9 w 300"/>
              <a:gd name="T83" fmla="*/ 105 h 300"/>
              <a:gd name="T84" fmla="*/ 32 w 300"/>
              <a:gd name="T85" fmla="*/ 167 h 300"/>
              <a:gd name="T86" fmla="*/ 44 w 300"/>
              <a:gd name="T87" fmla="*/ 148 h 300"/>
              <a:gd name="T88" fmla="*/ 66 w 300"/>
              <a:gd name="T89" fmla="*/ 105 h 300"/>
              <a:gd name="T90" fmla="*/ 215 w 300"/>
              <a:gd name="T91" fmla="*/ 85 h 300"/>
              <a:gd name="T92" fmla="*/ 231 w 300"/>
              <a:gd name="T93" fmla="*/ 101 h 300"/>
              <a:gd name="T94" fmla="*/ 162 w 300"/>
              <a:gd name="T95" fmla="*/ 149 h 300"/>
              <a:gd name="T96" fmla="*/ 255 w 300"/>
              <a:gd name="T97" fmla="*/ 125 h 300"/>
              <a:gd name="T98" fmla="*/ 215 w 300"/>
              <a:gd name="T99" fmla="*/ 85 h 300"/>
              <a:gd name="T100" fmla="*/ 47 w 300"/>
              <a:gd name="T101" fmla="*/ 153 h 300"/>
              <a:gd name="T102" fmla="*/ 35 w 300"/>
              <a:gd name="T103" fmla="*/ 174 h 300"/>
              <a:gd name="T104" fmla="*/ 44 w 300"/>
              <a:gd name="T105" fmla="*/ 207 h 300"/>
              <a:gd name="T106" fmla="*/ 55 w 300"/>
              <a:gd name="T107" fmla="*/ 162 h 300"/>
              <a:gd name="T108" fmla="*/ 110 w 300"/>
              <a:gd name="T109" fmla="*/ 151 h 300"/>
              <a:gd name="T110" fmla="*/ 138 w 300"/>
              <a:gd name="T111" fmla="*/ 139 h 300"/>
              <a:gd name="T112" fmla="*/ 179 w 300"/>
              <a:gd name="T113" fmla="*/ 105 h 300"/>
              <a:gd name="T114" fmla="*/ 122 w 300"/>
              <a:gd name="T115" fmla="*/ 105 h 300"/>
              <a:gd name="T116" fmla="*/ 144 w 300"/>
              <a:gd name="T117" fmla="*/ 207 h 300"/>
              <a:gd name="T118" fmla="*/ 156 w 300"/>
              <a:gd name="T119" fmla="*/ 105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00" h="300">
                <a:moveTo>
                  <a:pt x="52" y="37"/>
                </a:moveTo>
                <a:cubicBezTo>
                  <a:pt x="75" y="60"/>
                  <a:pt x="75" y="60"/>
                  <a:pt x="75" y="60"/>
                </a:cubicBezTo>
                <a:cubicBezTo>
                  <a:pt x="60" y="75"/>
                  <a:pt x="60" y="75"/>
                  <a:pt x="60" y="75"/>
                </a:cubicBezTo>
                <a:cubicBezTo>
                  <a:pt x="37" y="52"/>
                  <a:pt x="37" y="52"/>
                  <a:pt x="37" y="52"/>
                </a:cubicBezTo>
                <a:cubicBezTo>
                  <a:pt x="15" y="75"/>
                  <a:pt x="15" y="75"/>
                  <a:pt x="15" y="75"/>
                </a:cubicBezTo>
                <a:cubicBezTo>
                  <a:pt x="0" y="60"/>
                  <a:pt x="0" y="60"/>
                  <a:pt x="0" y="60"/>
                </a:cubicBezTo>
                <a:cubicBezTo>
                  <a:pt x="23" y="37"/>
                  <a:pt x="23" y="37"/>
                  <a:pt x="23" y="37"/>
                </a:cubicBezTo>
                <a:cubicBezTo>
                  <a:pt x="0" y="15"/>
                  <a:pt x="0" y="15"/>
                  <a:pt x="0" y="15"/>
                </a:cubicBezTo>
                <a:cubicBezTo>
                  <a:pt x="15" y="0"/>
                  <a:pt x="15" y="0"/>
                  <a:pt x="15" y="0"/>
                </a:cubicBezTo>
                <a:cubicBezTo>
                  <a:pt x="37" y="22"/>
                  <a:pt x="37" y="22"/>
                  <a:pt x="37" y="22"/>
                </a:cubicBezTo>
                <a:cubicBezTo>
                  <a:pt x="60" y="0"/>
                  <a:pt x="60" y="0"/>
                  <a:pt x="60" y="0"/>
                </a:cubicBezTo>
                <a:cubicBezTo>
                  <a:pt x="75" y="15"/>
                  <a:pt x="75" y="15"/>
                  <a:pt x="75" y="15"/>
                </a:cubicBezTo>
                <a:lnTo>
                  <a:pt x="52" y="37"/>
                </a:lnTo>
                <a:close/>
                <a:moveTo>
                  <a:pt x="300" y="15"/>
                </a:moveTo>
                <a:cubicBezTo>
                  <a:pt x="285" y="0"/>
                  <a:pt x="285" y="0"/>
                  <a:pt x="285" y="0"/>
                </a:cubicBezTo>
                <a:cubicBezTo>
                  <a:pt x="262" y="22"/>
                  <a:pt x="262" y="22"/>
                  <a:pt x="262" y="22"/>
                </a:cubicBezTo>
                <a:cubicBezTo>
                  <a:pt x="240" y="0"/>
                  <a:pt x="240" y="0"/>
                  <a:pt x="240" y="0"/>
                </a:cubicBezTo>
                <a:cubicBezTo>
                  <a:pt x="225" y="15"/>
                  <a:pt x="225" y="15"/>
                  <a:pt x="225" y="15"/>
                </a:cubicBezTo>
                <a:cubicBezTo>
                  <a:pt x="248" y="37"/>
                  <a:pt x="248" y="37"/>
                  <a:pt x="248" y="37"/>
                </a:cubicBezTo>
                <a:cubicBezTo>
                  <a:pt x="225" y="60"/>
                  <a:pt x="225" y="60"/>
                  <a:pt x="225" y="60"/>
                </a:cubicBezTo>
                <a:cubicBezTo>
                  <a:pt x="240" y="75"/>
                  <a:pt x="240" y="75"/>
                  <a:pt x="240" y="75"/>
                </a:cubicBezTo>
                <a:cubicBezTo>
                  <a:pt x="262" y="52"/>
                  <a:pt x="262" y="52"/>
                  <a:pt x="262" y="52"/>
                </a:cubicBezTo>
                <a:cubicBezTo>
                  <a:pt x="285" y="75"/>
                  <a:pt x="285" y="75"/>
                  <a:pt x="285" y="75"/>
                </a:cubicBezTo>
                <a:cubicBezTo>
                  <a:pt x="300" y="60"/>
                  <a:pt x="300" y="60"/>
                  <a:pt x="300" y="60"/>
                </a:cubicBezTo>
                <a:cubicBezTo>
                  <a:pt x="277" y="37"/>
                  <a:pt x="277" y="37"/>
                  <a:pt x="277" y="37"/>
                </a:cubicBezTo>
                <a:lnTo>
                  <a:pt x="300" y="15"/>
                </a:lnTo>
                <a:close/>
                <a:moveTo>
                  <a:pt x="188" y="15"/>
                </a:moveTo>
                <a:cubicBezTo>
                  <a:pt x="173" y="0"/>
                  <a:pt x="173" y="0"/>
                  <a:pt x="173" y="0"/>
                </a:cubicBezTo>
                <a:cubicBezTo>
                  <a:pt x="150" y="22"/>
                  <a:pt x="150" y="22"/>
                  <a:pt x="150" y="22"/>
                </a:cubicBezTo>
                <a:cubicBezTo>
                  <a:pt x="128" y="0"/>
                  <a:pt x="128" y="0"/>
                  <a:pt x="128" y="0"/>
                </a:cubicBezTo>
                <a:cubicBezTo>
                  <a:pt x="113" y="15"/>
                  <a:pt x="113" y="15"/>
                  <a:pt x="113" y="15"/>
                </a:cubicBezTo>
                <a:cubicBezTo>
                  <a:pt x="135" y="37"/>
                  <a:pt x="135" y="37"/>
                  <a:pt x="135" y="37"/>
                </a:cubicBezTo>
                <a:cubicBezTo>
                  <a:pt x="113" y="60"/>
                  <a:pt x="113" y="60"/>
                  <a:pt x="113" y="60"/>
                </a:cubicBezTo>
                <a:cubicBezTo>
                  <a:pt x="128" y="75"/>
                  <a:pt x="128" y="75"/>
                  <a:pt x="128" y="75"/>
                </a:cubicBezTo>
                <a:cubicBezTo>
                  <a:pt x="150" y="52"/>
                  <a:pt x="150" y="52"/>
                  <a:pt x="150" y="52"/>
                </a:cubicBezTo>
                <a:cubicBezTo>
                  <a:pt x="173" y="75"/>
                  <a:pt x="173" y="75"/>
                  <a:pt x="173" y="75"/>
                </a:cubicBezTo>
                <a:cubicBezTo>
                  <a:pt x="188" y="60"/>
                  <a:pt x="188" y="60"/>
                  <a:pt x="188" y="60"/>
                </a:cubicBezTo>
                <a:cubicBezTo>
                  <a:pt x="165" y="37"/>
                  <a:pt x="165" y="37"/>
                  <a:pt x="165" y="37"/>
                </a:cubicBezTo>
                <a:lnTo>
                  <a:pt x="188" y="15"/>
                </a:lnTo>
                <a:close/>
                <a:moveTo>
                  <a:pt x="38" y="225"/>
                </a:moveTo>
                <a:cubicBezTo>
                  <a:pt x="17" y="225"/>
                  <a:pt x="0" y="242"/>
                  <a:pt x="0" y="262"/>
                </a:cubicBezTo>
                <a:cubicBezTo>
                  <a:pt x="0" y="283"/>
                  <a:pt x="17" y="300"/>
                  <a:pt x="38" y="300"/>
                </a:cubicBezTo>
                <a:cubicBezTo>
                  <a:pt x="58" y="300"/>
                  <a:pt x="75" y="283"/>
                  <a:pt x="75" y="262"/>
                </a:cubicBezTo>
                <a:cubicBezTo>
                  <a:pt x="75" y="242"/>
                  <a:pt x="58" y="225"/>
                  <a:pt x="38" y="225"/>
                </a:cubicBezTo>
                <a:close/>
                <a:moveTo>
                  <a:pt x="53" y="262"/>
                </a:moveTo>
                <a:cubicBezTo>
                  <a:pt x="53" y="271"/>
                  <a:pt x="46" y="277"/>
                  <a:pt x="38" y="277"/>
                </a:cubicBezTo>
                <a:cubicBezTo>
                  <a:pt x="29" y="277"/>
                  <a:pt x="23" y="271"/>
                  <a:pt x="23" y="262"/>
                </a:cubicBezTo>
                <a:cubicBezTo>
                  <a:pt x="23" y="254"/>
                  <a:pt x="29" y="247"/>
                  <a:pt x="38" y="247"/>
                </a:cubicBezTo>
                <a:cubicBezTo>
                  <a:pt x="46" y="247"/>
                  <a:pt x="53" y="254"/>
                  <a:pt x="53" y="262"/>
                </a:cubicBezTo>
                <a:close/>
                <a:moveTo>
                  <a:pt x="150" y="225"/>
                </a:moveTo>
                <a:cubicBezTo>
                  <a:pt x="129" y="225"/>
                  <a:pt x="113" y="242"/>
                  <a:pt x="113" y="262"/>
                </a:cubicBezTo>
                <a:cubicBezTo>
                  <a:pt x="113" y="283"/>
                  <a:pt x="129" y="300"/>
                  <a:pt x="150" y="300"/>
                </a:cubicBezTo>
                <a:cubicBezTo>
                  <a:pt x="171" y="300"/>
                  <a:pt x="188" y="283"/>
                  <a:pt x="188" y="262"/>
                </a:cubicBezTo>
                <a:cubicBezTo>
                  <a:pt x="188" y="242"/>
                  <a:pt x="171" y="225"/>
                  <a:pt x="150" y="225"/>
                </a:cubicBezTo>
                <a:close/>
                <a:moveTo>
                  <a:pt x="165" y="262"/>
                </a:moveTo>
                <a:cubicBezTo>
                  <a:pt x="165" y="271"/>
                  <a:pt x="158" y="277"/>
                  <a:pt x="150" y="277"/>
                </a:cubicBezTo>
                <a:cubicBezTo>
                  <a:pt x="142" y="277"/>
                  <a:pt x="135" y="271"/>
                  <a:pt x="135" y="262"/>
                </a:cubicBezTo>
                <a:cubicBezTo>
                  <a:pt x="135" y="254"/>
                  <a:pt x="142" y="247"/>
                  <a:pt x="150" y="247"/>
                </a:cubicBezTo>
                <a:cubicBezTo>
                  <a:pt x="158" y="247"/>
                  <a:pt x="165" y="254"/>
                  <a:pt x="165" y="262"/>
                </a:cubicBezTo>
                <a:close/>
                <a:moveTo>
                  <a:pt x="263" y="225"/>
                </a:moveTo>
                <a:cubicBezTo>
                  <a:pt x="242" y="225"/>
                  <a:pt x="225" y="242"/>
                  <a:pt x="225" y="262"/>
                </a:cubicBezTo>
                <a:cubicBezTo>
                  <a:pt x="225" y="283"/>
                  <a:pt x="242" y="300"/>
                  <a:pt x="263" y="300"/>
                </a:cubicBezTo>
                <a:cubicBezTo>
                  <a:pt x="283" y="300"/>
                  <a:pt x="300" y="283"/>
                  <a:pt x="300" y="262"/>
                </a:cubicBezTo>
                <a:cubicBezTo>
                  <a:pt x="300" y="242"/>
                  <a:pt x="283" y="225"/>
                  <a:pt x="263" y="225"/>
                </a:cubicBezTo>
                <a:close/>
                <a:moveTo>
                  <a:pt x="278" y="262"/>
                </a:moveTo>
                <a:cubicBezTo>
                  <a:pt x="278" y="271"/>
                  <a:pt x="271" y="277"/>
                  <a:pt x="263" y="277"/>
                </a:cubicBezTo>
                <a:cubicBezTo>
                  <a:pt x="254" y="277"/>
                  <a:pt x="248" y="271"/>
                  <a:pt x="248" y="262"/>
                </a:cubicBezTo>
                <a:cubicBezTo>
                  <a:pt x="248" y="254"/>
                  <a:pt x="254" y="247"/>
                  <a:pt x="263" y="247"/>
                </a:cubicBezTo>
                <a:cubicBezTo>
                  <a:pt x="271" y="247"/>
                  <a:pt x="278" y="254"/>
                  <a:pt x="278" y="262"/>
                </a:cubicBezTo>
                <a:close/>
                <a:moveTo>
                  <a:pt x="162" y="162"/>
                </a:moveTo>
                <a:cubicBezTo>
                  <a:pt x="162" y="174"/>
                  <a:pt x="162" y="174"/>
                  <a:pt x="162" y="174"/>
                </a:cubicBezTo>
                <a:cubicBezTo>
                  <a:pt x="257" y="174"/>
                  <a:pt x="257" y="174"/>
                  <a:pt x="257" y="174"/>
                </a:cubicBezTo>
                <a:cubicBezTo>
                  <a:pt x="257" y="207"/>
                  <a:pt x="257" y="207"/>
                  <a:pt x="257" y="207"/>
                </a:cubicBezTo>
                <a:cubicBezTo>
                  <a:pt x="269" y="207"/>
                  <a:pt x="269" y="207"/>
                  <a:pt x="269" y="207"/>
                </a:cubicBezTo>
                <a:cubicBezTo>
                  <a:pt x="269" y="162"/>
                  <a:pt x="269" y="162"/>
                  <a:pt x="269" y="162"/>
                </a:cubicBezTo>
                <a:lnTo>
                  <a:pt x="162" y="162"/>
                </a:lnTo>
                <a:close/>
                <a:moveTo>
                  <a:pt x="65" y="162"/>
                </a:moveTo>
                <a:cubicBezTo>
                  <a:pt x="63" y="163"/>
                  <a:pt x="62" y="164"/>
                  <a:pt x="60" y="166"/>
                </a:cubicBezTo>
                <a:cubicBezTo>
                  <a:pt x="58" y="168"/>
                  <a:pt x="56" y="171"/>
                  <a:pt x="55" y="174"/>
                </a:cubicBezTo>
                <a:cubicBezTo>
                  <a:pt x="138" y="174"/>
                  <a:pt x="138" y="174"/>
                  <a:pt x="138" y="174"/>
                </a:cubicBezTo>
                <a:cubicBezTo>
                  <a:pt x="138" y="162"/>
                  <a:pt x="138" y="162"/>
                  <a:pt x="138" y="162"/>
                </a:cubicBezTo>
                <a:lnTo>
                  <a:pt x="65" y="162"/>
                </a:lnTo>
                <a:close/>
                <a:moveTo>
                  <a:pt x="38" y="76"/>
                </a:moveTo>
                <a:cubicBezTo>
                  <a:pt x="9" y="105"/>
                  <a:pt x="9" y="105"/>
                  <a:pt x="9" y="105"/>
                </a:cubicBezTo>
                <a:cubicBezTo>
                  <a:pt x="32" y="105"/>
                  <a:pt x="32" y="105"/>
                  <a:pt x="32" y="105"/>
                </a:cubicBezTo>
                <a:cubicBezTo>
                  <a:pt x="32" y="167"/>
                  <a:pt x="32" y="167"/>
                  <a:pt x="32" y="167"/>
                </a:cubicBezTo>
                <a:cubicBezTo>
                  <a:pt x="34" y="160"/>
                  <a:pt x="38" y="154"/>
                  <a:pt x="43" y="149"/>
                </a:cubicBezTo>
                <a:cubicBezTo>
                  <a:pt x="43" y="149"/>
                  <a:pt x="43" y="148"/>
                  <a:pt x="44" y="148"/>
                </a:cubicBezTo>
                <a:cubicBezTo>
                  <a:pt x="44" y="105"/>
                  <a:pt x="44" y="105"/>
                  <a:pt x="44" y="105"/>
                </a:cubicBezTo>
                <a:cubicBezTo>
                  <a:pt x="66" y="105"/>
                  <a:pt x="66" y="105"/>
                  <a:pt x="66" y="105"/>
                </a:cubicBezTo>
                <a:lnTo>
                  <a:pt x="38" y="76"/>
                </a:lnTo>
                <a:close/>
                <a:moveTo>
                  <a:pt x="215" y="85"/>
                </a:moveTo>
                <a:cubicBezTo>
                  <a:pt x="235" y="105"/>
                  <a:pt x="235" y="105"/>
                  <a:pt x="235" y="105"/>
                </a:cubicBezTo>
                <a:cubicBezTo>
                  <a:pt x="231" y="101"/>
                  <a:pt x="231" y="101"/>
                  <a:pt x="231" y="101"/>
                </a:cubicBezTo>
                <a:cubicBezTo>
                  <a:pt x="208" y="123"/>
                  <a:pt x="185" y="133"/>
                  <a:pt x="162" y="137"/>
                </a:cubicBezTo>
                <a:cubicBezTo>
                  <a:pt x="162" y="149"/>
                  <a:pt x="162" y="149"/>
                  <a:pt x="162" y="149"/>
                </a:cubicBezTo>
                <a:cubicBezTo>
                  <a:pt x="187" y="145"/>
                  <a:pt x="214" y="135"/>
                  <a:pt x="239" y="109"/>
                </a:cubicBezTo>
                <a:cubicBezTo>
                  <a:pt x="255" y="125"/>
                  <a:pt x="255" y="125"/>
                  <a:pt x="255" y="125"/>
                </a:cubicBezTo>
                <a:cubicBezTo>
                  <a:pt x="255" y="85"/>
                  <a:pt x="255" y="85"/>
                  <a:pt x="255" y="85"/>
                </a:cubicBezTo>
                <a:lnTo>
                  <a:pt x="215" y="85"/>
                </a:lnTo>
                <a:close/>
                <a:moveTo>
                  <a:pt x="111" y="139"/>
                </a:moveTo>
                <a:cubicBezTo>
                  <a:pt x="85" y="139"/>
                  <a:pt x="62" y="138"/>
                  <a:pt x="47" y="153"/>
                </a:cubicBezTo>
                <a:cubicBezTo>
                  <a:pt x="46" y="154"/>
                  <a:pt x="45" y="156"/>
                  <a:pt x="44" y="157"/>
                </a:cubicBezTo>
                <a:cubicBezTo>
                  <a:pt x="40" y="162"/>
                  <a:pt x="37" y="167"/>
                  <a:pt x="35" y="174"/>
                </a:cubicBezTo>
                <a:cubicBezTo>
                  <a:pt x="33" y="183"/>
                  <a:pt x="32" y="194"/>
                  <a:pt x="32" y="207"/>
                </a:cubicBezTo>
                <a:cubicBezTo>
                  <a:pt x="44" y="207"/>
                  <a:pt x="44" y="207"/>
                  <a:pt x="44" y="207"/>
                </a:cubicBezTo>
                <a:cubicBezTo>
                  <a:pt x="44" y="193"/>
                  <a:pt x="45" y="182"/>
                  <a:pt x="48" y="174"/>
                </a:cubicBezTo>
                <a:cubicBezTo>
                  <a:pt x="50" y="169"/>
                  <a:pt x="52" y="165"/>
                  <a:pt x="55" y="162"/>
                </a:cubicBezTo>
                <a:cubicBezTo>
                  <a:pt x="56" y="162"/>
                  <a:pt x="56" y="162"/>
                  <a:pt x="56" y="161"/>
                </a:cubicBezTo>
                <a:cubicBezTo>
                  <a:pt x="67" y="150"/>
                  <a:pt x="86" y="151"/>
                  <a:pt x="110" y="151"/>
                </a:cubicBezTo>
                <a:cubicBezTo>
                  <a:pt x="119" y="151"/>
                  <a:pt x="128" y="152"/>
                  <a:pt x="138" y="151"/>
                </a:cubicBezTo>
                <a:cubicBezTo>
                  <a:pt x="138" y="139"/>
                  <a:pt x="138" y="139"/>
                  <a:pt x="138" y="139"/>
                </a:cubicBezTo>
                <a:cubicBezTo>
                  <a:pt x="128" y="140"/>
                  <a:pt x="119" y="139"/>
                  <a:pt x="111" y="139"/>
                </a:cubicBezTo>
                <a:close/>
                <a:moveTo>
                  <a:pt x="179" y="105"/>
                </a:moveTo>
                <a:cubicBezTo>
                  <a:pt x="150" y="76"/>
                  <a:pt x="150" y="76"/>
                  <a:pt x="150" y="76"/>
                </a:cubicBezTo>
                <a:cubicBezTo>
                  <a:pt x="122" y="105"/>
                  <a:pt x="122" y="105"/>
                  <a:pt x="122" y="105"/>
                </a:cubicBezTo>
                <a:cubicBezTo>
                  <a:pt x="144" y="105"/>
                  <a:pt x="144" y="105"/>
                  <a:pt x="144" y="105"/>
                </a:cubicBezTo>
                <a:cubicBezTo>
                  <a:pt x="144" y="207"/>
                  <a:pt x="144" y="207"/>
                  <a:pt x="144" y="207"/>
                </a:cubicBezTo>
                <a:cubicBezTo>
                  <a:pt x="156" y="207"/>
                  <a:pt x="156" y="207"/>
                  <a:pt x="156" y="207"/>
                </a:cubicBezTo>
                <a:cubicBezTo>
                  <a:pt x="156" y="105"/>
                  <a:pt x="156" y="105"/>
                  <a:pt x="156" y="105"/>
                </a:cubicBezTo>
                <a:lnTo>
                  <a:pt x="179" y="10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32784370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25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1+#ppt_w/2"/>
                                          </p:val>
                                        </p:tav>
                                        <p:tav tm="100000">
                                          <p:val>
                                            <p:strVal val="#ppt_x"/>
                                          </p:val>
                                        </p:tav>
                                      </p:tavLst>
                                    </p:anim>
                                    <p:anim calcmode="lin" valueType="num">
                                      <p:cBhvr additive="base">
                                        <p:cTn id="12" dur="500" fill="hold"/>
                                        <p:tgtEl>
                                          <p:spTgt spid="10"/>
                                        </p:tgtEl>
                                        <p:attrNameLst>
                                          <p:attrName>ppt_y</p:attrName>
                                        </p:attrNameLst>
                                      </p:cBhvr>
                                      <p:tavLst>
                                        <p:tav tm="0">
                                          <p:val>
                                            <p:strVal val="#ppt_y"/>
                                          </p:val>
                                        </p:tav>
                                        <p:tav tm="100000">
                                          <p:val>
                                            <p:strVal val="#ppt_y"/>
                                          </p:val>
                                        </p:tav>
                                      </p:tavLst>
                                    </p:anim>
                                  </p:childTnLst>
                                </p:cTn>
                              </p:par>
                              <p:par>
                                <p:cTn id="13" presetID="2" presetClass="entr" presetSubtype="2" decel="100000" fill="hold" grpId="0" nodeType="withEffect">
                                  <p:stCondLst>
                                    <p:cond delay="500"/>
                                  </p:stCondLst>
                                  <p:childTnLst>
                                    <p:set>
                                      <p:cBhvr>
                                        <p:cTn id="14" dur="1" fill="hold">
                                          <p:stCondLst>
                                            <p:cond delay="0"/>
                                          </p:stCondLst>
                                        </p:cTn>
                                        <p:tgtEl>
                                          <p:spTgt spid="15"/>
                                        </p:tgtEl>
                                        <p:attrNameLst>
                                          <p:attrName>style.visibility</p:attrName>
                                        </p:attrNameLst>
                                      </p:cBhvr>
                                      <p:to>
                                        <p:strVal val="visible"/>
                                      </p:to>
                                    </p:set>
                                    <p:anim calcmode="lin" valueType="num">
                                      <p:cBhvr additive="base">
                                        <p:cTn id="15" dur="500" fill="hold"/>
                                        <p:tgtEl>
                                          <p:spTgt spid="15"/>
                                        </p:tgtEl>
                                        <p:attrNameLst>
                                          <p:attrName>ppt_x</p:attrName>
                                        </p:attrNameLst>
                                      </p:cBhvr>
                                      <p:tavLst>
                                        <p:tav tm="0">
                                          <p:val>
                                            <p:strVal val="1+#ppt_w/2"/>
                                          </p:val>
                                        </p:tav>
                                        <p:tav tm="100000">
                                          <p:val>
                                            <p:strVal val="#ppt_x"/>
                                          </p:val>
                                        </p:tav>
                                      </p:tavLst>
                                    </p:anim>
                                    <p:anim calcmode="lin" valueType="num">
                                      <p:cBhvr additive="base">
                                        <p:cTn id="16" dur="500" fill="hold"/>
                                        <p:tgtEl>
                                          <p:spTgt spid="1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5" grpId="0" build="p"/>
      <p:bldP spid="1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extLst>
              <p:ext uri="{D42A27DB-BD31-4B8C-83A1-F6EECF244321}">
                <p14:modId xmlns:p14="http://schemas.microsoft.com/office/powerpoint/2010/main" val="2709379107"/>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62470" name="think-cell Slide" r:id="rId7" imgW="270" imgH="270" progId="TCLayout.ActiveDocument.1">
                  <p:embed/>
                </p:oleObj>
              </mc:Choice>
              <mc:Fallback>
                <p:oleObj name="think-cell Slide" r:id="rId7" imgW="270" imgH="270" progId="TCLayout.ActiveDocument.1">
                  <p:embed/>
                  <p:pic>
                    <p:nvPicPr>
                      <p:cNvPr id="0" name=""/>
                      <p:cNvPicPr/>
                      <p:nvPr/>
                    </p:nvPicPr>
                    <p:blipFill>
                      <a:blip r:embed="rId8"/>
                      <a:stretch>
                        <a:fillRect/>
                      </a:stretch>
                    </p:blipFill>
                    <p:spPr>
                      <a:xfrm>
                        <a:off x="0" y="0"/>
                        <a:ext cx="158750" cy="158750"/>
                      </a:xfrm>
                      <a:prstGeom prst="rect">
                        <a:avLst/>
                      </a:prstGeom>
                    </p:spPr>
                  </p:pic>
                </p:oleObj>
              </mc:Fallback>
            </mc:AlternateContent>
          </a:graphicData>
        </a:graphic>
      </p:graphicFrame>
      <p:sp>
        <p:nvSpPr>
          <p:cNvPr id="2" name="Title 1"/>
          <p:cNvSpPr>
            <a:spLocks noGrp="1"/>
          </p:cNvSpPr>
          <p:nvPr>
            <p:ph type="title"/>
            <p:custDataLst>
              <p:tags r:id="rId3"/>
            </p:custDataLst>
          </p:nvPr>
        </p:nvSpPr>
        <p:spPr/>
        <p:txBody>
          <a:bodyPr/>
          <a:lstStyle/>
          <a:p>
            <a:r>
              <a:rPr lang="en-US" dirty="0" smtClean="0"/>
              <a:t>Code Completion</a:t>
            </a:r>
            <a:endParaRPr lang="en-US" dirty="0"/>
          </a:p>
        </p:txBody>
      </p:sp>
      <p:sp>
        <p:nvSpPr>
          <p:cNvPr id="11" name="Content Placeholder 10"/>
          <p:cNvSpPr>
            <a:spLocks noGrp="1"/>
          </p:cNvSpPr>
          <p:nvPr>
            <p:ph type="body" sz="quarter" idx="10"/>
            <p:custDataLst>
              <p:tags r:id="rId4"/>
            </p:custDataLst>
          </p:nvPr>
        </p:nvSpPr>
        <p:spPr>
          <a:xfrm>
            <a:off x="519112" y="1447799"/>
            <a:ext cx="11149013" cy="1483483"/>
          </a:xfrm>
        </p:spPr>
        <p:txBody>
          <a:bodyPr/>
          <a:lstStyle/>
          <a:p>
            <a:pPr>
              <a:spcAft>
                <a:spcPts val="1200"/>
              </a:spcAft>
            </a:pPr>
            <a:r>
              <a:rPr lang="en-US" dirty="0" smtClean="0">
                <a:gradFill>
                  <a:gsLst>
                    <a:gs pos="0">
                      <a:schemeClr val="accent2"/>
                    </a:gs>
                    <a:gs pos="100000">
                      <a:schemeClr val="accent2"/>
                    </a:gs>
                  </a:gsLst>
                  <a:lin ang="5400000" scaled="0"/>
                </a:gradFill>
                <a:latin typeface="Segoe UI Light" pitchFamily="34" charset="0"/>
              </a:rPr>
              <a:t>Text Editing Improvements</a:t>
            </a:r>
          </a:p>
          <a:p>
            <a:pPr>
              <a:spcAft>
                <a:spcPts val="1200"/>
              </a:spcAft>
            </a:pPr>
            <a:r>
              <a:rPr lang="en-US" dirty="0" err="1" smtClean="0"/>
              <a:t>WebMatrix</a:t>
            </a:r>
            <a:r>
              <a:rPr lang="en-US" dirty="0" smtClean="0"/>
              <a:t> adds code completion features</a:t>
            </a:r>
            <a:br>
              <a:rPr lang="en-US" dirty="0" smtClean="0"/>
            </a:br>
            <a:r>
              <a:rPr lang="en-US" dirty="0" smtClean="0"/>
              <a:t>for HTML 5, CSS 3, Razor syntax…</a:t>
            </a:r>
            <a:endParaRPr lang="en-US" dirty="0"/>
          </a:p>
        </p:txBody>
      </p:sp>
      <p:sp>
        <p:nvSpPr>
          <p:cNvPr id="6" name="Rectangle 5"/>
          <p:cNvSpPr/>
          <p:nvPr/>
        </p:nvSpPr>
        <p:spPr bwMode="auto">
          <a:xfrm>
            <a:off x="9072081" y="1141413"/>
            <a:ext cx="2603981" cy="5716587"/>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 name="Freeform 83"/>
          <p:cNvSpPr>
            <a:spLocks noEditPoints="1"/>
          </p:cNvSpPr>
          <p:nvPr/>
        </p:nvSpPr>
        <p:spPr bwMode="black">
          <a:xfrm>
            <a:off x="9275862" y="1447799"/>
            <a:ext cx="2196417" cy="2318597"/>
          </a:xfrm>
          <a:custGeom>
            <a:avLst/>
            <a:gdLst>
              <a:gd name="T0" fmla="*/ 502 w 2107"/>
              <a:gd name="T1" fmla="*/ 1162 h 2221"/>
              <a:gd name="T2" fmla="*/ 239 w 2107"/>
              <a:gd name="T3" fmla="*/ 2072 h 2221"/>
              <a:gd name="T4" fmla="*/ 1587 w 2107"/>
              <a:gd name="T5" fmla="*/ 1800 h 2221"/>
              <a:gd name="T6" fmla="*/ 1487 w 2107"/>
              <a:gd name="T7" fmla="*/ 1835 h 2221"/>
              <a:gd name="T8" fmla="*/ 1579 w 2107"/>
              <a:gd name="T9" fmla="*/ 1870 h 2221"/>
              <a:gd name="T10" fmla="*/ 1470 w 2107"/>
              <a:gd name="T11" fmla="*/ 1847 h 2221"/>
              <a:gd name="T12" fmla="*/ 983 w 2107"/>
              <a:gd name="T13" fmla="*/ 1837 h 2221"/>
              <a:gd name="T14" fmla="*/ 1062 w 2107"/>
              <a:gd name="T15" fmla="*/ 1872 h 2221"/>
              <a:gd name="T16" fmla="*/ 956 w 2107"/>
              <a:gd name="T17" fmla="*/ 1951 h 2221"/>
              <a:gd name="T18" fmla="*/ 1046 w 2107"/>
              <a:gd name="T19" fmla="*/ 1970 h 2221"/>
              <a:gd name="T20" fmla="*/ 820 w 2107"/>
              <a:gd name="T21" fmla="*/ 1872 h 2221"/>
              <a:gd name="T22" fmla="*/ 899 w 2107"/>
              <a:gd name="T23" fmla="*/ 1836 h 2221"/>
              <a:gd name="T24" fmla="*/ 841 w 2107"/>
              <a:gd name="T25" fmla="*/ 1886 h 2221"/>
              <a:gd name="T26" fmla="*/ 905 w 2107"/>
              <a:gd name="T27" fmla="*/ 1920 h 2221"/>
              <a:gd name="T28" fmla="*/ 882 w 2107"/>
              <a:gd name="T29" fmla="*/ 1971 h 2221"/>
              <a:gd name="T30" fmla="*/ 687 w 2107"/>
              <a:gd name="T31" fmla="*/ 1847 h 2221"/>
              <a:gd name="T32" fmla="*/ 780 w 2107"/>
              <a:gd name="T33" fmla="*/ 1844 h 2221"/>
              <a:gd name="T34" fmla="*/ 760 w 2107"/>
              <a:gd name="T35" fmla="*/ 1882 h 2221"/>
              <a:gd name="T36" fmla="*/ 703 w 2107"/>
              <a:gd name="T37" fmla="*/ 1912 h 2221"/>
              <a:gd name="T38" fmla="*/ 682 w 2107"/>
              <a:gd name="T39" fmla="*/ 1972 h 2221"/>
              <a:gd name="T40" fmla="*/ 647 w 2107"/>
              <a:gd name="T41" fmla="*/ 1928 h 2221"/>
              <a:gd name="T42" fmla="*/ 631 w 2107"/>
              <a:gd name="T43" fmla="*/ 1862 h 2221"/>
              <a:gd name="T44" fmla="*/ 545 w 2107"/>
              <a:gd name="T45" fmla="*/ 2017 h 2221"/>
              <a:gd name="T46" fmla="*/ 416 w 2107"/>
              <a:gd name="T47" fmla="*/ 2078 h 2221"/>
              <a:gd name="T48" fmla="*/ 435 w 2107"/>
              <a:gd name="T49" fmla="*/ 2014 h 2221"/>
              <a:gd name="T50" fmla="*/ 538 w 2107"/>
              <a:gd name="T51" fmla="*/ 2006 h 2221"/>
              <a:gd name="T52" fmla="*/ 520 w 2107"/>
              <a:gd name="T53" fmla="*/ 1973 h 2221"/>
              <a:gd name="T54" fmla="*/ 490 w 2107"/>
              <a:gd name="T55" fmla="*/ 1930 h 2221"/>
              <a:gd name="T56" fmla="*/ 587 w 2107"/>
              <a:gd name="T57" fmla="*/ 1913 h 2221"/>
              <a:gd name="T58" fmla="*/ 1055 w 2107"/>
              <a:gd name="T59" fmla="*/ 2071 h 2221"/>
              <a:gd name="T60" fmla="*/ 605 w 2107"/>
              <a:gd name="T61" fmla="*/ 2078 h 2221"/>
              <a:gd name="T62" fmla="*/ 613 w 2107"/>
              <a:gd name="T63" fmla="*/ 2010 h 2221"/>
              <a:gd name="T64" fmla="*/ 1046 w 2107"/>
              <a:gd name="T65" fmla="*/ 2003 h 2221"/>
              <a:gd name="T66" fmla="*/ 1113 w 2107"/>
              <a:gd name="T67" fmla="*/ 1877 h 2221"/>
              <a:gd name="T68" fmla="*/ 1176 w 2107"/>
              <a:gd name="T69" fmla="*/ 1835 h 2221"/>
              <a:gd name="T70" fmla="*/ 1137 w 2107"/>
              <a:gd name="T71" fmla="*/ 1885 h 2221"/>
              <a:gd name="T72" fmla="*/ 1115 w 2107"/>
              <a:gd name="T73" fmla="*/ 1926 h 2221"/>
              <a:gd name="T74" fmla="*/ 1215 w 2107"/>
              <a:gd name="T75" fmla="*/ 1968 h 2221"/>
              <a:gd name="T76" fmla="*/ 1135 w 2107"/>
              <a:gd name="T77" fmla="*/ 1970 h 2221"/>
              <a:gd name="T78" fmla="*/ 1146 w 2107"/>
              <a:gd name="T79" fmla="*/ 2075 h 2221"/>
              <a:gd name="T80" fmla="*/ 1122 w 2107"/>
              <a:gd name="T81" fmla="*/ 2019 h 2221"/>
              <a:gd name="T82" fmla="*/ 1139 w 2107"/>
              <a:gd name="T83" fmla="*/ 2003 h 2221"/>
              <a:gd name="T84" fmla="*/ 1217 w 2107"/>
              <a:gd name="T85" fmla="*/ 2003 h 2221"/>
              <a:gd name="T86" fmla="*/ 1337 w 2107"/>
              <a:gd name="T87" fmla="*/ 1868 h 2221"/>
              <a:gd name="T88" fmla="*/ 1411 w 2107"/>
              <a:gd name="T89" fmla="*/ 1838 h 2221"/>
              <a:gd name="T90" fmla="*/ 1425 w 2107"/>
              <a:gd name="T91" fmla="*/ 1883 h 2221"/>
              <a:gd name="T92" fmla="*/ 1359 w 2107"/>
              <a:gd name="T93" fmla="*/ 1927 h 2221"/>
              <a:gd name="T94" fmla="*/ 1476 w 2107"/>
              <a:gd name="T95" fmla="*/ 1956 h 2221"/>
              <a:gd name="T96" fmla="*/ 1461 w 2107"/>
              <a:gd name="T97" fmla="*/ 1970 h 2221"/>
              <a:gd name="T98" fmla="*/ 1511 w 2107"/>
              <a:gd name="T99" fmla="*/ 2075 h 2221"/>
              <a:gd name="T100" fmla="*/ 1393 w 2107"/>
              <a:gd name="T101" fmla="*/ 2019 h 2221"/>
              <a:gd name="T102" fmla="*/ 1475 w 2107"/>
              <a:gd name="T103" fmla="*/ 2001 h 2221"/>
              <a:gd name="T104" fmla="*/ 1681 w 2107"/>
              <a:gd name="T105" fmla="*/ 2018 h 2221"/>
              <a:gd name="T106" fmla="*/ 1623 w 2107"/>
              <a:gd name="T107" fmla="*/ 2075 h 2221"/>
              <a:gd name="T108" fmla="*/ 1639 w 2107"/>
              <a:gd name="T109" fmla="*/ 2000 h 2221"/>
              <a:gd name="T110" fmla="*/ 1630 w 2107"/>
              <a:gd name="T111" fmla="*/ 1969 h 2221"/>
              <a:gd name="T112" fmla="*/ 1532 w 2107"/>
              <a:gd name="T113" fmla="*/ 1910 h 2221"/>
              <a:gd name="T114" fmla="*/ 933 w 2107"/>
              <a:gd name="T115" fmla="*/ 1308 h 2221"/>
              <a:gd name="T116" fmla="*/ 9 w 2107"/>
              <a:gd name="T117" fmla="*/ 909 h 2221"/>
              <a:gd name="T118" fmla="*/ 413 w 2107"/>
              <a:gd name="T119" fmla="*/ 386 h 2221"/>
              <a:gd name="T120" fmla="*/ 1700 w 2107"/>
              <a:gd name="T121" fmla="*/ 556 h 2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107" h="2221">
                <a:moveTo>
                  <a:pt x="2107" y="809"/>
                </a:moveTo>
                <a:cubicBezTo>
                  <a:pt x="2106" y="786"/>
                  <a:pt x="2103" y="764"/>
                  <a:pt x="2098" y="742"/>
                </a:cubicBezTo>
                <a:cubicBezTo>
                  <a:pt x="2098" y="745"/>
                  <a:pt x="2098" y="747"/>
                  <a:pt x="2098" y="749"/>
                </a:cubicBezTo>
                <a:cubicBezTo>
                  <a:pt x="2096" y="810"/>
                  <a:pt x="2076" y="869"/>
                  <a:pt x="2040" y="926"/>
                </a:cubicBezTo>
                <a:cubicBezTo>
                  <a:pt x="2018" y="961"/>
                  <a:pt x="1988" y="995"/>
                  <a:pt x="1953" y="1027"/>
                </a:cubicBezTo>
                <a:cubicBezTo>
                  <a:pt x="1918" y="1064"/>
                  <a:pt x="1873" y="1098"/>
                  <a:pt x="1819" y="1131"/>
                </a:cubicBezTo>
                <a:cubicBezTo>
                  <a:pt x="1777" y="1156"/>
                  <a:pt x="1731" y="1178"/>
                  <a:pt x="1682" y="1198"/>
                </a:cubicBezTo>
                <a:cubicBezTo>
                  <a:pt x="1682" y="1061"/>
                  <a:pt x="1682" y="1061"/>
                  <a:pt x="1682" y="1061"/>
                </a:cubicBezTo>
                <a:cubicBezTo>
                  <a:pt x="1682" y="1059"/>
                  <a:pt x="1682" y="1058"/>
                  <a:pt x="1682" y="1056"/>
                </a:cubicBezTo>
                <a:cubicBezTo>
                  <a:pt x="1680" y="988"/>
                  <a:pt x="1624" y="933"/>
                  <a:pt x="1554" y="933"/>
                </a:cubicBezTo>
                <a:cubicBezTo>
                  <a:pt x="555" y="933"/>
                  <a:pt x="555" y="933"/>
                  <a:pt x="555" y="933"/>
                </a:cubicBezTo>
                <a:cubicBezTo>
                  <a:pt x="484" y="933"/>
                  <a:pt x="426" y="990"/>
                  <a:pt x="426" y="1061"/>
                </a:cubicBezTo>
                <a:cubicBezTo>
                  <a:pt x="426" y="1141"/>
                  <a:pt x="426" y="1141"/>
                  <a:pt x="426" y="1141"/>
                </a:cubicBezTo>
                <a:cubicBezTo>
                  <a:pt x="430" y="1142"/>
                  <a:pt x="430" y="1142"/>
                  <a:pt x="430" y="1142"/>
                </a:cubicBezTo>
                <a:cubicBezTo>
                  <a:pt x="430" y="1143"/>
                  <a:pt x="459" y="1152"/>
                  <a:pt x="502" y="1162"/>
                </a:cubicBezTo>
                <a:cubicBezTo>
                  <a:pt x="502" y="1069"/>
                  <a:pt x="502" y="1069"/>
                  <a:pt x="502" y="1069"/>
                </a:cubicBezTo>
                <a:cubicBezTo>
                  <a:pt x="502" y="1032"/>
                  <a:pt x="531" y="1003"/>
                  <a:pt x="568" y="1003"/>
                </a:cubicBezTo>
                <a:cubicBezTo>
                  <a:pt x="1541" y="1003"/>
                  <a:pt x="1541" y="1003"/>
                  <a:pt x="1541" y="1003"/>
                </a:cubicBezTo>
                <a:cubicBezTo>
                  <a:pt x="1577" y="1003"/>
                  <a:pt x="1607" y="1032"/>
                  <a:pt x="1607" y="1069"/>
                </a:cubicBezTo>
                <a:cubicBezTo>
                  <a:pt x="1607" y="1668"/>
                  <a:pt x="1607" y="1668"/>
                  <a:pt x="1607" y="1668"/>
                </a:cubicBezTo>
                <a:cubicBezTo>
                  <a:pt x="1607" y="1704"/>
                  <a:pt x="1577" y="1734"/>
                  <a:pt x="1541" y="1734"/>
                </a:cubicBezTo>
                <a:cubicBezTo>
                  <a:pt x="568" y="1734"/>
                  <a:pt x="568" y="1734"/>
                  <a:pt x="568" y="1734"/>
                </a:cubicBezTo>
                <a:cubicBezTo>
                  <a:pt x="531" y="1734"/>
                  <a:pt x="502" y="1704"/>
                  <a:pt x="502" y="1668"/>
                </a:cubicBezTo>
                <a:cubicBezTo>
                  <a:pt x="502" y="1541"/>
                  <a:pt x="502" y="1541"/>
                  <a:pt x="502" y="1541"/>
                </a:cubicBezTo>
                <a:cubicBezTo>
                  <a:pt x="476" y="1535"/>
                  <a:pt x="451" y="1528"/>
                  <a:pt x="426" y="1520"/>
                </a:cubicBezTo>
                <a:cubicBezTo>
                  <a:pt x="426" y="1676"/>
                  <a:pt x="426" y="1676"/>
                  <a:pt x="426" y="1676"/>
                </a:cubicBezTo>
                <a:cubicBezTo>
                  <a:pt x="426" y="1736"/>
                  <a:pt x="467" y="1786"/>
                  <a:pt x="523" y="1800"/>
                </a:cubicBezTo>
                <a:cubicBezTo>
                  <a:pt x="491" y="1802"/>
                  <a:pt x="456" y="1813"/>
                  <a:pt x="435" y="1837"/>
                </a:cubicBezTo>
                <a:cubicBezTo>
                  <a:pt x="419" y="1857"/>
                  <a:pt x="403" y="1876"/>
                  <a:pt x="387" y="1895"/>
                </a:cubicBezTo>
                <a:cubicBezTo>
                  <a:pt x="337" y="1954"/>
                  <a:pt x="288" y="2013"/>
                  <a:pt x="239" y="2072"/>
                </a:cubicBezTo>
                <a:cubicBezTo>
                  <a:pt x="227" y="2086"/>
                  <a:pt x="203" y="2107"/>
                  <a:pt x="203" y="2127"/>
                </a:cubicBezTo>
                <a:cubicBezTo>
                  <a:pt x="203" y="2183"/>
                  <a:pt x="203" y="2183"/>
                  <a:pt x="203" y="2183"/>
                </a:cubicBezTo>
                <a:cubicBezTo>
                  <a:pt x="204" y="2190"/>
                  <a:pt x="206" y="2197"/>
                  <a:pt x="209" y="2202"/>
                </a:cubicBezTo>
                <a:cubicBezTo>
                  <a:pt x="222" y="2220"/>
                  <a:pt x="247" y="2221"/>
                  <a:pt x="267" y="2221"/>
                </a:cubicBezTo>
                <a:cubicBezTo>
                  <a:pt x="295" y="2221"/>
                  <a:pt x="1759" y="2221"/>
                  <a:pt x="1804" y="2221"/>
                </a:cubicBezTo>
                <a:cubicBezTo>
                  <a:pt x="1826" y="2221"/>
                  <a:pt x="1850" y="2219"/>
                  <a:pt x="1871" y="2214"/>
                </a:cubicBezTo>
                <a:cubicBezTo>
                  <a:pt x="1886" y="2211"/>
                  <a:pt x="1903" y="2203"/>
                  <a:pt x="1905" y="2186"/>
                </a:cubicBezTo>
                <a:cubicBezTo>
                  <a:pt x="1905" y="2126"/>
                  <a:pt x="1905" y="2126"/>
                  <a:pt x="1905" y="2126"/>
                </a:cubicBezTo>
                <a:cubicBezTo>
                  <a:pt x="1907" y="2113"/>
                  <a:pt x="1899" y="2100"/>
                  <a:pt x="1891" y="2091"/>
                </a:cubicBezTo>
                <a:cubicBezTo>
                  <a:pt x="1887" y="2086"/>
                  <a:pt x="1883" y="2081"/>
                  <a:pt x="1879" y="2077"/>
                </a:cubicBezTo>
                <a:cubicBezTo>
                  <a:pt x="1858" y="2052"/>
                  <a:pt x="1837" y="2027"/>
                  <a:pt x="1816" y="2003"/>
                </a:cubicBezTo>
                <a:cubicBezTo>
                  <a:pt x="1770" y="1948"/>
                  <a:pt x="1724" y="1894"/>
                  <a:pt x="1678" y="1840"/>
                </a:cubicBezTo>
                <a:cubicBezTo>
                  <a:pt x="1676" y="1837"/>
                  <a:pt x="1674" y="1834"/>
                  <a:pt x="1671" y="1832"/>
                </a:cubicBezTo>
                <a:cubicBezTo>
                  <a:pt x="1662" y="1820"/>
                  <a:pt x="1647" y="1813"/>
                  <a:pt x="1633" y="1809"/>
                </a:cubicBezTo>
                <a:cubicBezTo>
                  <a:pt x="1618" y="1804"/>
                  <a:pt x="1603" y="1801"/>
                  <a:pt x="1587" y="1800"/>
                </a:cubicBezTo>
                <a:cubicBezTo>
                  <a:pt x="1642" y="1785"/>
                  <a:pt x="1682" y="1735"/>
                  <a:pt x="1682" y="1676"/>
                </a:cubicBezTo>
                <a:cubicBezTo>
                  <a:pt x="1682" y="1462"/>
                  <a:pt x="1682" y="1462"/>
                  <a:pt x="1682" y="1462"/>
                </a:cubicBezTo>
                <a:cubicBezTo>
                  <a:pt x="1698" y="1455"/>
                  <a:pt x="1714" y="1448"/>
                  <a:pt x="1730" y="1441"/>
                </a:cubicBezTo>
                <a:cubicBezTo>
                  <a:pt x="1801" y="1408"/>
                  <a:pt x="1863" y="1368"/>
                  <a:pt x="1916" y="1325"/>
                </a:cubicBezTo>
                <a:cubicBezTo>
                  <a:pt x="1946" y="1300"/>
                  <a:pt x="1972" y="1273"/>
                  <a:pt x="1995" y="1246"/>
                </a:cubicBezTo>
                <a:cubicBezTo>
                  <a:pt x="2018" y="1218"/>
                  <a:pt x="2037" y="1187"/>
                  <a:pt x="2054" y="1154"/>
                </a:cubicBezTo>
                <a:cubicBezTo>
                  <a:pt x="2068" y="1124"/>
                  <a:pt x="2079" y="1090"/>
                  <a:pt x="2084" y="1054"/>
                </a:cubicBezTo>
                <a:cubicBezTo>
                  <a:pt x="2086" y="1040"/>
                  <a:pt x="2087" y="1026"/>
                  <a:pt x="2089" y="1013"/>
                </a:cubicBezTo>
                <a:cubicBezTo>
                  <a:pt x="2089" y="1008"/>
                  <a:pt x="2090" y="1003"/>
                  <a:pt x="2090" y="998"/>
                </a:cubicBezTo>
                <a:cubicBezTo>
                  <a:pt x="2102" y="877"/>
                  <a:pt x="2102" y="877"/>
                  <a:pt x="2102" y="877"/>
                </a:cubicBezTo>
                <a:cubicBezTo>
                  <a:pt x="2103" y="874"/>
                  <a:pt x="2103" y="870"/>
                  <a:pt x="2103" y="867"/>
                </a:cubicBezTo>
                <a:cubicBezTo>
                  <a:pt x="2105" y="848"/>
                  <a:pt x="2107" y="829"/>
                  <a:pt x="2107" y="809"/>
                </a:cubicBezTo>
                <a:close/>
                <a:moveTo>
                  <a:pt x="1474" y="1837"/>
                </a:moveTo>
                <a:cubicBezTo>
                  <a:pt x="1475" y="1836"/>
                  <a:pt x="1476" y="1836"/>
                  <a:pt x="1478" y="1836"/>
                </a:cubicBezTo>
                <a:cubicBezTo>
                  <a:pt x="1481" y="1835"/>
                  <a:pt x="1483" y="1835"/>
                  <a:pt x="1487" y="1835"/>
                </a:cubicBezTo>
                <a:cubicBezTo>
                  <a:pt x="1492" y="1835"/>
                  <a:pt x="1492" y="1835"/>
                  <a:pt x="1492" y="1835"/>
                </a:cubicBezTo>
                <a:cubicBezTo>
                  <a:pt x="1492" y="1835"/>
                  <a:pt x="1492" y="1835"/>
                  <a:pt x="1492" y="1835"/>
                </a:cubicBezTo>
                <a:cubicBezTo>
                  <a:pt x="1502" y="1835"/>
                  <a:pt x="1511" y="1835"/>
                  <a:pt x="1521" y="1835"/>
                </a:cubicBezTo>
                <a:cubicBezTo>
                  <a:pt x="1521" y="1835"/>
                  <a:pt x="1521" y="1835"/>
                  <a:pt x="1521" y="1835"/>
                </a:cubicBezTo>
                <a:cubicBezTo>
                  <a:pt x="1531" y="1835"/>
                  <a:pt x="1531" y="1835"/>
                  <a:pt x="1531" y="1835"/>
                </a:cubicBezTo>
                <a:cubicBezTo>
                  <a:pt x="1534" y="1834"/>
                  <a:pt x="1538" y="1835"/>
                  <a:pt x="1541" y="1835"/>
                </a:cubicBezTo>
                <a:cubicBezTo>
                  <a:pt x="1543" y="1836"/>
                  <a:pt x="1546" y="1836"/>
                  <a:pt x="1548" y="1837"/>
                </a:cubicBezTo>
                <a:cubicBezTo>
                  <a:pt x="1548" y="1837"/>
                  <a:pt x="1548" y="1837"/>
                  <a:pt x="1548" y="1837"/>
                </a:cubicBezTo>
                <a:cubicBezTo>
                  <a:pt x="1549" y="1837"/>
                  <a:pt x="1549" y="1838"/>
                  <a:pt x="1549" y="1838"/>
                </a:cubicBezTo>
                <a:cubicBezTo>
                  <a:pt x="1550" y="1838"/>
                  <a:pt x="1550" y="1838"/>
                  <a:pt x="1550" y="1838"/>
                </a:cubicBezTo>
                <a:cubicBezTo>
                  <a:pt x="1553" y="1839"/>
                  <a:pt x="1556" y="1840"/>
                  <a:pt x="1558" y="1842"/>
                </a:cubicBezTo>
                <a:cubicBezTo>
                  <a:pt x="1560" y="1843"/>
                  <a:pt x="1562" y="1845"/>
                  <a:pt x="1563" y="1847"/>
                </a:cubicBezTo>
                <a:cubicBezTo>
                  <a:pt x="1571" y="1858"/>
                  <a:pt x="1571" y="1858"/>
                  <a:pt x="1571" y="1858"/>
                </a:cubicBezTo>
                <a:cubicBezTo>
                  <a:pt x="1573" y="1861"/>
                  <a:pt x="1577" y="1865"/>
                  <a:pt x="1579" y="1870"/>
                </a:cubicBezTo>
                <a:cubicBezTo>
                  <a:pt x="1579" y="1870"/>
                  <a:pt x="1579" y="1870"/>
                  <a:pt x="1579" y="1870"/>
                </a:cubicBezTo>
                <a:cubicBezTo>
                  <a:pt x="1581" y="1872"/>
                  <a:pt x="1581" y="1874"/>
                  <a:pt x="1581" y="1876"/>
                </a:cubicBezTo>
                <a:cubicBezTo>
                  <a:pt x="1581" y="1877"/>
                  <a:pt x="1580" y="1878"/>
                  <a:pt x="1579" y="1879"/>
                </a:cubicBezTo>
                <a:cubicBezTo>
                  <a:pt x="1579" y="1879"/>
                  <a:pt x="1579" y="1880"/>
                  <a:pt x="1579" y="1880"/>
                </a:cubicBezTo>
                <a:cubicBezTo>
                  <a:pt x="1579" y="1880"/>
                  <a:pt x="1579" y="1880"/>
                  <a:pt x="1579" y="1880"/>
                </a:cubicBezTo>
                <a:cubicBezTo>
                  <a:pt x="1578" y="1880"/>
                  <a:pt x="1578" y="1880"/>
                  <a:pt x="1578" y="1880"/>
                </a:cubicBezTo>
                <a:cubicBezTo>
                  <a:pt x="1578" y="1880"/>
                  <a:pt x="1578" y="1881"/>
                  <a:pt x="1577" y="1881"/>
                </a:cubicBezTo>
                <a:cubicBezTo>
                  <a:pt x="1577" y="1881"/>
                  <a:pt x="1577" y="1881"/>
                  <a:pt x="1576" y="1881"/>
                </a:cubicBezTo>
                <a:cubicBezTo>
                  <a:pt x="1576" y="1881"/>
                  <a:pt x="1576" y="1882"/>
                  <a:pt x="1575" y="1882"/>
                </a:cubicBezTo>
                <a:cubicBezTo>
                  <a:pt x="1569" y="1885"/>
                  <a:pt x="1560" y="1884"/>
                  <a:pt x="1553" y="1884"/>
                </a:cubicBezTo>
                <a:cubicBezTo>
                  <a:pt x="1516" y="1884"/>
                  <a:pt x="1516" y="1884"/>
                  <a:pt x="1516" y="1884"/>
                </a:cubicBezTo>
                <a:cubicBezTo>
                  <a:pt x="1509" y="1884"/>
                  <a:pt x="1501" y="1883"/>
                  <a:pt x="1494" y="1879"/>
                </a:cubicBezTo>
                <a:cubicBezTo>
                  <a:pt x="1492" y="1878"/>
                  <a:pt x="1490" y="1877"/>
                  <a:pt x="1488" y="1876"/>
                </a:cubicBezTo>
                <a:cubicBezTo>
                  <a:pt x="1486" y="1874"/>
                  <a:pt x="1484" y="1872"/>
                  <a:pt x="1483" y="1871"/>
                </a:cubicBezTo>
                <a:cubicBezTo>
                  <a:pt x="1481" y="1868"/>
                  <a:pt x="1481" y="1868"/>
                  <a:pt x="1481" y="1868"/>
                </a:cubicBezTo>
                <a:cubicBezTo>
                  <a:pt x="1478" y="1861"/>
                  <a:pt x="1473" y="1854"/>
                  <a:pt x="1470" y="1847"/>
                </a:cubicBezTo>
                <a:cubicBezTo>
                  <a:pt x="1467" y="1842"/>
                  <a:pt x="1469" y="1839"/>
                  <a:pt x="1474" y="1837"/>
                </a:cubicBezTo>
                <a:close/>
                <a:moveTo>
                  <a:pt x="965" y="1871"/>
                </a:moveTo>
                <a:cubicBezTo>
                  <a:pt x="966" y="1869"/>
                  <a:pt x="966" y="1868"/>
                  <a:pt x="966" y="1866"/>
                </a:cubicBezTo>
                <a:cubicBezTo>
                  <a:pt x="966" y="1866"/>
                  <a:pt x="966" y="1866"/>
                  <a:pt x="966" y="1866"/>
                </a:cubicBezTo>
                <a:cubicBezTo>
                  <a:pt x="967" y="1861"/>
                  <a:pt x="966" y="1855"/>
                  <a:pt x="968" y="1850"/>
                </a:cubicBezTo>
                <a:cubicBezTo>
                  <a:pt x="968" y="1848"/>
                  <a:pt x="968" y="1848"/>
                  <a:pt x="968" y="1848"/>
                </a:cubicBezTo>
                <a:cubicBezTo>
                  <a:pt x="968" y="1846"/>
                  <a:pt x="969" y="1845"/>
                  <a:pt x="970" y="1843"/>
                </a:cubicBezTo>
                <a:cubicBezTo>
                  <a:pt x="971" y="1842"/>
                  <a:pt x="973" y="1841"/>
                  <a:pt x="974" y="1841"/>
                </a:cubicBezTo>
                <a:cubicBezTo>
                  <a:pt x="974" y="1840"/>
                  <a:pt x="974" y="1840"/>
                  <a:pt x="974" y="1840"/>
                </a:cubicBezTo>
                <a:cubicBezTo>
                  <a:pt x="975" y="1840"/>
                  <a:pt x="975" y="1840"/>
                  <a:pt x="975" y="1840"/>
                </a:cubicBezTo>
                <a:cubicBezTo>
                  <a:pt x="976" y="1840"/>
                  <a:pt x="976" y="1839"/>
                  <a:pt x="976" y="1839"/>
                </a:cubicBezTo>
                <a:cubicBezTo>
                  <a:pt x="976" y="1839"/>
                  <a:pt x="977" y="1839"/>
                  <a:pt x="977" y="1839"/>
                </a:cubicBezTo>
                <a:cubicBezTo>
                  <a:pt x="978" y="1839"/>
                  <a:pt x="978" y="1838"/>
                  <a:pt x="979" y="1838"/>
                </a:cubicBezTo>
                <a:cubicBezTo>
                  <a:pt x="980" y="1838"/>
                  <a:pt x="980" y="1838"/>
                  <a:pt x="980" y="1838"/>
                </a:cubicBezTo>
                <a:cubicBezTo>
                  <a:pt x="981" y="1837"/>
                  <a:pt x="982" y="1837"/>
                  <a:pt x="983" y="1837"/>
                </a:cubicBezTo>
                <a:cubicBezTo>
                  <a:pt x="983" y="1837"/>
                  <a:pt x="984" y="1837"/>
                  <a:pt x="984" y="1837"/>
                </a:cubicBezTo>
                <a:cubicBezTo>
                  <a:pt x="984" y="1837"/>
                  <a:pt x="984" y="1837"/>
                  <a:pt x="985" y="1837"/>
                </a:cubicBezTo>
                <a:cubicBezTo>
                  <a:pt x="985" y="1837"/>
                  <a:pt x="985" y="1837"/>
                  <a:pt x="986" y="1836"/>
                </a:cubicBezTo>
                <a:cubicBezTo>
                  <a:pt x="988" y="1836"/>
                  <a:pt x="991" y="1836"/>
                  <a:pt x="993" y="1836"/>
                </a:cubicBezTo>
                <a:cubicBezTo>
                  <a:pt x="995" y="1836"/>
                  <a:pt x="995" y="1836"/>
                  <a:pt x="995" y="1836"/>
                </a:cubicBezTo>
                <a:cubicBezTo>
                  <a:pt x="998" y="1836"/>
                  <a:pt x="1000" y="1836"/>
                  <a:pt x="1003" y="1836"/>
                </a:cubicBezTo>
                <a:cubicBezTo>
                  <a:pt x="1038" y="1836"/>
                  <a:pt x="1038" y="1836"/>
                  <a:pt x="1038" y="1836"/>
                </a:cubicBezTo>
                <a:cubicBezTo>
                  <a:pt x="1038" y="1836"/>
                  <a:pt x="1039" y="1836"/>
                  <a:pt x="1040" y="1836"/>
                </a:cubicBezTo>
                <a:cubicBezTo>
                  <a:pt x="1040" y="1836"/>
                  <a:pt x="1040" y="1836"/>
                  <a:pt x="1041" y="1836"/>
                </a:cubicBezTo>
                <a:cubicBezTo>
                  <a:pt x="1042" y="1836"/>
                  <a:pt x="1042" y="1836"/>
                  <a:pt x="1043" y="1836"/>
                </a:cubicBezTo>
                <a:cubicBezTo>
                  <a:pt x="1050" y="1837"/>
                  <a:pt x="1058" y="1839"/>
                  <a:pt x="1061" y="1844"/>
                </a:cubicBezTo>
                <a:cubicBezTo>
                  <a:pt x="1061" y="1845"/>
                  <a:pt x="1061" y="1845"/>
                  <a:pt x="1061" y="1846"/>
                </a:cubicBezTo>
                <a:cubicBezTo>
                  <a:pt x="1061" y="1846"/>
                  <a:pt x="1061" y="1846"/>
                  <a:pt x="1061" y="1846"/>
                </a:cubicBezTo>
                <a:cubicBezTo>
                  <a:pt x="1063" y="1853"/>
                  <a:pt x="1062" y="1863"/>
                  <a:pt x="1062" y="1870"/>
                </a:cubicBezTo>
                <a:cubicBezTo>
                  <a:pt x="1062" y="1872"/>
                  <a:pt x="1062" y="1872"/>
                  <a:pt x="1062" y="1872"/>
                </a:cubicBezTo>
                <a:cubicBezTo>
                  <a:pt x="1062" y="1873"/>
                  <a:pt x="1062" y="1874"/>
                  <a:pt x="1061" y="1876"/>
                </a:cubicBezTo>
                <a:cubicBezTo>
                  <a:pt x="1054" y="1889"/>
                  <a:pt x="1022" y="1885"/>
                  <a:pt x="1010" y="1885"/>
                </a:cubicBezTo>
                <a:cubicBezTo>
                  <a:pt x="1003" y="1885"/>
                  <a:pt x="996" y="1885"/>
                  <a:pt x="989" y="1885"/>
                </a:cubicBezTo>
                <a:cubicBezTo>
                  <a:pt x="983" y="1885"/>
                  <a:pt x="974" y="1884"/>
                  <a:pt x="969" y="1879"/>
                </a:cubicBezTo>
                <a:cubicBezTo>
                  <a:pt x="969" y="1879"/>
                  <a:pt x="969" y="1879"/>
                  <a:pt x="968" y="1879"/>
                </a:cubicBezTo>
                <a:cubicBezTo>
                  <a:pt x="968" y="1879"/>
                  <a:pt x="968" y="1878"/>
                  <a:pt x="968" y="1878"/>
                </a:cubicBezTo>
                <a:cubicBezTo>
                  <a:pt x="967" y="1878"/>
                  <a:pt x="967" y="1878"/>
                  <a:pt x="967" y="1877"/>
                </a:cubicBezTo>
                <a:cubicBezTo>
                  <a:pt x="967" y="1877"/>
                  <a:pt x="967" y="1877"/>
                  <a:pt x="967" y="1877"/>
                </a:cubicBezTo>
                <a:cubicBezTo>
                  <a:pt x="967" y="1877"/>
                  <a:pt x="967" y="1877"/>
                  <a:pt x="967" y="1877"/>
                </a:cubicBezTo>
                <a:cubicBezTo>
                  <a:pt x="966" y="1876"/>
                  <a:pt x="966" y="1876"/>
                  <a:pt x="966" y="1875"/>
                </a:cubicBezTo>
                <a:cubicBezTo>
                  <a:pt x="965" y="1874"/>
                  <a:pt x="965" y="1873"/>
                  <a:pt x="965" y="1872"/>
                </a:cubicBezTo>
                <a:lnTo>
                  <a:pt x="965" y="1871"/>
                </a:lnTo>
                <a:close/>
                <a:moveTo>
                  <a:pt x="956" y="1955"/>
                </a:moveTo>
                <a:cubicBezTo>
                  <a:pt x="956" y="1952"/>
                  <a:pt x="956" y="1952"/>
                  <a:pt x="956" y="1952"/>
                </a:cubicBezTo>
                <a:cubicBezTo>
                  <a:pt x="956" y="1952"/>
                  <a:pt x="956" y="1951"/>
                  <a:pt x="956" y="1951"/>
                </a:cubicBezTo>
                <a:cubicBezTo>
                  <a:pt x="957" y="1943"/>
                  <a:pt x="958" y="1935"/>
                  <a:pt x="959" y="1926"/>
                </a:cubicBezTo>
                <a:cubicBezTo>
                  <a:pt x="959" y="1926"/>
                  <a:pt x="959" y="1926"/>
                  <a:pt x="959" y="1926"/>
                </a:cubicBezTo>
                <a:cubicBezTo>
                  <a:pt x="959" y="1926"/>
                  <a:pt x="959" y="1926"/>
                  <a:pt x="959" y="1925"/>
                </a:cubicBezTo>
                <a:cubicBezTo>
                  <a:pt x="963" y="1907"/>
                  <a:pt x="999" y="1911"/>
                  <a:pt x="1013" y="1911"/>
                </a:cubicBezTo>
                <a:cubicBezTo>
                  <a:pt x="1025" y="1911"/>
                  <a:pt x="1055" y="1908"/>
                  <a:pt x="1061" y="1921"/>
                </a:cubicBezTo>
                <a:cubicBezTo>
                  <a:pt x="1062" y="1923"/>
                  <a:pt x="1063" y="1924"/>
                  <a:pt x="1063" y="1926"/>
                </a:cubicBezTo>
                <a:cubicBezTo>
                  <a:pt x="1063" y="1940"/>
                  <a:pt x="1063" y="1940"/>
                  <a:pt x="1063" y="1940"/>
                </a:cubicBezTo>
                <a:cubicBezTo>
                  <a:pt x="1063" y="1945"/>
                  <a:pt x="1063" y="1949"/>
                  <a:pt x="1063" y="1953"/>
                </a:cubicBezTo>
                <a:cubicBezTo>
                  <a:pt x="1063" y="1953"/>
                  <a:pt x="1063" y="1953"/>
                  <a:pt x="1063" y="1953"/>
                </a:cubicBezTo>
                <a:cubicBezTo>
                  <a:pt x="1063" y="1955"/>
                  <a:pt x="1063" y="1955"/>
                  <a:pt x="1063" y="1955"/>
                </a:cubicBezTo>
                <a:cubicBezTo>
                  <a:pt x="1063" y="1957"/>
                  <a:pt x="1062" y="1959"/>
                  <a:pt x="1061" y="1961"/>
                </a:cubicBezTo>
                <a:cubicBezTo>
                  <a:pt x="1061" y="1962"/>
                  <a:pt x="1060" y="1962"/>
                  <a:pt x="1060" y="1962"/>
                </a:cubicBezTo>
                <a:cubicBezTo>
                  <a:pt x="1060" y="1963"/>
                  <a:pt x="1059" y="1963"/>
                  <a:pt x="1059" y="1964"/>
                </a:cubicBezTo>
                <a:cubicBezTo>
                  <a:pt x="1058" y="1964"/>
                  <a:pt x="1058" y="1964"/>
                  <a:pt x="1058" y="1964"/>
                </a:cubicBezTo>
                <a:cubicBezTo>
                  <a:pt x="1055" y="1967"/>
                  <a:pt x="1051" y="1969"/>
                  <a:pt x="1046" y="1970"/>
                </a:cubicBezTo>
                <a:cubicBezTo>
                  <a:pt x="1046" y="1970"/>
                  <a:pt x="1046" y="1970"/>
                  <a:pt x="1046" y="1970"/>
                </a:cubicBezTo>
                <a:cubicBezTo>
                  <a:pt x="1046" y="1970"/>
                  <a:pt x="1046" y="1970"/>
                  <a:pt x="1046" y="1970"/>
                </a:cubicBezTo>
                <a:cubicBezTo>
                  <a:pt x="1044" y="1971"/>
                  <a:pt x="1043" y="1971"/>
                  <a:pt x="1041" y="1971"/>
                </a:cubicBezTo>
                <a:cubicBezTo>
                  <a:pt x="1041" y="1971"/>
                  <a:pt x="1040" y="1971"/>
                  <a:pt x="1040" y="1971"/>
                </a:cubicBezTo>
                <a:cubicBezTo>
                  <a:pt x="1038" y="1971"/>
                  <a:pt x="1037" y="1972"/>
                  <a:pt x="1035" y="1972"/>
                </a:cubicBezTo>
                <a:cubicBezTo>
                  <a:pt x="1035" y="1972"/>
                  <a:pt x="1035" y="1972"/>
                  <a:pt x="1035" y="1972"/>
                </a:cubicBezTo>
                <a:cubicBezTo>
                  <a:pt x="982" y="1972"/>
                  <a:pt x="982" y="1972"/>
                  <a:pt x="982" y="1972"/>
                </a:cubicBezTo>
                <a:cubicBezTo>
                  <a:pt x="976" y="1972"/>
                  <a:pt x="969" y="1971"/>
                  <a:pt x="963" y="1967"/>
                </a:cubicBezTo>
                <a:cubicBezTo>
                  <a:pt x="963" y="1967"/>
                  <a:pt x="963" y="1967"/>
                  <a:pt x="963" y="1967"/>
                </a:cubicBezTo>
                <a:cubicBezTo>
                  <a:pt x="963" y="1967"/>
                  <a:pt x="963" y="1967"/>
                  <a:pt x="963" y="1967"/>
                </a:cubicBezTo>
                <a:cubicBezTo>
                  <a:pt x="962" y="1966"/>
                  <a:pt x="961" y="1965"/>
                  <a:pt x="960" y="1964"/>
                </a:cubicBezTo>
                <a:cubicBezTo>
                  <a:pt x="959" y="1964"/>
                  <a:pt x="958" y="1963"/>
                  <a:pt x="958" y="1962"/>
                </a:cubicBezTo>
                <a:cubicBezTo>
                  <a:pt x="958" y="1962"/>
                  <a:pt x="958" y="1962"/>
                  <a:pt x="957" y="1962"/>
                </a:cubicBezTo>
                <a:cubicBezTo>
                  <a:pt x="956" y="1960"/>
                  <a:pt x="956" y="1957"/>
                  <a:pt x="956" y="1955"/>
                </a:cubicBezTo>
                <a:close/>
                <a:moveTo>
                  <a:pt x="820" y="1872"/>
                </a:moveTo>
                <a:cubicBezTo>
                  <a:pt x="820" y="1872"/>
                  <a:pt x="820" y="1872"/>
                  <a:pt x="820" y="1872"/>
                </a:cubicBezTo>
                <a:cubicBezTo>
                  <a:pt x="820" y="1872"/>
                  <a:pt x="820" y="1872"/>
                  <a:pt x="820" y="1872"/>
                </a:cubicBezTo>
                <a:cubicBezTo>
                  <a:pt x="820" y="1870"/>
                  <a:pt x="821" y="1868"/>
                  <a:pt x="822" y="1866"/>
                </a:cubicBezTo>
                <a:cubicBezTo>
                  <a:pt x="823" y="1861"/>
                  <a:pt x="824" y="1854"/>
                  <a:pt x="827" y="1849"/>
                </a:cubicBezTo>
                <a:cubicBezTo>
                  <a:pt x="827" y="1848"/>
                  <a:pt x="827" y="1848"/>
                  <a:pt x="827" y="1848"/>
                </a:cubicBezTo>
                <a:cubicBezTo>
                  <a:pt x="827" y="1847"/>
                  <a:pt x="829" y="1845"/>
                  <a:pt x="830" y="1844"/>
                </a:cubicBezTo>
                <a:cubicBezTo>
                  <a:pt x="831" y="1843"/>
                  <a:pt x="832" y="1842"/>
                  <a:pt x="833" y="1841"/>
                </a:cubicBezTo>
                <a:cubicBezTo>
                  <a:pt x="837" y="1839"/>
                  <a:pt x="840" y="1838"/>
                  <a:pt x="844" y="1837"/>
                </a:cubicBezTo>
                <a:cubicBezTo>
                  <a:pt x="845" y="1837"/>
                  <a:pt x="845" y="1837"/>
                  <a:pt x="845" y="1837"/>
                </a:cubicBezTo>
                <a:cubicBezTo>
                  <a:pt x="848" y="1836"/>
                  <a:pt x="851" y="1836"/>
                  <a:pt x="855" y="1836"/>
                </a:cubicBezTo>
                <a:cubicBezTo>
                  <a:pt x="859" y="1836"/>
                  <a:pt x="859" y="1836"/>
                  <a:pt x="859" y="1836"/>
                </a:cubicBezTo>
                <a:cubicBezTo>
                  <a:pt x="861" y="1836"/>
                  <a:pt x="862" y="1836"/>
                  <a:pt x="864" y="1836"/>
                </a:cubicBezTo>
                <a:cubicBezTo>
                  <a:pt x="873" y="1836"/>
                  <a:pt x="883" y="1836"/>
                  <a:pt x="893" y="1836"/>
                </a:cubicBezTo>
                <a:cubicBezTo>
                  <a:pt x="894" y="1836"/>
                  <a:pt x="896" y="1836"/>
                  <a:pt x="897" y="1836"/>
                </a:cubicBezTo>
                <a:cubicBezTo>
                  <a:pt x="899" y="1836"/>
                  <a:pt x="899" y="1836"/>
                  <a:pt x="899" y="1836"/>
                </a:cubicBezTo>
                <a:cubicBezTo>
                  <a:pt x="899" y="1836"/>
                  <a:pt x="899" y="1836"/>
                  <a:pt x="900" y="1836"/>
                </a:cubicBezTo>
                <a:cubicBezTo>
                  <a:pt x="901" y="1836"/>
                  <a:pt x="902" y="1836"/>
                  <a:pt x="904" y="1836"/>
                </a:cubicBezTo>
                <a:cubicBezTo>
                  <a:pt x="904" y="1836"/>
                  <a:pt x="904" y="1836"/>
                  <a:pt x="904" y="1836"/>
                </a:cubicBezTo>
                <a:cubicBezTo>
                  <a:pt x="911" y="1837"/>
                  <a:pt x="919" y="1839"/>
                  <a:pt x="921" y="1846"/>
                </a:cubicBezTo>
                <a:cubicBezTo>
                  <a:pt x="921" y="1846"/>
                  <a:pt x="921" y="1846"/>
                  <a:pt x="921" y="1846"/>
                </a:cubicBezTo>
                <a:cubicBezTo>
                  <a:pt x="921" y="1846"/>
                  <a:pt x="921" y="1846"/>
                  <a:pt x="921" y="1846"/>
                </a:cubicBezTo>
                <a:cubicBezTo>
                  <a:pt x="921" y="1854"/>
                  <a:pt x="918" y="1863"/>
                  <a:pt x="917" y="1870"/>
                </a:cubicBezTo>
                <a:cubicBezTo>
                  <a:pt x="917" y="1870"/>
                  <a:pt x="917" y="1870"/>
                  <a:pt x="917" y="1870"/>
                </a:cubicBezTo>
                <a:cubicBezTo>
                  <a:pt x="917" y="1872"/>
                  <a:pt x="917" y="1872"/>
                  <a:pt x="917" y="1872"/>
                </a:cubicBezTo>
                <a:cubicBezTo>
                  <a:pt x="916" y="1873"/>
                  <a:pt x="916" y="1875"/>
                  <a:pt x="914" y="1876"/>
                </a:cubicBezTo>
                <a:cubicBezTo>
                  <a:pt x="914" y="1876"/>
                  <a:pt x="914" y="1877"/>
                  <a:pt x="914" y="1877"/>
                </a:cubicBezTo>
                <a:cubicBezTo>
                  <a:pt x="914" y="1877"/>
                  <a:pt x="914" y="1877"/>
                  <a:pt x="914" y="1877"/>
                </a:cubicBezTo>
                <a:cubicBezTo>
                  <a:pt x="914" y="1877"/>
                  <a:pt x="914" y="1877"/>
                  <a:pt x="914" y="1877"/>
                </a:cubicBezTo>
                <a:cubicBezTo>
                  <a:pt x="904" y="1889"/>
                  <a:pt x="878" y="1886"/>
                  <a:pt x="865" y="1886"/>
                </a:cubicBezTo>
                <a:cubicBezTo>
                  <a:pt x="857" y="1886"/>
                  <a:pt x="849" y="1886"/>
                  <a:pt x="841" y="1886"/>
                </a:cubicBezTo>
                <a:cubicBezTo>
                  <a:pt x="834" y="1886"/>
                  <a:pt x="824" y="1884"/>
                  <a:pt x="820" y="1877"/>
                </a:cubicBezTo>
                <a:cubicBezTo>
                  <a:pt x="820" y="1877"/>
                  <a:pt x="820" y="1876"/>
                  <a:pt x="820" y="1875"/>
                </a:cubicBezTo>
                <a:cubicBezTo>
                  <a:pt x="820" y="1875"/>
                  <a:pt x="820" y="1875"/>
                  <a:pt x="820" y="1874"/>
                </a:cubicBezTo>
                <a:cubicBezTo>
                  <a:pt x="820" y="1873"/>
                  <a:pt x="820" y="1873"/>
                  <a:pt x="820" y="1872"/>
                </a:cubicBezTo>
                <a:close/>
                <a:moveTo>
                  <a:pt x="795" y="1956"/>
                </a:moveTo>
                <a:cubicBezTo>
                  <a:pt x="796" y="1952"/>
                  <a:pt x="796" y="1952"/>
                  <a:pt x="796" y="1952"/>
                </a:cubicBezTo>
                <a:cubicBezTo>
                  <a:pt x="796" y="1952"/>
                  <a:pt x="796" y="1952"/>
                  <a:pt x="796" y="1952"/>
                </a:cubicBezTo>
                <a:cubicBezTo>
                  <a:pt x="796" y="1951"/>
                  <a:pt x="796" y="1951"/>
                  <a:pt x="796" y="1950"/>
                </a:cubicBezTo>
                <a:cubicBezTo>
                  <a:pt x="803" y="1926"/>
                  <a:pt x="803" y="1926"/>
                  <a:pt x="803" y="1926"/>
                </a:cubicBezTo>
                <a:cubicBezTo>
                  <a:pt x="804" y="1926"/>
                  <a:pt x="804" y="1926"/>
                  <a:pt x="804" y="1925"/>
                </a:cubicBezTo>
                <a:cubicBezTo>
                  <a:pt x="811" y="1908"/>
                  <a:pt x="843" y="1911"/>
                  <a:pt x="859" y="1911"/>
                </a:cubicBezTo>
                <a:cubicBezTo>
                  <a:pt x="865" y="1911"/>
                  <a:pt x="877" y="1910"/>
                  <a:pt x="888" y="1912"/>
                </a:cubicBezTo>
                <a:cubicBezTo>
                  <a:pt x="890" y="1912"/>
                  <a:pt x="891" y="1912"/>
                  <a:pt x="893" y="1913"/>
                </a:cubicBezTo>
                <a:cubicBezTo>
                  <a:pt x="894" y="1913"/>
                  <a:pt x="894" y="1913"/>
                  <a:pt x="894" y="1913"/>
                </a:cubicBezTo>
                <a:cubicBezTo>
                  <a:pt x="899" y="1914"/>
                  <a:pt x="903" y="1916"/>
                  <a:pt x="905" y="1920"/>
                </a:cubicBezTo>
                <a:cubicBezTo>
                  <a:pt x="906" y="1920"/>
                  <a:pt x="906" y="1920"/>
                  <a:pt x="906" y="1920"/>
                </a:cubicBezTo>
                <a:cubicBezTo>
                  <a:pt x="906" y="1921"/>
                  <a:pt x="906" y="1921"/>
                  <a:pt x="906" y="1921"/>
                </a:cubicBezTo>
                <a:cubicBezTo>
                  <a:pt x="906" y="1921"/>
                  <a:pt x="906" y="1921"/>
                  <a:pt x="906" y="1921"/>
                </a:cubicBezTo>
                <a:cubicBezTo>
                  <a:pt x="907" y="1923"/>
                  <a:pt x="907" y="1924"/>
                  <a:pt x="907" y="1926"/>
                </a:cubicBezTo>
                <a:cubicBezTo>
                  <a:pt x="907" y="1928"/>
                  <a:pt x="907" y="1928"/>
                  <a:pt x="907" y="1928"/>
                </a:cubicBezTo>
                <a:cubicBezTo>
                  <a:pt x="907" y="1928"/>
                  <a:pt x="907" y="1928"/>
                  <a:pt x="907" y="1928"/>
                </a:cubicBezTo>
                <a:cubicBezTo>
                  <a:pt x="906" y="1932"/>
                  <a:pt x="905" y="1936"/>
                  <a:pt x="904" y="1941"/>
                </a:cubicBezTo>
                <a:cubicBezTo>
                  <a:pt x="902" y="1955"/>
                  <a:pt x="902" y="1955"/>
                  <a:pt x="902" y="1955"/>
                </a:cubicBezTo>
                <a:cubicBezTo>
                  <a:pt x="901" y="1958"/>
                  <a:pt x="900" y="1960"/>
                  <a:pt x="899" y="1962"/>
                </a:cubicBezTo>
                <a:cubicBezTo>
                  <a:pt x="898" y="1962"/>
                  <a:pt x="898" y="1962"/>
                  <a:pt x="898" y="1962"/>
                </a:cubicBezTo>
                <a:cubicBezTo>
                  <a:pt x="898" y="1963"/>
                  <a:pt x="897" y="1963"/>
                  <a:pt x="897" y="1963"/>
                </a:cubicBezTo>
                <a:cubicBezTo>
                  <a:pt x="897" y="1964"/>
                  <a:pt x="896" y="1964"/>
                  <a:pt x="895" y="1965"/>
                </a:cubicBezTo>
                <a:cubicBezTo>
                  <a:pt x="891" y="1968"/>
                  <a:pt x="887" y="1969"/>
                  <a:pt x="882" y="1971"/>
                </a:cubicBezTo>
                <a:cubicBezTo>
                  <a:pt x="882" y="1971"/>
                  <a:pt x="882" y="1971"/>
                  <a:pt x="882" y="1971"/>
                </a:cubicBezTo>
                <a:cubicBezTo>
                  <a:pt x="882" y="1971"/>
                  <a:pt x="882" y="1971"/>
                  <a:pt x="882" y="1971"/>
                </a:cubicBezTo>
                <a:cubicBezTo>
                  <a:pt x="880" y="1971"/>
                  <a:pt x="879" y="1971"/>
                  <a:pt x="877" y="1971"/>
                </a:cubicBezTo>
                <a:cubicBezTo>
                  <a:pt x="877" y="1972"/>
                  <a:pt x="876" y="1972"/>
                  <a:pt x="876" y="1972"/>
                </a:cubicBezTo>
                <a:cubicBezTo>
                  <a:pt x="874" y="1972"/>
                  <a:pt x="872" y="1972"/>
                  <a:pt x="871" y="1972"/>
                </a:cubicBezTo>
                <a:cubicBezTo>
                  <a:pt x="871" y="1972"/>
                  <a:pt x="871" y="1972"/>
                  <a:pt x="871" y="1972"/>
                </a:cubicBezTo>
                <a:cubicBezTo>
                  <a:pt x="818" y="1972"/>
                  <a:pt x="818" y="1972"/>
                  <a:pt x="818" y="1972"/>
                </a:cubicBezTo>
                <a:cubicBezTo>
                  <a:pt x="812" y="1972"/>
                  <a:pt x="805" y="1971"/>
                  <a:pt x="799" y="1967"/>
                </a:cubicBezTo>
                <a:cubicBezTo>
                  <a:pt x="799" y="1967"/>
                  <a:pt x="799" y="1967"/>
                  <a:pt x="799" y="1967"/>
                </a:cubicBezTo>
                <a:cubicBezTo>
                  <a:pt x="799" y="1967"/>
                  <a:pt x="799" y="1967"/>
                  <a:pt x="799" y="1967"/>
                </a:cubicBezTo>
                <a:cubicBezTo>
                  <a:pt x="798" y="1967"/>
                  <a:pt x="797" y="1966"/>
                  <a:pt x="797" y="1965"/>
                </a:cubicBezTo>
                <a:cubicBezTo>
                  <a:pt x="796" y="1964"/>
                  <a:pt x="796" y="1963"/>
                  <a:pt x="795" y="1963"/>
                </a:cubicBezTo>
                <a:cubicBezTo>
                  <a:pt x="795" y="1962"/>
                  <a:pt x="795" y="1962"/>
                  <a:pt x="795" y="1962"/>
                </a:cubicBezTo>
                <a:cubicBezTo>
                  <a:pt x="794" y="1960"/>
                  <a:pt x="794" y="1958"/>
                  <a:pt x="795" y="1956"/>
                </a:cubicBezTo>
                <a:close/>
                <a:moveTo>
                  <a:pt x="674" y="1875"/>
                </a:moveTo>
                <a:cubicBezTo>
                  <a:pt x="674" y="1872"/>
                  <a:pt x="676" y="1869"/>
                  <a:pt x="677" y="1867"/>
                </a:cubicBezTo>
                <a:cubicBezTo>
                  <a:pt x="680" y="1861"/>
                  <a:pt x="683" y="1852"/>
                  <a:pt x="687" y="1847"/>
                </a:cubicBezTo>
                <a:cubicBezTo>
                  <a:pt x="688" y="1846"/>
                  <a:pt x="688" y="1846"/>
                  <a:pt x="688" y="1846"/>
                </a:cubicBezTo>
                <a:cubicBezTo>
                  <a:pt x="688" y="1846"/>
                  <a:pt x="689" y="1845"/>
                  <a:pt x="689" y="1845"/>
                </a:cubicBezTo>
                <a:cubicBezTo>
                  <a:pt x="689" y="1845"/>
                  <a:pt x="689" y="1845"/>
                  <a:pt x="690" y="1844"/>
                </a:cubicBezTo>
                <a:cubicBezTo>
                  <a:pt x="690" y="1844"/>
                  <a:pt x="690" y="1844"/>
                  <a:pt x="690" y="1844"/>
                </a:cubicBezTo>
                <a:cubicBezTo>
                  <a:pt x="690" y="1844"/>
                  <a:pt x="691" y="1844"/>
                  <a:pt x="691" y="1843"/>
                </a:cubicBezTo>
                <a:cubicBezTo>
                  <a:pt x="695" y="1840"/>
                  <a:pt x="700" y="1838"/>
                  <a:pt x="706" y="1838"/>
                </a:cubicBezTo>
                <a:cubicBezTo>
                  <a:pt x="706" y="1837"/>
                  <a:pt x="706" y="1837"/>
                  <a:pt x="706" y="1837"/>
                </a:cubicBezTo>
                <a:cubicBezTo>
                  <a:pt x="709" y="1837"/>
                  <a:pt x="713" y="1836"/>
                  <a:pt x="716" y="1836"/>
                </a:cubicBezTo>
                <a:cubicBezTo>
                  <a:pt x="734" y="1836"/>
                  <a:pt x="734" y="1836"/>
                  <a:pt x="734" y="1836"/>
                </a:cubicBezTo>
                <a:cubicBezTo>
                  <a:pt x="740" y="1836"/>
                  <a:pt x="746" y="1836"/>
                  <a:pt x="751" y="1836"/>
                </a:cubicBezTo>
                <a:cubicBezTo>
                  <a:pt x="759" y="1836"/>
                  <a:pt x="771" y="1835"/>
                  <a:pt x="777" y="1841"/>
                </a:cubicBezTo>
                <a:cubicBezTo>
                  <a:pt x="778" y="1841"/>
                  <a:pt x="778" y="1842"/>
                  <a:pt x="778" y="1842"/>
                </a:cubicBezTo>
                <a:cubicBezTo>
                  <a:pt x="778" y="1842"/>
                  <a:pt x="779" y="1842"/>
                  <a:pt x="779" y="1842"/>
                </a:cubicBezTo>
                <a:cubicBezTo>
                  <a:pt x="779" y="1842"/>
                  <a:pt x="779" y="1843"/>
                  <a:pt x="779" y="1843"/>
                </a:cubicBezTo>
                <a:cubicBezTo>
                  <a:pt x="779" y="1843"/>
                  <a:pt x="779" y="1843"/>
                  <a:pt x="780" y="1844"/>
                </a:cubicBezTo>
                <a:cubicBezTo>
                  <a:pt x="780" y="1845"/>
                  <a:pt x="780" y="1846"/>
                  <a:pt x="780" y="1847"/>
                </a:cubicBezTo>
                <a:cubicBezTo>
                  <a:pt x="779" y="1854"/>
                  <a:pt x="774" y="1863"/>
                  <a:pt x="773" y="1867"/>
                </a:cubicBezTo>
                <a:cubicBezTo>
                  <a:pt x="773" y="1867"/>
                  <a:pt x="773" y="1867"/>
                  <a:pt x="773" y="1867"/>
                </a:cubicBezTo>
                <a:cubicBezTo>
                  <a:pt x="772" y="1869"/>
                  <a:pt x="772" y="1870"/>
                  <a:pt x="771" y="1871"/>
                </a:cubicBezTo>
                <a:cubicBezTo>
                  <a:pt x="771" y="1872"/>
                  <a:pt x="771" y="1872"/>
                  <a:pt x="771" y="1872"/>
                </a:cubicBezTo>
                <a:cubicBezTo>
                  <a:pt x="771" y="1873"/>
                  <a:pt x="771" y="1873"/>
                  <a:pt x="770" y="1873"/>
                </a:cubicBezTo>
                <a:cubicBezTo>
                  <a:pt x="770" y="1874"/>
                  <a:pt x="770" y="1874"/>
                  <a:pt x="770" y="1874"/>
                </a:cubicBezTo>
                <a:cubicBezTo>
                  <a:pt x="770" y="1875"/>
                  <a:pt x="769" y="1875"/>
                  <a:pt x="769" y="1876"/>
                </a:cubicBezTo>
                <a:cubicBezTo>
                  <a:pt x="769" y="1876"/>
                  <a:pt x="769" y="1876"/>
                  <a:pt x="768" y="1876"/>
                </a:cubicBezTo>
                <a:cubicBezTo>
                  <a:pt x="768" y="1876"/>
                  <a:pt x="768" y="1877"/>
                  <a:pt x="768" y="1877"/>
                </a:cubicBezTo>
                <a:cubicBezTo>
                  <a:pt x="768" y="1877"/>
                  <a:pt x="767" y="1877"/>
                  <a:pt x="767" y="1877"/>
                </a:cubicBezTo>
                <a:cubicBezTo>
                  <a:pt x="766" y="1878"/>
                  <a:pt x="765" y="1879"/>
                  <a:pt x="764" y="1880"/>
                </a:cubicBezTo>
                <a:cubicBezTo>
                  <a:pt x="763" y="1880"/>
                  <a:pt x="762" y="1881"/>
                  <a:pt x="761" y="1881"/>
                </a:cubicBezTo>
                <a:cubicBezTo>
                  <a:pt x="760" y="1882"/>
                  <a:pt x="760" y="1882"/>
                  <a:pt x="760" y="1882"/>
                </a:cubicBezTo>
                <a:cubicBezTo>
                  <a:pt x="760" y="1882"/>
                  <a:pt x="760" y="1882"/>
                  <a:pt x="760" y="1882"/>
                </a:cubicBezTo>
                <a:cubicBezTo>
                  <a:pt x="756" y="1883"/>
                  <a:pt x="752" y="1885"/>
                  <a:pt x="749" y="1885"/>
                </a:cubicBezTo>
                <a:cubicBezTo>
                  <a:pt x="748" y="1885"/>
                  <a:pt x="746" y="1885"/>
                  <a:pt x="745" y="1886"/>
                </a:cubicBezTo>
                <a:cubicBezTo>
                  <a:pt x="745" y="1886"/>
                  <a:pt x="745" y="1886"/>
                  <a:pt x="745" y="1886"/>
                </a:cubicBezTo>
                <a:cubicBezTo>
                  <a:pt x="738" y="1886"/>
                  <a:pt x="730" y="1886"/>
                  <a:pt x="723" y="1886"/>
                </a:cubicBezTo>
                <a:cubicBezTo>
                  <a:pt x="693" y="1886"/>
                  <a:pt x="693" y="1886"/>
                  <a:pt x="693" y="1886"/>
                </a:cubicBezTo>
                <a:cubicBezTo>
                  <a:pt x="687" y="1886"/>
                  <a:pt x="676" y="1885"/>
                  <a:pt x="674" y="1878"/>
                </a:cubicBezTo>
                <a:cubicBezTo>
                  <a:pt x="673" y="1877"/>
                  <a:pt x="673" y="1876"/>
                  <a:pt x="673" y="1876"/>
                </a:cubicBezTo>
                <a:cubicBezTo>
                  <a:pt x="673" y="1875"/>
                  <a:pt x="674" y="1875"/>
                  <a:pt x="674" y="1875"/>
                </a:cubicBezTo>
                <a:close/>
                <a:moveTo>
                  <a:pt x="647" y="1928"/>
                </a:moveTo>
                <a:cubicBezTo>
                  <a:pt x="648" y="1927"/>
                  <a:pt x="648" y="1927"/>
                  <a:pt x="648" y="1927"/>
                </a:cubicBezTo>
                <a:cubicBezTo>
                  <a:pt x="648" y="1926"/>
                  <a:pt x="648" y="1926"/>
                  <a:pt x="648" y="1926"/>
                </a:cubicBezTo>
                <a:cubicBezTo>
                  <a:pt x="649" y="1925"/>
                  <a:pt x="649" y="1924"/>
                  <a:pt x="650" y="1924"/>
                </a:cubicBezTo>
                <a:cubicBezTo>
                  <a:pt x="650" y="1924"/>
                  <a:pt x="650" y="1924"/>
                  <a:pt x="650" y="1924"/>
                </a:cubicBezTo>
                <a:cubicBezTo>
                  <a:pt x="661" y="1909"/>
                  <a:pt x="687" y="1912"/>
                  <a:pt x="703" y="1912"/>
                </a:cubicBezTo>
                <a:cubicBezTo>
                  <a:pt x="703" y="1912"/>
                  <a:pt x="703" y="1912"/>
                  <a:pt x="703" y="1912"/>
                </a:cubicBezTo>
                <a:cubicBezTo>
                  <a:pt x="708" y="1912"/>
                  <a:pt x="720" y="1911"/>
                  <a:pt x="730" y="1912"/>
                </a:cubicBezTo>
                <a:cubicBezTo>
                  <a:pt x="734" y="1912"/>
                  <a:pt x="737" y="1912"/>
                  <a:pt x="740" y="1913"/>
                </a:cubicBezTo>
                <a:cubicBezTo>
                  <a:pt x="742" y="1913"/>
                  <a:pt x="744" y="1914"/>
                  <a:pt x="745" y="1915"/>
                </a:cubicBezTo>
                <a:cubicBezTo>
                  <a:pt x="749" y="1917"/>
                  <a:pt x="752" y="1919"/>
                  <a:pt x="752" y="1923"/>
                </a:cubicBezTo>
                <a:cubicBezTo>
                  <a:pt x="752" y="1923"/>
                  <a:pt x="752" y="1924"/>
                  <a:pt x="752" y="1924"/>
                </a:cubicBezTo>
                <a:cubicBezTo>
                  <a:pt x="752" y="1924"/>
                  <a:pt x="752" y="1924"/>
                  <a:pt x="752" y="1924"/>
                </a:cubicBezTo>
                <a:cubicBezTo>
                  <a:pt x="752" y="1925"/>
                  <a:pt x="751" y="1926"/>
                  <a:pt x="751" y="1927"/>
                </a:cubicBezTo>
                <a:cubicBezTo>
                  <a:pt x="741" y="1956"/>
                  <a:pt x="741" y="1956"/>
                  <a:pt x="741" y="1956"/>
                </a:cubicBezTo>
                <a:cubicBezTo>
                  <a:pt x="740" y="1958"/>
                  <a:pt x="738" y="1960"/>
                  <a:pt x="736" y="1962"/>
                </a:cubicBezTo>
                <a:cubicBezTo>
                  <a:pt x="734" y="1964"/>
                  <a:pt x="731" y="1966"/>
                  <a:pt x="728" y="1967"/>
                </a:cubicBezTo>
                <a:cubicBezTo>
                  <a:pt x="728" y="1968"/>
                  <a:pt x="727" y="1968"/>
                  <a:pt x="727" y="1968"/>
                </a:cubicBezTo>
                <a:cubicBezTo>
                  <a:pt x="723" y="1970"/>
                  <a:pt x="718" y="1971"/>
                  <a:pt x="713" y="1972"/>
                </a:cubicBezTo>
                <a:cubicBezTo>
                  <a:pt x="713" y="1972"/>
                  <a:pt x="713" y="1972"/>
                  <a:pt x="713" y="1972"/>
                </a:cubicBezTo>
                <a:cubicBezTo>
                  <a:pt x="712" y="1972"/>
                  <a:pt x="711" y="1972"/>
                  <a:pt x="710" y="1972"/>
                </a:cubicBezTo>
                <a:cubicBezTo>
                  <a:pt x="701" y="1973"/>
                  <a:pt x="692" y="1972"/>
                  <a:pt x="682" y="1972"/>
                </a:cubicBezTo>
                <a:cubicBezTo>
                  <a:pt x="673" y="1973"/>
                  <a:pt x="663" y="1973"/>
                  <a:pt x="654" y="1973"/>
                </a:cubicBezTo>
                <a:cubicBezTo>
                  <a:pt x="647" y="1973"/>
                  <a:pt x="638" y="1971"/>
                  <a:pt x="634" y="1966"/>
                </a:cubicBezTo>
                <a:cubicBezTo>
                  <a:pt x="634" y="1965"/>
                  <a:pt x="634" y="1965"/>
                  <a:pt x="633" y="1965"/>
                </a:cubicBezTo>
                <a:cubicBezTo>
                  <a:pt x="633" y="1964"/>
                  <a:pt x="633" y="1964"/>
                  <a:pt x="633" y="1964"/>
                </a:cubicBezTo>
                <a:cubicBezTo>
                  <a:pt x="633" y="1963"/>
                  <a:pt x="633" y="1963"/>
                  <a:pt x="632" y="1963"/>
                </a:cubicBezTo>
                <a:cubicBezTo>
                  <a:pt x="632" y="1963"/>
                  <a:pt x="632" y="1962"/>
                  <a:pt x="632" y="1962"/>
                </a:cubicBezTo>
                <a:cubicBezTo>
                  <a:pt x="632" y="1962"/>
                  <a:pt x="632" y="1962"/>
                  <a:pt x="632" y="1962"/>
                </a:cubicBezTo>
                <a:cubicBezTo>
                  <a:pt x="632" y="1962"/>
                  <a:pt x="632" y="1961"/>
                  <a:pt x="632" y="1960"/>
                </a:cubicBezTo>
                <a:cubicBezTo>
                  <a:pt x="632" y="1959"/>
                  <a:pt x="632" y="1959"/>
                  <a:pt x="633" y="1959"/>
                </a:cubicBezTo>
                <a:cubicBezTo>
                  <a:pt x="633" y="1958"/>
                  <a:pt x="633" y="1957"/>
                  <a:pt x="633" y="1956"/>
                </a:cubicBezTo>
                <a:cubicBezTo>
                  <a:pt x="633" y="1956"/>
                  <a:pt x="633" y="1956"/>
                  <a:pt x="633" y="1956"/>
                </a:cubicBezTo>
                <a:cubicBezTo>
                  <a:pt x="634" y="1955"/>
                  <a:pt x="634" y="1955"/>
                  <a:pt x="634" y="1955"/>
                </a:cubicBezTo>
                <a:cubicBezTo>
                  <a:pt x="634" y="1954"/>
                  <a:pt x="635" y="1953"/>
                  <a:pt x="635" y="1952"/>
                </a:cubicBezTo>
                <a:cubicBezTo>
                  <a:pt x="639" y="1944"/>
                  <a:pt x="643" y="1936"/>
                  <a:pt x="647" y="1928"/>
                </a:cubicBezTo>
                <a:cubicBezTo>
                  <a:pt x="647" y="1928"/>
                  <a:pt x="647" y="1928"/>
                  <a:pt x="647" y="1928"/>
                </a:cubicBezTo>
                <a:close/>
                <a:moveTo>
                  <a:pt x="527" y="1875"/>
                </a:moveTo>
                <a:cubicBezTo>
                  <a:pt x="528" y="1873"/>
                  <a:pt x="531" y="1870"/>
                  <a:pt x="532" y="1868"/>
                </a:cubicBezTo>
                <a:cubicBezTo>
                  <a:pt x="536" y="1861"/>
                  <a:pt x="541" y="1854"/>
                  <a:pt x="546" y="1848"/>
                </a:cubicBezTo>
                <a:cubicBezTo>
                  <a:pt x="546" y="1847"/>
                  <a:pt x="546" y="1847"/>
                  <a:pt x="547" y="1847"/>
                </a:cubicBezTo>
                <a:cubicBezTo>
                  <a:pt x="547" y="1847"/>
                  <a:pt x="547" y="1847"/>
                  <a:pt x="547" y="1846"/>
                </a:cubicBezTo>
                <a:cubicBezTo>
                  <a:pt x="561" y="1833"/>
                  <a:pt x="590" y="1837"/>
                  <a:pt x="608" y="1837"/>
                </a:cubicBezTo>
                <a:cubicBezTo>
                  <a:pt x="616" y="1837"/>
                  <a:pt x="626" y="1835"/>
                  <a:pt x="634" y="1839"/>
                </a:cubicBezTo>
                <a:cubicBezTo>
                  <a:pt x="634" y="1839"/>
                  <a:pt x="634" y="1839"/>
                  <a:pt x="634" y="1839"/>
                </a:cubicBezTo>
                <a:cubicBezTo>
                  <a:pt x="634" y="1839"/>
                  <a:pt x="635" y="1839"/>
                  <a:pt x="636" y="1840"/>
                </a:cubicBezTo>
                <a:cubicBezTo>
                  <a:pt x="636" y="1840"/>
                  <a:pt x="636" y="1840"/>
                  <a:pt x="636" y="1840"/>
                </a:cubicBezTo>
                <a:cubicBezTo>
                  <a:pt x="638" y="1841"/>
                  <a:pt x="639" y="1843"/>
                  <a:pt x="639" y="1844"/>
                </a:cubicBezTo>
                <a:cubicBezTo>
                  <a:pt x="640" y="1845"/>
                  <a:pt x="640" y="1847"/>
                  <a:pt x="639" y="1849"/>
                </a:cubicBezTo>
                <a:cubicBezTo>
                  <a:pt x="638" y="1850"/>
                  <a:pt x="638" y="1850"/>
                  <a:pt x="638" y="1850"/>
                </a:cubicBezTo>
                <a:cubicBezTo>
                  <a:pt x="637" y="1854"/>
                  <a:pt x="633" y="1858"/>
                  <a:pt x="631" y="1862"/>
                </a:cubicBezTo>
                <a:cubicBezTo>
                  <a:pt x="631" y="1862"/>
                  <a:pt x="631" y="1862"/>
                  <a:pt x="631" y="1862"/>
                </a:cubicBezTo>
                <a:cubicBezTo>
                  <a:pt x="625" y="1873"/>
                  <a:pt x="625" y="1873"/>
                  <a:pt x="625" y="1873"/>
                </a:cubicBezTo>
                <a:cubicBezTo>
                  <a:pt x="624" y="1874"/>
                  <a:pt x="623" y="1876"/>
                  <a:pt x="621" y="1878"/>
                </a:cubicBezTo>
                <a:cubicBezTo>
                  <a:pt x="618" y="1879"/>
                  <a:pt x="616" y="1881"/>
                  <a:pt x="613" y="1882"/>
                </a:cubicBezTo>
                <a:cubicBezTo>
                  <a:pt x="612" y="1882"/>
                  <a:pt x="611" y="1883"/>
                  <a:pt x="610" y="1883"/>
                </a:cubicBezTo>
                <a:cubicBezTo>
                  <a:pt x="610" y="1883"/>
                  <a:pt x="609" y="1883"/>
                  <a:pt x="609" y="1884"/>
                </a:cubicBezTo>
                <a:cubicBezTo>
                  <a:pt x="609" y="1884"/>
                  <a:pt x="609" y="1884"/>
                  <a:pt x="609" y="1884"/>
                </a:cubicBezTo>
                <a:cubicBezTo>
                  <a:pt x="607" y="1884"/>
                  <a:pt x="605" y="1885"/>
                  <a:pt x="603" y="1885"/>
                </a:cubicBezTo>
                <a:cubicBezTo>
                  <a:pt x="599" y="1886"/>
                  <a:pt x="596" y="1886"/>
                  <a:pt x="592" y="1886"/>
                </a:cubicBezTo>
                <a:cubicBezTo>
                  <a:pt x="582" y="1886"/>
                  <a:pt x="582" y="1886"/>
                  <a:pt x="582" y="1886"/>
                </a:cubicBezTo>
                <a:cubicBezTo>
                  <a:pt x="582" y="1886"/>
                  <a:pt x="582" y="1886"/>
                  <a:pt x="582" y="1886"/>
                </a:cubicBezTo>
                <a:cubicBezTo>
                  <a:pt x="570" y="1886"/>
                  <a:pt x="557" y="1886"/>
                  <a:pt x="545" y="1886"/>
                </a:cubicBezTo>
                <a:cubicBezTo>
                  <a:pt x="540" y="1886"/>
                  <a:pt x="528" y="1885"/>
                  <a:pt x="527" y="1878"/>
                </a:cubicBezTo>
                <a:cubicBezTo>
                  <a:pt x="527" y="1877"/>
                  <a:pt x="527" y="1876"/>
                  <a:pt x="527" y="1875"/>
                </a:cubicBezTo>
                <a:close/>
                <a:moveTo>
                  <a:pt x="545" y="2017"/>
                </a:moveTo>
                <a:cubicBezTo>
                  <a:pt x="545" y="2017"/>
                  <a:pt x="545" y="2017"/>
                  <a:pt x="545" y="2017"/>
                </a:cubicBezTo>
                <a:cubicBezTo>
                  <a:pt x="543" y="2024"/>
                  <a:pt x="538" y="2031"/>
                  <a:pt x="534" y="2038"/>
                </a:cubicBezTo>
                <a:cubicBezTo>
                  <a:pt x="534" y="2038"/>
                  <a:pt x="534" y="2038"/>
                  <a:pt x="534" y="2038"/>
                </a:cubicBezTo>
                <a:cubicBezTo>
                  <a:pt x="530" y="2045"/>
                  <a:pt x="527" y="2053"/>
                  <a:pt x="521" y="2060"/>
                </a:cubicBezTo>
                <a:cubicBezTo>
                  <a:pt x="521" y="2061"/>
                  <a:pt x="520" y="2061"/>
                  <a:pt x="520" y="2062"/>
                </a:cubicBezTo>
                <a:cubicBezTo>
                  <a:pt x="520" y="2062"/>
                  <a:pt x="520" y="2062"/>
                  <a:pt x="520" y="2062"/>
                </a:cubicBezTo>
                <a:cubicBezTo>
                  <a:pt x="519" y="2063"/>
                  <a:pt x="518" y="2064"/>
                  <a:pt x="517" y="2064"/>
                </a:cubicBezTo>
                <a:cubicBezTo>
                  <a:pt x="517" y="2065"/>
                  <a:pt x="517" y="2065"/>
                  <a:pt x="516" y="2065"/>
                </a:cubicBezTo>
                <a:cubicBezTo>
                  <a:pt x="516" y="2065"/>
                  <a:pt x="516" y="2066"/>
                  <a:pt x="516" y="2066"/>
                </a:cubicBezTo>
                <a:cubicBezTo>
                  <a:pt x="510" y="2071"/>
                  <a:pt x="503" y="2074"/>
                  <a:pt x="496" y="2076"/>
                </a:cubicBezTo>
                <a:cubicBezTo>
                  <a:pt x="495" y="2076"/>
                  <a:pt x="494" y="2076"/>
                  <a:pt x="493" y="2077"/>
                </a:cubicBezTo>
                <a:cubicBezTo>
                  <a:pt x="489" y="2078"/>
                  <a:pt x="484" y="2078"/>
                  <a:pt x="480" y="2078"/>
                </a:cubicBezTo>
                <a:cubicBezTo>
                  <a:pt x="476" y="2078"/>
                  <a:pt x="476" y="2078"/>
                  <a:pt x="476" y="2078"/>
                </a:cubicBezTo>
                <a:cubicBezTo>
                  <a:pt x="476" y="2078"/>
                  <a:pt x="476" y="2078"/>
                  <a:pt x="476" y="2078"/>
                </a:cubicBezTo>
                <a:cubicBezTo>
                  <a:pt x="458" y="2078"/>
                  <a:pt x="439" y="2078"/>
                  <a:pt x="421" y="2079"/>
                </a:cubicBezTo>
                <a:cubicBezTo>
                  <a:pt x="419" y="2079"/>
                  <a:pt x="418" y="2078"/>
                  <a:pt x="416" y="2078"/>
                </a:cubicBezTo>
                <a:cubicBezTo>
                  <a:pt x="414" y="2078"/>
                  <a:pt x="412" y="2078"/>
                  <a:pt x="410" y="2077"/>
                </a:cubicBezTo>
                <a:cubicBezTo>
                  <a:pt x="406" y="2076"/>
                  <a:pt x="404" y="2074"/>
                  <a:pt x="402" y="2072"/>
                </a:cubicBezTo>
                <a:cubicBezTo>
                  <a:pt x="401" y="2070"/>
                  <a:pt x="400" y="2068"/>
                  <a:pt x="400" y="2066"/>
                </a:cubicBezTo>
                <a:cubicBezTo>
                  <a:pt x="400" y="2064"/>
                  <a:pt x="401" y="2062"/>
                  <a:pt x="402" y="2060"/>
                </a:cubicBezTo>
                <a:cubicBezTo>
                  <a:pt x="402" y="2059"/>
                  <a:pt x="402" y="2059"/>
                  <a:pt x="403" y="2059"/>
                </a:cubicBezTo>
                <a:cubicBezTo>
                  <a:pt x="403" y="2058"/>
                  <a:pt x="403" y="2058"/>
                  <a:pt x="403" y="2058"/>
                </a:cubicBezTo>
                <a:cubicBezTo>
                  <a:pt x="404" y="2057"/>
                  <a:pt x="404" y="2057"/>
                  <a:pt x="404" y="2057"/>
                </a:cubicBezTo>
                <a:cubicBezTo>
                  <a:pt x="404" y="2057"/>
                  <a:pt x="404" y="2057"/>
                  <a:pt x="404" y="2057"/>
                </a:cubicBezTo>
                <a:cubicBezTo>
                  <a:pt x="409" y="2050"/>
                  <a:pt x="413" y="2043"/>
                  <a:pt x="418" y="2035"/>
                </a:cubicBezTo>
                <a:cubicBezTo>
                  <a:pt x="422" y="2030"/>
                  <a:pt x="425" y="2024"/>
                  <a:pt x="430" y="2019"/>
                </a:cubicBezTo>
                <a:cubicBezTo>
                  <a:pt x="430" y="2018"/>
                  <a:pt x="431" y="2018"/>
                  <a:pt x="431" y="2017"/>
                </a:cubicBezTo>
                <a:cubicBezTo>
                  <a:pt x="431" y="2017"/>
                  <a:pt x="432" y="2017"/>
                  <a:pt x="432" y="2017"/>
                </a:cubicBezTo>
                <a:cubicBezTo>
                  <a:pt x="433" y="2016"/>
                  <a:pt x="434" y="2015"/>
                  <a:pt x="435" y="2014"/>
                </a:cubicBezTo>
                <a:cubicBezTo>
                  <a:pt x="435" y="2014"/>
                  <a:pt x="435" y="2014"/>
                  <a:pt x="435" y="2014"/>
                </a:cubicBezTo>
                <a:cubicBezTo>
                  <a:pt x="435" y="2014"/>
                  <a:pt x="435" y="2014"/>
                  <a:pt x="435" y="2014"/>
                </a:cubicBezTo>
                <a:cubicBezTo>
                  <a:pt x="441" y="2009"/>
                  <a:pt x="449" y="2006"/>
                  <a:pt x="457" y="2004"/>
                </a:cubicBezTo>
                <a:cubicBezTo>
                  <a:pt x="457" y="2004"/>
                  <a:pt x="457" y="2004"/>
                  <a:pt x="457" y="2004"/>
                </a:cubicBezTo>
                <a:cubicBezTo>
                  <a:pt x="457" y="2004"/>
                  <a:pt x="458" y="2004"/>
                  <a:pt x="458" y="2004"/>
                </a:cubicBezTo>
                <a:cubicBezTo>
                  <a:pt x="459" y="2004"/>
                  <a:pt x="461" y="2004"/>
                  <a:pt x="462" y="2004"/>
                </a:cubicBezTo>
                <a:cubicBezTo>
                  <a:pt x="463" y="2003"/>
                  <a:pt x="464" y="2003"/>
                  <a:pt x="465" y="2003"/>
                </a:cubicBezTo>
                <a:cubicBezTo>
                  <a:pt x="466" y="2003"/>
                  <a:pt x="467" y="2003"/>
                  <a:pt x="468" y="2003"/>
                </a:cubicBezTo>
                <a:cubicBezTo>
                  <a:pt x="468" y="2003"/>
                  <a:pt x="469" y="2003"/>
                  <a:pt x="470" y="2003"/>
                </a:cubicBezTo>
                <a:cubicBezTo>
                  <a:pt x="471" y="2003"/>
                  <a:pt x="471" y="2003"/>
                  <a:pt x="471" y="2003"/>
                </a:cubicBezTo>
                <a:cubicBezTo>
                  <a:pt x="471" y="2003"/>
                  <a:pt x="471" y="2003"/>
                  <a:pt x="471" y="2003"/>
                </a:cubicBezTo>
                <a:cubicBezTo>
                  <a:pt x="488" y="2003"/>
                  <a:pt x="504" y="2003"/>
                  <a:pt x="521" y="2003"/>
                </a:cubicBezTo>
                <a:cubicBezTo>
                  <a:pt x="521" y="2003"/>
                  <a:pt x="521" y="2003"/>
                  <a:pt x="521" y="2003"/>
                </a:cubicBezTo>
                <a:cubicBezTo>
                  <a:pt x="524" y="2003"/>
                  <a:pt x="524" y="2003"/>
                  <a:pt x="524" y="2003"/>
                </a:cubicBezTo>
                <a:cubicBezTo>
                  <a:pt x="528" y="2003"/>
                  <a:pt x="532" y="2003"/>
                  <a:pt x="535" y="2004"/>
                </a:cubicBezTo>
                <a:cubicBezTo>
                  <a:pt x="536" y="2004"/>
                  <a:pt x="536" y="2005"/>
                  <a:pt x="537" y="2005"/>
                </a:cubicBezTo>
                <a:cubicBezTo>
                  <a:pt x="537" y="2005"/>
                  <a:pt x="538" y="2005"/>
                  <a:pt x="538" y="2006"/>
                </a:cubicBezTo>
                <a:cubicBezTo>
                  <a:pt x="538" y="2006"/>
                  <a:pt x="539" y="2006"/>
                  <a:pt x="539" y="2006"/>
                </a:cubicBezTo>
                <a:cubicBezTo>
                  <a:pt x="543" y="2008"/>
                  <a:pt x="546" y="2012"/>
                  <a:pt x="545" y="2017"/>
                </a:cubicBezTo>
                <a:close/>
                <a:moveTo>
                  <a:pt x="579" y="1956"/>
                </a:moveTo>
                <a:cubicBezTo>
                  <a:pt x="579" y="1956"/>
                  <a:pt x="579" y="1956"/>
                  <a:pt x="579" y="1956"/>
                </a:cubicBezTo>
                <a:cubicBezTo>
                  <a:pt x="579" y="1956"/>
                  <a:pt x="579" y="1956"/>
                  <a:pt x="579" y="1956"/>
                </a:cubicBezTo>
                <a:cubicBezTo>
                  <a:pt x="578" y="1957"/>
                  <a:pt x="578" y="1958"/>
                  <a:pt x="577" y="1959"/>
                </a:cubicBezTo>
                <a:cubicBezTo>
                  <a:pt x="577" y="1959"/>
                  <a:pt x="577" y="1960"/>
                  <a:pt x="577" y="1960"/>
                </a:cubicBezTo>
                <a:cubicBezTo>
                  <a:pt x="572" y="1964"/>
                  <a:pt x="566" y="1968"/>
                  <a:pt x="560" y="1970"/>
                </a:cubicBezTo>
                <a:cubicBezTo>
                  <a:pt x="560" y="1970"/>
                  <a:pt x="560" y="1970"/>
                  <a:pt x="560" y="1970"/>
                </a:cubicBezTo>
                <a:cubicBezTo>
                  <a:pt x="559" y="1970"/>
                  <a:pt x="558" y="1970"/>
                  <a:pt x="557" y="1971"/>
                </a:cubicBezTo>
                <a:cubicBezTo>
                  <a:pt x="556" y="1971"/>
                  <a:pt x="556" y="1971"/>
                  <a:pt x="555" y="1971"/>
                </a:cubicBezTo>
                <a:cubicBezTo>
                  <a:pt x="554" y="1971"/>
                  <a:pt x="554" y="1971"/>
                  <a:pt x="553" y="1971"/>
                </a:cubicBezTo>
                <a:cubicBezTo>
                  <a:pt x="550" y="1972"/>
                  <a:pt x="546" y="1973"/>
                  <a:pt x="542" y="1973"/>
                </a:cubicBezTo>
                <a:cubicBezTo>
                  <a:pt x="541" y="1973"/>
                  <a:pt x="541" y="1973"/>
                  <a:pt x="541" y="1973"/>
                </a:cubicBezTo>
                <a:cubicBezTo>
                  <a:pt x="534" y="1973"/>
                  <a:pt x="527" y="1973"/>
                  <a:pt x="520" y="1973"/>
                </a:cubicBezTo>
                <a:cubicBezTo>
                  <a:pt x="510" y="1973"/>
                  <a:pt x="499" y="1973"/>
                  <a:pt x="489" y="1973"/>
                </a:cubicBezTo>
                <a:cubicBezTo>
                  <a:pt x="488" y="1973"/>
                  <a:pt x="486" y="1973"/>
                  <a:pt x="484" y="1973"/>
                </a:cubicBezTo>
                <a:cubicBezTo>
                  <a:pt x="484" y="1973"/>
                  <a:pt x="484" y="1973"/>
                  <a:pt x="483" y="1973"/>
                </a:cubicBezTo>
                <a:cubicBezTo>
                  <a:pt x="482" y="1972"/>
                  <a:pt x="480" y="1972"/>
                  <a:pt x="479" y="1972"/>
                </a:cubicBezTo>
                <a:cubicBezTo>
                  <a:pt x="479" y="1972"/>
                  <a:pt x="479" y="1972"/>
                  <a:pt x="479" y="1972"/>
                </a:cubicBezTo>
                <a:cubicBezTo>
                  <a:pt x="479" y="1972"/>
                  <a:pt x="479" y="1972"/>
                  <a:pt x="479" y="1972"/>
                </a:cubicBezTo>
                <a:cubicBezTo>
                  <a:pt x="474" y="1970"/>
                  <a:pt x="470" y="1968"/>
                  <a:pt x="470" y="1963"/>
                </a:cubicBezTo>
                <a:cubicBezTo>
                  <a:pt x="470" y="1962"/>
                  <a:pt x="470" y="1961"/>
                  <a:pt x="470" y="1960"/>
                </a:cubicBezTo>
                <a:cubicBezTo>
                  <a:pt x="470" y="1960"/>
                  <a:pt x="470" y="1959"/>
                  <a:pt x="471" y="1959"/>
                </a:cubicBezTo>
                <a:cubicBezTo>
                  <a:pt x="471" y="1958"/>
                  <a:pt x="471" y="1957"/>
                  <a:pt x="472" y="1957"/>
                </a:cubicBezTo>
                <a:cubicBezTo>
                  <a:pt x="472" y="1957"/>
                  <a:pt x="472" y="1956"/>
                  <a:pt x="472" y="1956"/>
                </a:cubicBezTo>
                <a:cubicBezTo>
                  <a:pt x="472" y="1956"/>
                  <a:pt x="472" y="1956"/>
                  <a:pt x="472" y="1956"/>
                </a:cubicBezTo>
                <a:cubicBezTo>
                  <a:pt x="473" y="1955"/>
                  <a:pt x="474" y="1954"/>
                  <a:pt x="474" y="1953"/>
                </a:cubicBezTo>
                <a:cubicBezTo>
                  <a:pt x="479" y="1945"/>
                  <a:pt x="485" y="1938"/>
                  <a:pt x="490" y="1930"/>
                </a:cubicBezTo>
                <a:cubicBezTo>
                  <a:pt x="490" y="1930"/>
                  <a:pt x="490" y="1930"/>
                  <a:pt x="490" y="1930"/>
                </a:cubicBezTo>
                <a:cubicBezTo>
                  <a:pt x="492" y="1927"/>
                  <a:pt x="492" y="1927"/>
                  <a:pt x="492" y="1927"/>
                </a:cubicBezTo>
                <a:cubicBezTo>
                  <a:pt x="493" y="1925"/>
                  <a:pt x="495" y="1923"/>
                  <a:pt x="498" y="1921"/>
                </a:cubicBezTo>
                <a:cubicBezTo>
                  <a:pt x="499" y="1920"/>
                  <a:pt x="501" y="1919"/>
                  <a:pt x="503" y="1918"/>
                </a:cubicBezTo>
                <a:cubicBezTo>
                  <a:pt x="504" y="1918"/>
                  <a:pt x="505" y="1917"/>
                  <a:pt x="506" y="1917"/>
                </a:cubicBezTo>
                <a:cubicBezTo>
                  <a:pt x="506" y="1917"/>
                  <a:pt x="506" y="1917"/>
                  <a:pt x="507" y="1917"/>
                </a:cubicBezTo>
                <a:cubicBezTo>
                  <a:pt x="507" y="1917"/>
                  <a:pt x="507" y="1916"/>
                  <a:pt x="507" y="1916"/>
                </a:cubicBezTo>
                <a:cubicBezTo>
                  <a:pt x="508" y="1916"/>
                  <a:pt x="508" y="1916"/>
                  <a:pt x="508" y="1916"/>
                </a:cubicBezTo>
                <a:cubicBezTo>
                  <a:pt x="511" y="1915"/>
                  <a:pt x="514" y="1914"/>
                  <a:pt x="517" y="1913"/>
                </a:cubicBezTo>
                <a:cubicBezTo>
                  <a:pt x="521" y="1913"/>
                  <a:pt x="525" y="1912"/>
                  <a:pt x="528" y="1912"/>
                </a:cubicBezTo>
                <a:cubicBezTo>
                  <a:pt x="538" y="1912"/>
                  <a:pt x="538" y="1912"/>
                  <a:pt x="538" y="1912"/>
                </a:cubicBezTo>
                <a:cubicBezTo>
                  <a:pt x="541" y="1912"/>
                  <a:pt x="543" y="1912"/>
                  <a:pt x="545" y="1912"/>
                </a:cubicBezTo>
                <a:cubicBezTo>
                  <a:pt x="555" y="1912"/>
                  <a:pt x="564" y="1912"/>
                  <a:pt x="573" y="1912"/>
                </a:cubicBezTo>
                <a:cubicBezTo>
                  <a:pt x="573" y="1912"/>
                  <a:pt x="573" y="1912"/>
                  <a:pt x="573" y="1912"/>
                </a:cubicBezTo>
                <a:cubicBezTo>
                  <a:pt x="577" y="1912"/>
                  <a:pt x="577" y="1912"/>
                  <a:pt x="577" y="1912"/>
                </a:cubicBezTo>
                <a:cubicBezTo>
                  <a:pt x="581" y="1912"/>
                  <a:pt x="584" y="1913"/>
                  <a:pt x="587" y="1913"/>
                </a:cubicBezTo>
                <a:cubicBezTo>
                  <a:pt x="589" y="1914"/>
                  <a:pt x="590" y="1915"/>
                  <a:pt x="592" y="1915"/>
                </a:cubicBezTo>
                <a:cubicBezTo>
                  <a:pt x="596" y="1918"/>
                  <a:pt x="599" y="1921"/>
                  <a:pt x="595" y="1927"/>
                </a:cubicBezTo>
                <a:cubicBezTo>
                  <a:pt x="592" y="1934"/>
                  <a:pt x="588" y="1941"/>
                  <a:pt x="584" y="1948"/>
                </a:cubicBezTo>
                <a:cubicBezTo>
                  <a:pt x="579" y="1956"/>
                  <a:pt x="579" y="1956"/>
                  <a:pt x="579" y="1956"/>
                </a:cubicBezTo>
                <a:cubicBezTo>
                  <a:pt x="579" y="1956"/>
                  <a:pt x="579" y="1956"/>
                  <a:pt x="579" y="1956"/>
                </a:cubicBezTo>
                <a:close/>
                <a:moveTo>
                  <a:pt x="1064" y="2056"/>
                </a:moveTo>
                <a:cubicBezTo>
                  <a:pt x="1064" y="2057"/>
                  <a:pt x="1064" y="2059"/>
                  <a:pt x="1064" y="2060"/>
                </a:cubicBezTo>
                <a:cubicBezTo>
                  <a:pt x="1064" y="2060"/>
                  <a:pt x="1064" y="2060"/>
                  <a:pt x="1064" y="2061"/>
                </a:cubicBezTo>
                <a:cubicBezTo>
                  <a:pt x="1063" y="2062"/>
                  <a:pt x="1063" y="2063"/>
                  <a:pt x="1062" y="2064"/>
                </a:cubicBezTo>
                <a:cubicBezTo>
                  <a:pt x="1062" y="2064"/>
                  <a:pt x="1062" y="2064"/>
                  <a:pt x="1062" y="2064"/>
                </a:cubicBezTo>
                <a:cubicBezTo>
                  <a:pt x="1062" y="2064"/>
                  <a:pt x="1062" y="2064"/>
                  <a:pt x="1062" y="2064"/>
                </a:cubicBezTo>
                <a:cubicBezTo>
                  <a:pt x="1061" y="2065"/>
                  <a:pt x="1060" y="2066"/>
                  <a:pt x="1059" y="2067"/>
                </a:cubicBezTo>
                <a:cubicBezTo>
                  <a:pt x="1059" y="2067"/>
                  <a:pt x="1059" y="2067"/>
                  <a:pt x="1059" y="2068"/>
                </a:cubicBezTo>
                <a:cubicBezTo>
                  <a:pt x="1058" y="2069"/>
                  <a:pt x="1057" y="2069"/>
                  <a:pt x="1056" y="2070"/>
                </a:cubicBezTo>
                <a:cubicBezTo>
                  <a:pt x="1056" y="2070"/>
                  <a:pt x="1055" y="2071"/>
                  <a:pt x="1055" y="2071"/>
                </a:cubicBezTo>
                <a:cubicBezTo>
                  <a:pt x="1055" y="2071"/>
                  <a:pt x="1055" y="2071"/>
                  <a:pt x="1055" y="2071"/>
                </a:cubicBezTo>
                <a:cubicBezTo>
                  <a:pt x="1053" y="2072"/>
                  <a:pt x="1052" y="2072"/>
                  <a:pt x="1051" y="2073"/>
                </a:cubicBezTo>
                <a:cubicBezTo>
                  <a:pt x="1051" y="2073"/>
                  <a:pt x="1051" y="2073"/>
                  <a:pt x="1050" y="2073"/>
                </a:cubicBezTo>
                <a:cubicBezTo>
                  <a:pt x="1049" y="2074"/>
                  <a:pt x="1048" y="2074"/>
                  <a:pt x="1047" y="2074"/>
                </a:cubicBezTo>
                <a:cubicBezTo>
                  <a:pt x="1047" y="2075"/>
                  <a:pt x="1046" y="2075"/>
                  <a:pt x="1046" y="2075"/>
                </a:cubicBezTo>
                <a:cubicBezTo>
                  <a:pt x="1046" y="2075"/>
                  <a:pt x="1045" y="2075"/>
                  <a:pt x="1045" y="2075"/>
                </a:cubicBezTo>
                <a:cubicBezTo>
                  <a:pt x="1045" y="2075"/>
                  <a:pt x="1045" y="2075"/>
                  <a:pt x="1044" y="2075"/>
                </a:cubicBezTo>
                <a:cubicBezTo>
                  <a:pt x="1043" y="2076"/>
                  <a:pt x="1042" y="2076"/>
                  <a:pt x="1041" y="2076"/>
                </a:cubicBezTo>
                <a:cubicBezTo>
                  <a:pt x="1039" y="2076"/>
                  <a:pt x="1038" y="2076"/>
                  <a:pt x="1037" y="2077"/>
                </a:cubicBezTo>
                <a:cubicBezTo>
                  <a:pt x="1036" y="2077"/>
                  <a:pt x="1035" y="2077"/>
                  <a:pt x="1034" y="2077"/>
                </a:cubicBezTo>
                <a:cubicBezTo>
                  <a:pt x="1033" y="2077"/>
                  <a:pt x="1033" y="2077"/>
                  <a:pt x="1033" y="2077"/>
                </a:cubicBezTo>
                <a:cubicBezTo>
                  <a:pt x="1031" y="2077"/>
                  <a:pt x="1031" y="2077"/>
                  <a:pt x="1031" y="2077"/>
                </a:cubicBezTo>
                <a:cubicBezTo>
                  <a:pt x="1031" y="2077"/>
                  <a:pt x="1031" y="2077"/>
                  <a:pt x="1031" y="2077"/>
                </a:cubicBezTo>
                <a:cubicBezTo>
                  <a:pt x="1025" y="2077"/>
                  <a:pt x="1018" y="2077"/>
                  <a:pt x="1011" y="2077"/>
                </a:cubicBezTo>
                <a:cubicBezTo>
                  <a:pt x="981" y="2077"/>
                  <a:pt x="630" y="2078"/>
                  <a:pt x="605" y="2078"/>
                </a:cubicBezTo>
                <a:cubicBezTo>
                  <a:pt x="604" y="2078"/>
                  <a:pt x="602" y="2078"/>
                  <a:pt x="600" y="2078"/>
                </a:cubicBezTo>
                <a:cubicBezTo>
                  <a:pt x="598" y="2077"/>
                  <a:pt x="596" y="2077"/>
                  <a:pt x="594" y="2076"/>
                </a:cubicBezTo>
                <a:cubicBezTo>
                  <a:pt x="590" y="2075"/>
                  <a:pt x="588" y="2074"/>
                  <a:pt x="586" y="2072"/>
                </a:cubicBezTo>
                <a:cubicBezTo>
                  <a:pt x="584" y="2070"/>
                  <a:pt x="583" y="2068"/>
                  <a:pt x="582" y="2065"/>
                </a:cubicBezTo>
                <a:cubicBezTo>
                  <a:pt x="582" y="2063"/>
                  <a:pt x="582" y="2060"/>
                  <a:pt x="584" y="2057"/>
                </a:cubicBezTo>
                <a:cubicBezTo>
                  <a:pt x="584" y="2056"/>
                  <a:pt x="584" y="2056"/>
                  <a:pt x="584" y="2056"/>
                </a:cubicBezTo>
                <a:cubicBezTo>
                  <a:pt x="584" y="2056"/>
                  <a:pt x="584" y="2056"/>
                  <a:pt x="584" y="2056"/>
                </a:cubicBezTo>
                <a:cubicBezTo>
                  <a:pt x="588" y="2048"/>
                  <a:pt x="592" y="2040"/>
                  <a:pt x="596" y="2031"/>
                </a:cubicBezTo>
                <a:cubicBezTo>
                  <a:pt x="597" y="2030"/>
                  <a:pt x="598" y="2029"/>
                  <a:pt x="598" y="2027"/>
                </a:cubicBezTo>
                <a:cubicBezTo>
                  <a:pt x="601" y="2021"/>
                  <a:pt x="601" y="2021"/>
                  <a:pt x="601" y="2021"/>
                </a:cubicBezTo>
                <a:cubicBezTo>
                  <a:pt x="603" y="2018"/>
                  <a:pt x="605" y="2016"/>
                  <a:pt x="607" y="2014"/>
                </a:cubicBezTo>
                <a:cubicBezTo>
                  <a:pt x="608" y="2013"/>
                  <a:pt x="609" y="2013"/>
                  <a:pt x="609" y="2012"/>
                </a:cubicBezTo>
                <a:cubicBezTo>
                  <a:pt x="610" y="2012"/>
                  <a:pt x="610" y="2012"/>
                  <a:pt x="610" y="2011"/>
                </a:cubicBezTo>
                <a:cubicBezTo>
                  <a:pt x="611" y="2011"/>
                  <a:pt x="612" y="2011"/>
                  <a:pt x="612" y="2010"/>
                </a:cubicBezTo>
                <a:cubicBezTo>
                  <a:pt x="612" y="2010"/>
                  <a:pt x="612" y="2010"/>
                  <a:pt x="613" y="2010"/>
                </a:cubicBezTo>
                <a:cubicBezTo>
                  <a:pt x="613" y="2010"/>
                  <a:pt x="613" y="2010"/>
                  <a:pt x="614" y="2009"/>
                </a:cubicBezTo>
                <a:cubicBezTo>
                  <a:pt x="615" y="2009"/>
                  <a:pt x="616" y="2008"/>
                  <a:pt x="617" y="2008"/>
                </a:cubicBezTo>
                <a:cubicBezTo>
                  <a:pt x="617" y="2008"/>
                  <a:pt x="618" y="2007"/>
                  <a:pt x="618" y="2007"/>
                </a:cubicBezTo>
                <a:cubicBezTo>
                  <a:pt x="619" y="2007"/>
                  <a:pt x="620" y="2007"/>
                  <a:pt x="621" y="2006"/>
                </a:cubicBezTo>
                <a:cubicBezTo>
                  <a:pt x="622" y="2006"/>
                  <a:pt x="623" y="2005"/>
                  <a:pt x="625" y="2005"/>
                </a:cubicBezTo>
                <a:cubicBezTo>
                  <a:pt x="625" y="2005"/>
                  <a:pt x="626" y="2004"/>
                  <a:pt x="627" y="2004"/>
                </a:cubicBezTo>
                <a:cubicBezTo>
                  <a:pt x="627" y="2004"/>
                  <a:pt x="628" y="2004"/>
                  <a:pt x="628" y="2004"/>
                </a:cubicBezTo>
                <a:cubicBezTo>
                  <a:pt x="632" y="2003"/>
                  <a:pt x="636" y="2002"/>
                  <a:pt x="640" y="2002"/>
                </a:cubicBezTo>
                <a:cubicBezTo>
                  <a:pt x="640" y="2002"/>
                  <a:pt x="1008" y="2001"/>
                  <a:pt x="1021" y="2001"/>
                </a:cubicBezTo>
                <a:cubicBezTo>
                  <a:pt x="1026" y="2001"/>
                  <a:pt x="1030" y="2001"/>
                  <a:pt x="1034" y="2001"/>
                </a:cubicBezTo>
                <a:cubicBezTo>
                  <a:pt x="1036" y="2001"/>
                  <a:pt x="1038" y="2002"/>
                  <a:pt x="1040" y="2002"/>
                </a:cubicBezTo>
                <a:cubicBezTo>
                  <a:pt x="1040" y="2002"/>
                  <a:pt x="1040" y="2002"/>
                  <a:pt x="1041" y="2002"/>
                </a:cubicBezTo>
                <a:cubicBezTo>
                  <a:pt x="1042" y="2002"/>
                  <a:pt x="1044" y="2002"/>
                  <a:pt x="1045" y="2003"/>
                </a:cubicBezTo>
                <a:cubicBezTo>
                  <a:pt x="1045" y="2003"/>
                  <a:pt x="1046" y="2003"/>
                  <a:pt x="1046" y="2003"/>
                </a:cubicBezTo>
                <a:cubicBezTo>
                  <a:pt x="1046" y="2003"/>
                  <a:pt x="1046" y="2003"/>
                  <a:pt x="1046" y="2003"/>
                </a:cubicBezTo>
                <a:cubicBezTo>
                  <a:pt x="1048" y="2003"/>
                  <a:pt x="1049" y="2004"/>
                  <a:pt x="1050" y="2004"/>
                </a:cubicBezTo>
                <a:cubicBezTo>
                  <a:pt x="1050" y="2004"/>
                  <a:pt x="1051" y="2005"/>
                  <a:pt x="1051" y="2005"/>
                </a:cubicBezTo>
                <a:cubicBezTo>
                  <a:pt x="1052" y="2005"/>
                  <a:pt x="1053" y="2006"/>
                  <a:pt x="1054" y="2006"/>
                </a:cubicBezTo>
                <a:cubicBezTo>
                  <a:pt x="1055" y="2006"/>
                  <a:pt x="1055" y="2007"/>
                  <a:pt x="1055" y="2007"/>
                </a:cubicBezTo>
                <a:cubicBezTo>
                  <a:pt x="1055" y="2007"/>
                  <a:pt x="1055" y="2007"/>
                  <a:pt x="1056" y="2007"/>
                </a:cubicBezTo>
                <a:cubicBezTo>
                  <a:pt x="1056" y="2008"/>
                  <a:pt x="1057" y="2008"/>
                  <a:pt x="1058" y="2009"/>
                </a:cubicBezTo>
                <a:cubicBezTo>
                  <a:pt x="1059" y="2010"/>
                  <a:pt x="1061" y="2011"/>
                  <a:pt x="1061" y="2013"/>
                </a:cubicBezTo>
                <a:cubicBezTo>
                  <a:pt x="1063" y="2015"/>
                  <a:pt x="1064" y="2017"/>
                  <a:pt x="1064" y="2020"/>
                </a:cubicBezTo>
                <a:cubicBezTo>
                  <a:pt x="1064" y="2022"/>
                  <a:pt x="1064" y="2022"/>
                  <a:pt x="1064" y="2022"/>
                </a:cubicBezTo>
                <a:cubicBezTo>
                  <a:pt x="1064" y="2022"/>
                  <a:pt x="1064" y="2022"/>
                  <a:pt x="1064" y="2022"/>
                </a:cubicBezTo>
                <a:cubicBezTo>
                  <a:pt x="1064" y="2031"/>
                  <a:pt x="1064" y="2040"/>
                  <a:pt x="1064" y="2049"/>
                </a:cubicBezTo>
                <a:cubicBezTo>
                  <a:pt x="1064" y="2051"/>
                  <a:pt x="1064" y="2054"/>
                  <a:pt x="1064" y="2056"/>
                </a:cubicBezTo>
                <a:close/>
                <a:moveTo>
                  <a:pt x="1114" y="1878"/>
                </a:moveTo>
                <a:cubicBezTo>
                  <a:pt x="1114" y="1878"/>
                  <a:pt x="1114" y="1877"/>
                  <a:pt x="1113" y="1877"/>
                </a:cubicBezTo>
                <a:cubicBezTo>
                  <a:pt x="1113" y="1877"/>
                  <a:pt x="1113" y="1877"/>
                  <a:pt x="1113" y="1877"/>
                </a:cubicBezTo>
                <a:cubicBezTo>
                  <a:pt x="1112" y="1875"/>
                  <a:pt x="1111" y="1873"/>
                  <a:pt x="1111" y="1871"/>
                </a:cubicBezTo>
                <a:cubicBezTo>
                  <a:pt x="1111" y="1870"/>
                  <a:pt x="1111" y="1870"/>
                  <a:pt x="1111" y="1870"/>
                </a:cubicBezTo>
                <a:cubicBezTo>
                  <a:pt x="1110" y="1868"/>
                  <a:pt x="1110" y="1867"/>
                  <a:pt x="1110" y="1866"/>
                </a:cubicBezTo>
                <a:cubicBezTo>
                  <a:pt x="1110" y="1866"/>
                  <a:pt x="1110" y="1866"/>
                  <a:pt x="1110" y="1866"/>
                </a:cubicBezTo>
                <a:cubicBezTo>
                  <a:pt x="1110" y="1861"/>
                  <a:pt x="1109" y="1855"/>
                  <a:pt x="1109" y="1849"/>
                </a:cubicBezTo>
                <a:cubicBezTo>
                  <a:pt x="1109" y="1848"/>
                  <a:pt x="1109" y="1848"/>
                  <a:pt x="1109" y="1848"/>
                </a:cubicBezTo>
                <a:cubicBezTo>
                  <a:pt x="1109" y="1846"/>
                  <a:pt x="1109" y="1844"/>
                  <a:pt x="1110" y="1843"/>
                </a:cubicBezTo>
                <a:cubicBezTo>
                  <a:pt x="1112" y="1841"/>
                  <a:pt x="1113" y="1840"/>
                  <a:pt x="1115" y="1839"/>
                </a:cubicBezTo>
                <a:cubicBezTo>
                  <a:pt x="1118" y="1838"/>
                  <a:pt x="1120" y="1837"/>
                  <a:pt x="1123" y="1836"/>
                </a:cubicBezTo>
                <a:cubicBezTo>
                  <a:pt x="1123" y="1836"/>
                  <a:pt x="1123" y="1836"/>
                  <a:pt x="1123" y="1836"/>
                </a:cubicBezTo>
                <a:cubicBezTo>
                  <a:pt x="1123" y="1836"/>
                  <a:pt x="1123" y="1836"/>
                  <a:pt x="1123" y="1836"/>
                </a:cubicBezTo>
                <a:cubicBezTo>
                  <a:pt x="1124" y="1836"/>
                  <a:pt x="1125" y="1836"/>
                  <a:pt x="1126" y="1836"/>
                </a:cubicBezTo>
                <a:cubicBezTo>
                  <a:pt x="1127" y="1836"/>
                  <a:pt x="1127" y="1836"/>
                  <a:pt x="1128" y="1836"/>
                </a:cubicBezTo>
                <a:cubicBezTo>
                  <a:pt x="1133" y="1835"/>
                  <a:pt x="1138" y="1835"/>
                  <a:pt x="1143" y="1835"/>
                </a:cubicBezTo>
                <a:cubicBezTo>
                  <a:pt x="1176" y="1835"/>
                  <a:pt x="1176" y="1835"/>
                  <a:pt x="1176" y="1835"/>
                </a:cubicBezTo>
                <a:cubicBezTo>
                  <a:pt x="1178" y="1835"/>
                  <a:pt x="1180" y="1835"/>
                  <a:pt x="1182" y="1836"/>
                </a:cubicBezTo>
                <a:cubicBezTo>
                  <a:pt x="1191" y="1837"/>
                  <a:pt x="1201" y="1839"/>
                  <a:pt x="1203" y="1848"/>
                </a:cubicBezTo>
                <a:cubicBezTo>
                  <a:pt x="1205" y="1855"/>
                  <a:pt x="1206" y="1863"/>
                  <a:pt x="1207" y="1870"/>
                </a:cubicBezTo>
                <a:cubicBezTo>
                  <a:pt x="1207" y="1871"/>
                  <a:pt x="1207" y="1871"/>
                  <a:pt x="1207" y="1871"/>
                </a:cubicBezTo>
                <a:cubicBezTo>
                  <a:pt x="1208" y="1873"/>
                  <a:pt x="1207" y="1874"/>
                  <a:pt x="1207" y="1876"/>
                </a:cubicBezTo>
                <a:cubicBezTo>
                  <a:pt x="1207" y="1876"/>
                  <a:pt x="1207" y="1876"/>
                  <a:pt x="1206" y="1876"/>
                </a:cubicBezTo>
                <a:cubicBezTo>
                  <a:pt x="1206" y="1876"/>
                  <a:pt x="1206" y="1876"/>
                  <a:pt x="1206" y="1876"/>
                </a:cubicBezTo>
                <a:cubicBezTo>
                  <a:pt x="1206" y="1877"/>
                  <a:pt x="1206" y="1877"/>
                  <a:pt x="1206" y="1877"/>
                </a:cubicBezTo>
                <a:cubicBezTo>
                  <a:pt x="1204" y="1880"/>
                  <a:pt x="1200" y="1882"/>
                  <a:pt x="1195" y="1883"/>
                </a:cubicBezTo>
                <a:cubicBezTo>
                  <a:pt x="1195" y="1883"/>
                  <a:pt x="1195" y="1884"/>
                  <a:pt x="1194" y="1884"/>
                </a:cubicBezTo>
                <a:cubicBezTo>
                  <a:pt x="1194" y="1884"/>
                  <a:pt x="1193" y="1884"/>
                  <a:pt x="1193" y="1884"/>
                </a:cubicBezTo>
                <a:cubicBezTo>
                  <a:pt x="1192" y="1884"/>
                  <a:pt x="1192" y="1884"/>
                  <a:pt x="1192" y="1884"/>
                </a:cubicBezTo>
                <a:cubicBezTo>
                  <a:pt x="1191" y="1884"/>
                  <a:pt x="1190" y="1884"/>
                  <a:pt x="1189" y="1885"/>
                </a:cubicBezTo>
                <a:cubicBezTo>
                  <a:pt x="1178" y="1886"/>
                  <a:pt x="1164" y="1885"/>
                  <a:pt x="1158" y="1885"/>
                </a:cubicBezTo>
                <a:cubicBezTo>
                  <a:pt x="1137" y="1885"/>
                  <a:pt x="1137" y="1885"/>
                  <a:pt x="1137" y="1885"/>
                </a:cubicBezTo>
                <a:cubicBezTo>
                  <a:pt x="1135" y="1885"/>
                  <a:pt x="1134" y="1885"/>
                  <a:pt x="1132" y="1885"/>
                </a:cubicBezTo>
                <a:cubicBezTo>
                  <a:pt x="1131" y="1884"/>
                  <a:pt x="1130" y="1884"/>
                  <a:pt x="1128" y="1884"/>
                </a:cubicBezTo>
                <a:cubicBezTo>
                  <a:pt x="1128" y="1884"/>
                  <a:pt x="1128" y="1884"/>
                  <a:pt x="1127" y="1884"/>
                </a:cubicBezTo>
                <a:cubicBezTo>
                  <a:pt x="1127" y="1884"/>
                  <a:pt x="1127" y="1884"/>
                  <a:pt x="1127" y="1884"/>
                </a:cubicBezTo>
                <a:cubicBezTo>
                  <a:pt x="1126" y="1883"/>
                  <a:pt x="1125" y="1883"/>
                  <a:pt x="1123" y="1883"/>
                </a:cubicBezTo>
                <a:cubicBezTo>
                  <a:pt x="1123" y="1883"/>
                  <a:pt x="1122" y="1882"/>
                  <a:pt x="1122" y="1882"/>
                </a:cubicBezTo>
                <a:cubicBezTo>
                  <a:pt x="1121" y="1882"/>
                  <a:pt x="1120" y="1881"/>
                  <a:pt x="1119" y="1881"/>
                </a:cubicBezTo>
                <a:cubicBezTo>
                  <a:pt x="1117" y="1880"/>
                  <a:pt x="1116" y="1879"/>
                  <a:pt x="1115" y="1878"/>
                </a:cubicBezTo>
                <a:cubicBezTo>
                  <a:pt x="1115" y="1878"/>
                  <a:pt x="1114" y="1878"/>
                  <a:pt x="1114" y="1878"/>
                </a:cubicBezTo>
                <a:close/>
                <a:moveTo>
                  <a:pt x="1120" y="1961"/>
                </a:moveTo>
                <a:cubicBezTo>
                  <a:pt x="1118" y="1959"/>
                  <a:pt x="1117" y="1957"/>
                  <a:pt x="1117" y="1955"/>
                </a:cubicBezTo>
                <a:cubicBezTo>
                  <a:pt x="1117" y="1952"/>
                  <a:pt x="1117" y="1952"/>
                  <a:pt x="1117" y="1952"/>
                </a:cubicBezTo>
                <a:cubicBezTo>
                  <a:pt x="1117" y="1952"/>
                  <a:pt x="1117" y="1952"/>
                  <a:pt x="1117" y="1952"/>
                </a:cubicBezTo>
                <a:cubicBezTo>
                  <a:pt x="1116" y="1943"/>
                  <a:pt x="1116" y="1935"/>
                  <a:pt x="1115" y="1926"/>
                </a:cubicBezTo>
                <a:cubicBezTo>
                  <a:pt x="1115" y="1926"/>
                  <a:pt x="1115" y="1926"/>
                  <a:pt x="1115" y="1926"/>
                </a:cubicBezTo>
                <a:cubicBezTo>
                  <a:pt x="1115" y="1926"/>
                  <a:pt x="1115" y="1926"/>
                  <a:pt x="1115" y="1926"/>
                </a:cubicBezTo>
                <a:cubicBezTo>
                  <a:pt x="1115" y="1925"/>
                  <a:pt x="1115" y="1925"/>
                  <a:pt x="1115" y="1924"/>
                </a:cubicBezTo>
                <a:cubicBezTo>
                  <a:pt x="1117" y="1906"/>
                  <a:pt x="1155" y="1911"/>
                  <a:pt x="1167" y="1911"/>
                </a:cubicBezTo>
                <a:cubicBezTo>
                  <a:pt x="1181" y="1911"/>
                  <a:pt x="1208" y="1907"/>
                  <a:pt x="1216" y="1921"/>
                </a:cubicBezTo>
                <a:cubicBezTo>
                  <a:pt x="1217" y="1923"/>
                  <a:pt x="1218" y="1924"/>
                  <a:pt x="1218" y="1925"/>
                </a:cubicBezTo>
                <a:cubicBezTo>
                  <a:pt x="1219" y="1927"/>
                  <a:pt x="1219" y="1927"/>
                  <a:pt x="1219" y="1927"/>
                </a:cubicBezTo>
                <a:cubicBezTo>
                  <a:pt x="1219" y="1927"/>
                  <a:pt x="1219" y="1927"/>
                  <a:pt x="1219" y="1927"/>
                </a:cubicBezTo>
                <a:cubicBezTo>
                  <a:pt x="1219" y="1931"/>
                  <a:pt x="1220" y="1936"/>
                  <a:pt x="1221" y="1940"/>
                </a:cubicBezTo>
                <a:cubicBezTo>
                  <a:pt x="1224" y="1955"/>
                  <a:pt x="1224" y="1955"/>
                  <a:pt x="1224" y="1955"/>
                </a:cubicBezTo>
                <a:cubicBezTo>
                  <a:pt x="1225" y="1957"/>
                  <a:pt x="1224" y="1959"/>
                  <a:pt x="1223" y="1961"/>
                </a:cubicBezTo>
                <a:cubicBezTo>
                  <a:pt x="1223" y="1962"/>
                  <a:pt x="1222" y="1963"/>
                  <a:pt x="1220" y="1964"/>
                </a:cubicBezTo>
                <a:cubicBezTo>
                  <a:pt x="1220" y="1965"/>
                  <a:pt x="1219" y="1965"/>
                  <a:pt x="1219" y="1966"/>
                </a:cubicBezTo>
                <a:cubicBezTo>
                  <a:pt x="1219" y="1966"/>
                  <a:pt x="1218" y="1966"/>
                  <a:pt x="1218" y="1966"/>
                </a:cubicBezTo>
                <a:cubicBezTo>
                  <a:pt x="1218" y="1966"/>
                  <a:pt x="1218" y="1966"/>
                  <a:pt x="1218" y="1967"/>
                </a:cubicBezTo>
                <a:cubicBezTo>
                  <a:pt x="1217" y="1967"/>
                  <a:pt x="1216" y="1967"/>
                  <a:pt x="1215" y="1968"/>
                </a:cubicBezTo>
                <a:cubicBezTo>
                  <a:pt x="1215" y="1968"/>
                  <a:pt x="1214" y="1968"/>
                  <a:pt x="1213" y="1969"/>
                </a:cubicBezTo>
                <a:cubicBezTo>
                  <a:pt x="1213" y="1969"/>
                  <a:pt x="1212" y="1969"/>
                  <a:pt x="1212" y="1969"/>
                </a:cubicBezTo>
                <a:cubicBezTo>
                  <a:pt x="1211" y="1969"/>
                  <a:pt x="1211" y="1970"/>
                  <a:pt x="1210" y="1970"/>
                </a:cubicBezTo>
                <a:cubicBezTo>
                  <a:pt x="1209" y="1970"/>
                  <a:pt x="1209" y="1970"/>
                  <a:pt x="1208" y="1970"/>
                </a:cubicBezTo>
                <a:cubicBezTo>
                  <a:pt x="1208" y="1970"/>
                  <a:pt x="1207" y="1970"/>
                  <a:pt x="1207" y="1970"/>
                </a:cubicBezTo>
                <a:cubicBezTo>
                  <a:pt x="1206" y="1971"/>
                  <a:pt x="1205" y="1971"/>
                  <a:pt x="1204" y="1971"/>
                </a:cubicBezTo>
                <a:cubicBezTo>
                  <a:pt x="1202" y="1971"/>
                  <a:pt x="1201" y="1971"/>
                  <a:pt x="1199" y="1971"/>
                </a:cubicBezTo>
                <a:cubicBezTo>
                  <a:pt x="1199" y="1971"/>
                  <a:pt x="1199" y="1971"/>
                  <a:pt x="1199" y="1971"/>
                </a:cubicBezTo>
                <a:cubicBezTo>
                  <a:pt x="1199" y="1971"/>
                  <a:pt x="1199" y="1971"/>
                  <a:pt x="1199" y="1971"/>
                </a:cubicBezTo>
                <a:cubicBezTo>
                  <a:pt x="1181" y="1971"/>
                  <a:pt x="1164" y="1971"/>
                  <a:pt x="1147" y="1971"/>
                </a:cubicBezTo>
                <a:cubicBezTo>
                  <a:pt x="1145" y="1971"/>
                  <a:pt x="1143" y="1971"/>
                  <a:pt x="1141" y="1971"/>
                </a:cubicBezTo>
                <a:cubicBezTo>
                  <a:pt x="1141" y="1971"/>
                  <a:pt x="1140" y="1971"/>
                  <a:pt x="1140" y="1971"/>
                </a:cubicBezTo>
                <a:cubicBezTo>
                  <a:pt x="1139" y="1971"/>
                  <a:pt x="1137" y="1970"/>
                  <a:pt x="1136" y="1970"/>
                </a:cubicBezTo>
                <a:cubicBezTo>
                  <a:pt x="1136" y="1970"/>
                  <a:pt x="1136" y="1970"/>
                  <a:pt x="1136" y="1970"/>
                </a:cubicBezTo>
                <a:cubicBezTo>
                  <a:pt x="1135" y="1970"/>
                  <a:pt x="1135" y="1970"/>
                  <a:pt x="1135" y="1970"/>
                </a:cubicBezTo>
                <a:cubicBezTo>
                  <a:pt x="1134" y="1969"/>
                  <a:pt x="1132" y="1969"/>
                  <a:pt x="1131" y="1969"/>
                </a:cubicBezTo>
                <a:cubicBezTo>
                  <a:pt x="1130" y="1968"/>
                  <a:pt x="1130" y="1968"/>
                  <a:pt x="1129" y="1968"/>
                </a:cubicBezTo>
                <a:cubicBezTo>
                  <a:pt x="1128" y="1967"/>
                  <a:pt x="1128" y="1967"/>
                  <a:pt x="1127" y="1967"/>
                </a:cubicBezTo>
                <a:cubicBezTo>
                  <a:pt x="1127" y="1967"/>
                  <a:pt x="1126" y="1967"/>
                  <a:pt x="1126" y="1966"/>
                </a:cubicBezTo>
                <a:cubicBezTo>
                  <a:pt x="1124" y="1965"/>
                  <a:pt x="1121" y="1963"/>
                  <a:pt x="1120" y="1961"/>
                </a:cubicBezTo>
                <a:close/>
                <a:moveTo>
                  <a:pt x="1244" y="2063"/>
                </a:moveTo>
                <a:cubicBezTo>
                  <a:pt x="1243" y="2066"/>
                  <a:pt x="1241" y="2068"/>
                  <a:pt x="1238" y="2070"/>
                </a:cubicBezTo>
                <a:cubicBezTo>
                  <a:pt x="1236" y="2072"/>
                  <a:pt x="1233" y="2074"/>
                  <a:pt x="1229" y="2075"/>
                </a:cubicBezTo>
                <a:cubicBezTo>
                  <a:pt x="1225" y="2076"/>
                  <a:pt x="1221" y="2076"/>
                  <a:pt x="1217" y="2076"/>
                </a:cubicBezTo>
                <a:cubicBezTo>
                  <a:pt x="1205" y="2076"/>
                  <a:pt x="1205" y="2076"/>
                  <a:pt x="1205" y="2076"/>
                </a:cubicBezTo>
                <a:cubicBezTo>
                  <a:pt x="1205" y="2076"/>
                  <a:pt x="1205" y="2076"/>
                  <a:pt x="1205" y="2076"/>
                </a:cubicBezTo>
                <a:cubicBezTo>
                  <a:pt x="1189" y="2076"/>
                  <a:pt x="1174" y="2076"/>
                  <a:pt x="1158" y="2077"/>
                </a:cubicBezTo>
                <a:cubicBezTo>
                  <a:pt x="1156" y="2077"/>
                  <a:pt x="1154" y="2076"/>
                  <a:pt x="1152" y="2076"/>
                </a:cubicBezTo>
                <a:cubicBezTo>
                  <a:pt x="1152" y="2076"/>
                  <a:pt x="1151" y="2076"/>
                  <a:pt x="1151" y="2076"/>
                </a:cubicBezTo>
                <a:cubicBezTo>
                  <a:pt x="1149" y="2076"/>
                  <a:pt x="1148" y="2075"/>
                  <a:pt x="1146" y="2075"/>
                </a:cubicBezTo>
                <a:cubicBezTo>
                  <a:pt x="1146" y="2075"/>
                  <a:pt x="1146" y="2075"/>
                  <a:pt x="1146" y="2075"/>
                </a:cubicBezTo>
                <a:cubicBezTo>
                  <a:pt x="1145" y="2075"/>
                  <a:pt x="1145" y="2075"/>
                  <a:pt x="1145" y="2075"/>
                </a:cubicBezTo>
                <a:cubicBezTo>
                  <a:pt x="1138" y="2073"/>
                  <a:pt x="1132" y="2069"/>
                  <a:pt x="1128" y="2064"/>
                </a:cubicBezTo>
                <a:cubicBezTo>
                  <a:pt x="1128" y="2064"/>
                  <a:pt x="1128" y="2064"/>
                  <a:pt x="1128" y="2064"/>
                </a:cubicBezTo>
                <a:cubicBezTo>
                  <a:pt x="1128" y="2064"/>
                  <a:pt x="1128" y="2064"/>
                  <a:pt x="1128" y="2064"/>
                </a:cubicBezTo>
                <a:cubicBezTo>
                  <a:pt x="1127" y="2063"/>
                  <a:pt x="1126" y="2062"/>
                  <a:pt x="1126" y="2060"/>
                </a:cubicBezTo>
                <a:cubicBezTo>
                  <a:pt x="1126" y="2060"/>
                  <a:pt x="1126" y="2059"/>
                  <a:pt x="1125" y="2059"/>
                </a:cubicBezTo>
                <a:cubicBezTo>
                  <a:pt x="1125" y="2058"/>
                  <a:pt x="1125" y="2057"/>
                  <a:pt x="1125" y="2057"/>
                </a:cubicBezTo>
                <a:cubicBezTo>
                  <a:pt x="1125" y="2056"/>
                  <a:pt x="1125" y="2056"/>
                  <a:pt x="1125" y="2056"/>
                </a:cubicBezTo>
                <a:cubicBezTo>
                  <a:pt x="1125" y="2055"/>
                  <a:pt x="1125" y="2055"/>
                  <a:pt x="1125" y="2055"/>
                </a:cubicBezTo>
                <a:cubicBezTo>
                  <a:pt x="1125" y="2055"/>
                  <a:pt x="1125" y="2055"/>
                  <a:pt x="1125" y="2055"/>
                </a:cubicBezTo>
                <a:cubicBezTo>
                  <a:pt x="1124" y="2046"/>
                  <a:pt x="1123" y="2037"/>
                  <a:pt x="1123" y="2029"/>
                </a:cubicBezTo>
                <a:cubicBezTo>
                  <a:pt x="1123" y="2027"/>
                  <a:pt x="1122" y="2026"/>
                  <a:pt x="1122" y="2024"/>
                </a:cubicBezTo>
                <a:cubicBezTo>
                  <a:pt x="1122" y="2020"/>
                  <a:pt x="1122" y="2020"/>
                  <a:pt x="1122" y="2020"/>
                </a:cubicBezTo>
                <a:cubicBezTo>
                  <a:pt x="1122" y="2019"/>
                  <a:pt x="1122" y="2019"/>
                  <a:pt x="1122" y="2019"/>
                </a:cubicBezTo>
                <a:cubicBezTo>
                  <a:pt x="1122" y="2018"/>
                  <a:pt x="1122" y="2017"/>
                  <a:pt x="1122" y="2016"/>
                </a:cubicBezTo>
                <a:cubicBezTo>
                  <a:pt x="1122" y="2016"/>
                  <a:pt x="1123" y="2016"/>
                  <a:pt x="1123" y="2015"/>
                </a:cubicBezTo>
                <a:cubicBezTo>
                  <a:pt x="1123" y="2014"/>
                  <a:pt x="1123" y="2014"/>
                  <a:pt x="1123" y="2013"/>
                </a:cubicBezTo>
                <a:cubicBezTo>
                  <a:pt x="1124" y="2013"/>
                  <a:pt x="1124" y="2013"/>
                  <a:pt x="1124" y="2012"/>
                </a:cubicBezTo>
                <a:cubicBezTo>
                  <a:pt x="1124" y="2012"/>
                  <a:pt x="1124" y="2012"/>
                  <a:pt x="1124" y="2012"/>
                </a:cubicBezTo>
                <a:cubicBezTo>
                  <a:pt x="1125" y="2011"/>
                  <a:pt x="1125" y="2010"/>
                  <a:pt x="1126" y="2010"/>
                </a:cubicBezTo>
                <a:cubicBezTo>
                  <a:pt x="1126" y="2009"/>
                  <a:pt x="1127" y="2009"/>
                  <a:pt x="1127" y="2009"/>
                </a:cubicBezTo>
                <a:cubicBezTo>
                  <a:pt x="1128" y="2008"/>
                  <a:pt x="1128" y="2008"/>
                  <a:pt x="1129" y="2007"/>
                </a:cubicBezTo>
                <a:cubicBezTo>
                  <a:pt x="1129" y="2007"/>
                  <a:pt x="1129" y="2007"/>
                  <a:pt x="1130" y="2006"/>
                </a:cubicBezTo>
                <a:cubicBezTo>
                  <a:pt x="1130" y="2006"/>
                  <a:pt x="1130" y="2006"/>
                  <a:pt x="1130" y="2006"/>
                </a:cubicBezTo>
                <a:cubicBezTo>
                  <a:pt x="1131" y="2006"/>
                  <a:pt x="1132" y="2005"/>
                  <a:pt x="1133" y="2004"/>
                </a:cubicBezTo>
                <a:cubicBezTo>
                  <a:pt x="1134" y="2004"/>
                  <a:pt x="1134" y="2004"/>
                  <a:pt x="1134" y="2004"/>
                </a:cubicBezTo>
                <a:cubicBezTo>
                  <a:pt x="1134" y="2004"/>
                  <a:pt x="1135" y="2004"/>
                  <a:pt x="1135" y="2004"/>
                </a:cubicBezTo>
                <a:cubicBezTo>
                  <a:pt x="1135" y="2004"/>
                  <a:pt x="1135" y="2004"/>
                  <a:pt x="1136" y="2004"/>
                </a:cubicBezTo>
                <a:cubicBezTo>
                  <a:pt x="1137" y="2003"/>
                  <a:pt x="1138" y="2003"/>
                  <a:pt x="1139" y="2003"/>
                </a:cubicBezTo>
                <a:cubicBezTo>
                  <a:pt x="1139" y="2002"/>
                  <a:pt x="1140" y="2002"/>
                  <a:pt x="1140" y="2002"/>
                </a:cubicBezTo>
                <a:cubicBezTo>
                  <a:pt x="1141" y="2002"/>
                  <a:pt x="1141" y="2002"/>
                  <a:pt x="1142" y="2002"/>
                </a:cubicBezTo>
                <a:cubicBezTo>
                  <a:pt x="1143" y="2002"/>
                  <a:pt x="1145" y="2001"/>
                  <a:pt x="1147" y="2001"/>
                </a:cubicBezTo>
                <a:cubicBezTo>
                  <a:pt x="1147" y="2001"/>
                  <a:pt x="1148" y="2001"/>
                  <a:pt x="1148" y="2001"/>
                </a:cubicBezTo>
                <a:cubicBezTo>
                  <a:pt x="1149" y="2001"/>
                  <a:pt x="1149" y="2001"/>
                  <a:pt x="1150" y="2001"/>
                </a:cubicBezTo>
                <a:cubicBezTo>
                  <a:pt x="1153" y="2001"/>
                  <a:pt x="1153" y="2001"/>
                  <a:pt x="1153" y="2001"/>
                </a:cubicBezTo>
                <a:cubicBezTo>
                  <a:pt x="1155" y="2001"/>
                  <a:pt x="1158" y="2001"/>
                  <a:pt x="1160" y="2001"/>
                </a:cubicBezTo>
                <a:cubicBezTo>
                  <a:pt x="1163" y="2001"/>
                  <a:pt x="1165" y="2001"/>
                  <a:pt x="1168" y="2001"/>
                </a:cubicBezTo>
                <a:cubicBezTo>
                  <a:pt x="1191" y="2001"/>
                  <a:pt x="1191" y="2001"/>
                  <a:pt x="1191" y="2001"/>
                </a:cubicBezTo>
                <a:cubicBezTo>
                  <a:pt x="1197" y="2001"/>
                  <a:pt x="1203" y="2001"/>
                  <a:pt x="1209" y="2001"/>
                </a:cubicBezTo>
                <a:cubicBezTo>
                  <a:pt x="1210" y="2001"/>
                  <a:pt x="1211" y="2001"/>
                  <a:pt x="1212" y="2002"/>
                </a:cubicBezTo>
                <a:cubicBezTo>
                  <a:pt x="1212" y="2002"/>
                  <a:pt x="1213" y="2002"/>
                  <a:pt x="1214" y="2002"/>
                </a:cubicBezTo>
                <a:cubicBezTo>
                  <a:pt x="1214" y="2002"/>
                  <a:pt x="1214" y="2002"/>
                  <a:pt x="1215" y="2002"/>
                </a:cubicBezTo>
                <a:cubicBezTo>
                  <a:pt x="1215" y="2002"/>
                  <a:pt x="1216" y="2002"/>
                  <a:pt x="1216" y="2002"/>
                </a:cubicBezTo>
                <a:cubicBezTo>
                  <a:pt x="1216" y="2002"/>
                  <a:pt x="1216" y="2003"/>
                  <a:pt x="1217" y="2003"/>
                </a:cubicBezTo>
                <a:cubicBezTo>
                  <a:pt x="1218" y="2003"/>
                  <a:pt x="1219" y="2003"/>
                  <a:pt x="1220" y="2004"/>
                </a:cubicBezTo>
                <a:cubicBezTo>
                  <a:pt x="1221" y="2004"/>
                  <a:pt x="1221" y="2004"/>
                  <a:pt x="1222" y="2004"/>
                </a:cubicBezTo>
                <a:cubicBezTo>
                  <a:pt x="1222" y="2005"/>
                  <a:pt x="1223" y="2005"/>
                  <a:pt x="1223" y="2005"/>
                </a:cubicBezTo>
                <a:cubicBezTo>
                  <a:pt x="1224" y="2005"/>
                  <a:pt x="1225" y="2006"/>
                  <a:pt x="1226" y="2006"/>
                </a:cubicBezTo>
                <a:cubicBezTo>
                  <a:pt x="1229" y="2008"/>
                  <a:pt x="1231" y="2010"/>
                  <a:pt x="1233" y="2012"/>
                </a:cubicBezTo>
                <a:cubicBezTo>
                  <a:pt x="1235" y="2014"/>
                  <a:pt x="1237" y="2017"/>
                  <a:pt x="1237" y="2019"/>
                </a:cubicBezTo>
                <a:cubicBezTo>
                  <a:pt x="1240" y="2034"/>
                  <a:pt x="1240" y="2034"/>
                  <a:pt x="1240" y="2034"/>
                </a:cubicBezTo>
                <a:cubicBezTo>
                  <a:pt x="1241" y="2040"/>
                  <a:pt x="1243" y="2046"/>
                  <a:pt x="1244" y="2052"/>
                </a:cubicBezTo>
                <a:cubicBezTo>
                  <a:pt x="1244" y="2052"/>
                  <a:pt x="1244" y="2052"/>
                  <a:pt x="1244" y="2052"/>
                </a:cubicBezTo>
                <a:cubicBezTo>
                  <a:pt x="1244" y="2055"/>
                  <a:pt x="1244" y="2055"/>
                  <a:pt x="1244" y="2055"/>
                </a:cubicBezTo>
                <a:cubicBezTo>
                  <a:pt x="1245" y="2058"/>
                  <a:pt x="1245" y="2061"/>
                  <a:pt x="1244" y="2063"/>
                </a:cubicBezTo>
                <a:close/>
                <a:moveTo>
                  <a:pt x="1349" y="1880"/>
                </a:moveTo>
                <a:cubicBezTo>
                  <a:pt x="1346" y="1879"/>
                  <a:pt x="1344" y="1878"/>
                  <a:pt x="1342" y="1876"/>
                </a:cubicBezTo>
                <a:cubicBezTo>
                  <a:pt x="1340" y="1875"/>
                  <a:pt x="1338" y="1873"/>
                  <a:pt x="1338" y="1871"/>
                </a:cubicBezTo>
                <a:cubicBezTo>
                  <a:pt x="1337" y="1868"/>
                  <a:pt x="1337" y="1868"/>
                  <a:pt x="1337" y="1868"/>
                </a:cubicBezTo>
                <a:cubicBezTo>
                  <a:pt x="1335" y="1863"/>
                  <a:pt x="1333" y="1859"/>
                  <a:pt x="1332" y="1854"/>
                </a:cubicBezTo>
                <a:cubicBezTo>
                  <a:pt x="1331" y="1852"/>
                  <a:pt x="1329" y="1848"/>
                  <a:pt x="1329" y="1845"/>
                </a:cubicBezTo>
                <a:cubicBezTo>
                  <a:pt x="1329" y="1845"/>
                  <a:pt x="1329" y="1845"/>
                  <a:pt x="1329" y="1844"/>
                </a:cubicBezTo>
                <a:cubicBezTo>
                  <a:pt x="1329" y="1844"/>
                  <a:pt x="1329" y="1844"/>
                  <a:pt x="1329" y="1844"/>
                </a:cubicBezTo>
                <a:cubicBezTo>
                  <a:pt x="1329" y="1844"/>
                  <a:pt x="1329" y="1843"/>
                  <a:pt x="1329" y="1843"/>
                </a:cubicBezTo>
                <a:cubicBezTo>
                  <a:pt x="1329" y="1843"/>
                  <a:pt x="1329" y="1843"/>
                  <a:pt x="1329" y="1842"/>
                </a:cubicBezTo>
                <a:cubicBezTo>
                  <a:pt x="1329" y="1842"/>
                  <a:pt x="1329" y="1842"/>
                  <a:pt x="1329" y="1842"/>
                </a:cubicBezTo>
                <a:cubicBezTo>
                  <a:pt x="1333" y="1834"/>
                  <a:pt x="1348" y="1835"/>
                  <a:pt x="1355" y="1835"/>
                </a:cubicBezTo>
                <a:cubicBezTo>
                  <a:pt x="1392" y="1835"/>
                  <a:pt x="1392" y="1835"/>
                  <a:pt x="1392" y="1835"/>
                </a:cubicBezTo>
                <a:cubicBezTo>
                  <a:pt x="1396" y="1835"/>
                  <a:pt x="1399" y="1835"/>
                  <a:pt x="1402" y="1836"/>
                </a:cubicBezTo>
                <a:cubicBezTo>
                  <a:pt x="1403" y="1836"/>
                  <a:pt x="1404" y="1836"/>
                  <a:pt x="1405" y="1836"/>
                </a:cubicBezTo>
                <a:cubicBezTo>
                  <a:pt x="1405" y="1836"/>
                  <a:pt x="1405" y="1837"/>
                  <a:pt x="1406" y="1837"/>
                </a:cubicBezTo>
                <a:cubicBezTo>
                  <a:pt x="1406" y="1837"/>
                  <a:pt x="1407" y="1837"/>
                  <a:pt x="1408" y="1837"/>
                </a:cubicBezTo>
                <a:cubicBezTo>
                  <a:pt x="1409" y="1837"/>
                  <a:pt x="1410" y="1838"/>
                  <a:pt x="1411" y="1838"/>
                </a:cubicBezTo>
                <a:cubicBezTo>
                  <a:pt x="1411" y="1838"/>
                  <a:pt x="1411" y="1838"/>
                  <a:pt x="1411" y="1838"/>
                </a:cubicBezTo>
                <a:cubicBezTo>
                  <a:pt x="1411" y="1838"/>
                  <a:pt x="1411" y="1838"/>
                  <a:pt x="1411" y="1838"/>
                </a:cubicBezTo>
                <a:cubicBezTo>
                  <a:pt x="1412" y="1839"/>
                  <a:pt x="1413" y="1839"/>
                  <a:pt x="1414" y="1840"/>
                </a:cubicBezTo>
                <a:cubicBezTo>
                  <a:pt x="1415" y="1840"/>
                  <a:pt x="1415" y="1840"/>
                  <a:pt x="1416" y="1841"/>
                </a:cubicBezTo>
                <a:cubicBezTo>
                  <a:pt x="1416" y="1841"/>
                  <a:pt x="1416" y="1841"/>
                  <a:pt x="1417" y="1841"/>
                </a:cubicBezTo>
                <a:cubicBezTo>
                  <a:pt x="1417" y="1841"/>
                  <a:pt x="1417" y="1841"/>
                  <a:pt x="1417" y="1842"/>
                </a:cubicBezTo>
                <a:cubicBezTo>
                  <a:pt x="1418" y="1842"/>
                  <a:pt x="1418" y="1842"/>
                  <a:pt x="1418" y="1842"/>
                </a:cubicBezTo>
                <a:cubicBezTo>
                  <a:pt x="1420" y="1844"/>
                  <a:pt x="1422" y="1845"/>
                  <a:pt x="1423" y="1847"/>
                </a:cubicBezTo>
                <a:cubicBezTo>
                  <a:pt x="1423" y="1847"/>
                  <a:pt x="1423" y="1847"/>
                  <a:pt x="1423" y="1847"/>
                </a:cubicBezTo>
                <a:cubicBezTo>
                  <a:pt x="1426" y="1852"/>
                  <a:pt x="1428" y="1859"/>
                  <a:pt x="1431" y="1864"/>
                </a:cubicBezTo>
                <a:cubicBezTo>
                  <a:pt x="1431" y="1864"/>
                  <a:pt x="1431" y="1864"/>
                  <a:pt x="1431" y="1864"/>
                </a:cubicBezTo>
                <a:cubicBezTo>
                  <a:pt x="1432" y="1867"/>
                  <a:pt x="1434" y="1870"/>
                  <a:pt x="1435" y="1873"/>
                </a:cubicBezTo>
                <a:cubicBezTo>
                  <a:pt x="1435" y="1873"/>
                  <a:pt x="1435" y="1873"/>
                  <a:pt x="1435" y="1873"/>
                </a:cubicBezTo>
                <a:cubicBezTo>
                  <a:pt x="1435" y="1873"/>
                  <a:pt x="1435" y="1873"/>
                  <a:pt x="1435" y="1874"/>
                </a:cubicBezTo>
                <a:cubicBezTo>
                  <a:pt x="1436" y="1879"/>
                  <a:pt x="1431" y="1882"/>
                  <a:pt x="1425" y="1883"/>
                </a:cubicBezTo>
                <a:cubicBezTo>
                  <a:pt x="1425" y="1883"/>
                  <a:pt x="1425" y="1883"/>
                  <a:pt x="1425" y="1883"/>
                </a:cubicBezTo>
                <a:cubicBezTo>
                  <a:pt x="1425" y="1883"/>
                  <a:pt x="1424" y="1883"/>
                  <a:pt x="1424" y="1883"/>
                </a:cubicBezTo>
                <a:cubicBezTo>
                  <a:pt x="1423" y="1884"/>
                  <a:pt x="1422" y="1884"/>
                  <a:pt x="1421" y="1884"/>
                </a:cubicBezTo>
                <a:cubicBezTo>
                  <a:pt x="1421" y="1884"/>
                  <a:pt x="1420" y="1884"/>
                  <a:pt x="1420" y="1884"/>
                </a:cubicBezTo>
                <a:cubicBezTo>
                  <a:pt x="1419" y="1884"/>
                  <a:pt x="1418" y="1884"/>
                  <a:pt x="1417" y="1884"/>
                </a:cubicBezTo>
                <a:cubicBezTo>
                  <a:pt x="1417" y="1884"/>
                  <a:pt x="1416" y="1884"/>
                  <a:pt x="1416" y="1884"/>
                </a:cubicBezTo>
                <a:cubicBezTo>
                  <a:pt x="1416" y="1884"/>
                  <a:pt x="1416" y="1884"/>
                  <a:pt x="1415" y="1884"/>
                </a:cubicBezTo>
                <a:cubicBezTo>
                  <a:pt x="1414" y="1884"/>
                  <a:pt x="1414" y="1884"/>
                  <a:pt x="1414" y="1884"/>
                </a:cubicBezTo>
                <a:cubicBezTo>
                  <a:pt x="1408" y="1884"/>
                  <a:pt x="1403" y="1884"/>
                  <a:pt x="1397" y="1884"/>
                </a:cubicBezTo>
                <a:cubicBezTo>
                  <a:pt x="1387" y="1884"/>
                  <a:pt x="1378" y="1884"/>
                  <a:pt x="1368" y="1884"/>
                </a:cubicBezTo>
                <a:cubicBezTo>
                  <a:pt x="1362" y="1884"/>
                  <a:pt x="1355" y="1883"/>
                  <a:pt x="1349" y="1880"/>
                </a:cubicBezTo>
                <a:cubicBezTo>
                  <a:pt x="1349" y="1880"/>
                  <a:pt x="1349" y="1880"/>
                  <a:pt x="1349" y="1880"/>
                </a:cubicBezTo>
                <a:close/>
                <a:moveTo>
                  <a:pt x="1373" y="1961"/>
                </a:moveTo>
                <a:cubicBezTo>
                  <a:pt x="1371" y="1959"/>
                  <a:pt x="1369" y="1956"/>
                  <a:pt x="1369" y="1954"/>
                </a:cubicBezTo>
                <a:cubicBezTo>
                  <a:pt x="1363" y="1940"/>
                  <a:pt x="1363" y="1940"/>
                  <a:pt x="1363" y="1940"/>
                </a:cubicBezTo>
                <a:cubicBezTo>
                  <a:pt x="1362" y="1935"/>
                  <a:pt x="1360" y="1931"/>
                  <a:pt x="1359" y="1927"/>
                </a:cubicBezTo>
                <a:cubicBezTo>
                  <a:pt x="1359" y="1927"/>
                  <a:pt x="1359" y="1927"/>
                  <a:pt x="1359" y="1927"/>
                </a:cubicBezTo>
                <a:cubicBezTo>
                  <a:pt x="1358" y="1925"/>
                  <a:pt x="1358" y="1925"/>
                  <a:pt x="1358" y="1925"/>
                </a:cubicBezTo>
                <a:cubicBezTo>
                  <a:pt x="1357" y="1923"/>
                  <a:pt x="1357" y="1921"/>
                  <a:pt x="1358" y="1919"/>
                </a:cubicBezTo>
                <a:cubicBezTo>
                  <a:pt x="1358" y="1918"/>
                  <a:pt x="1359" y="1917"/>
                  <a:pt x="1360" y="1916"/>
                </a:cubicBezTo>
                <a:cubicBezTo>
                  <a:pt x="1360" y="1916"/>
                  <a:pt x="1361" y="1916"/>
                  <a:pt x="1361" y="1915"/>
                </a:cubicBezTo>
                <a:cubicBezTo>
                  <a:pt x="1361" y="1915"/>
                  <a:pt x="1361" y="1915"/>
                  <a:pt x="1362" y="1915"/>
                </a:cubicBezTo>
                <a:cubicBezTo>
                  <a:pt x="1364" y="1913"/>
                  <a:pt x="1366" y="1912"/>
                  <a:pt x="1369" y="1911"/>
                </a:cubicBezTo>
                <a:cubicBezTo>
                  <a:pt x="1371" y="1911"/>
                  <a:pt x="1374" y="1910"/>
                  <a:pt x="1376" y="1910"/>
                </a:cubicBezTo>
                <a:cubicBezTo>
                  <a:pt x="1386" y="1909"/>
                  <a:pt x="1397" y="1910"/>
                  <a:pt x="1402" y="1910"/>
                </a:cubicBezTo>
                <a:cubicBezTo>
                  <a:pt x="1420" y="1910"/>
                  <a:pt x="1451" y="1906"/>
                  <a:pt x="1461" y="1925"/>
                </a:cubicBezTo>
                <a:cubicBezTo>
                  <a:pt x="1461" y="1925"/>
                  <a:pt x="1461" y="1925"/>
                  <a:pt x="1461" y="1925"/>
                </a:cubicBezTo>
                <a:cubicBezTo>
                  <a:pt x="1461" y="1925"/>
                  <a:pt x="1461" y="1925"/>
                  <a:pt x="1461" y="1925"/>
                </a:cubicBezTo>
                <a:cubicBezTo>
                  <a:pt x="1461" y="1925"/>
                  <a:pt x="1461" y="1925"/>
                  <a:pt x="1461" y="1925"/>
                </a:cubicBezTo>
                <a:cubicBezTo>
                  <a:pt x="1465" y="1933"/>
                  <a:pt x="1469" y="1940"/>
                  <a:pt x="1473" y="1948"/>
                </a:cubicBezTo>
                <a:cubicBezTo>
                  <a:pt x="1474" y="1951"/>
                  <a:pt x="1476" y="1953"/>
                  <a:pt x="1476" y="1956"/>
                </a:cubicBezTo>
                <a:cubicBezTo>
                  <a:pt x="1476" y="1956"/>
                  <a:pt x="1476" y="1956"/>
                  <a:pt x="1476" y="1957"/>
                </a:cubicBezTo>
                <a:cubicBezTo>
                  <a:pt x="1477" y="1957"/>
                  <a:pt x="1477" y="1958"/>
                  <a:pt x="1477" y="1958"/>
                </a:cubicBezTo>
                <a:cubicBezTo>
                  <a:pt x="1477" y="1959"/>
                  <a:pt x="1477" y="1959"/>
                  <a:pt x="1477" y="1960"/>
                </a:cubicBezTo>
                <a:cubicBezTo>
                  <a:pt x="1477" y="1960"/>
                  <a:pt x="1477" y="1960"/>
                  <a:pt x="1477" y="1960"/>
                </a:cubicBezTo>
                <a:cubicBezTo>
                  <a:pt x="1477" y="1960"/>
                  <a:pt x="1476" y="1961"/>
                  <a:pt x="1476" y="1961"/>
                </a:cubicBezTo>
                <a:cubicBezTo>
                  <a:pt x="1476" y="1962"/>
                  <a:pt x="1476" y="1962"/>
                  <a:pt x="1475" y="1963"/>
                </a:cubicBezTo>
                <a:cubicBezTo>
                  <a:pt x="1475" y="1963"/>
                  <a:pt x="1475" y="1963"/>
                  <a:pt x="1475" y="1963"/>
                </a:cubicBezTo>
                <a:cubicBezTo>
                  <a:pt x="1475" y="1964"/>
                  <a:pt x="1474" y="1965"/>
                  <a:pt x="1474" y="1965"/>
                </a:cubicBezTo>
                <a:cubicBezTo>
                  <a:pt x="1473" y="1965"/>
                  <a:pt x="1473" y="1965"/>
                  <a:pt x="1473" y="1966"/>
                </a:cubicBezTo>
                <a:cubicBezTo>
                  <a:pt x="1473" y="1966"/>
                  <a:pt x="1473" y="1966"/>
                  <a:pt x="1472" y="1966"/>
                </a:cubicBezTo>
                <a:cubicBezTo>
                  <a:pt x="1472" y="1966"/>
                  <a:pt x="1472" y="1967"/>
                  <a:pt x="1471" y="1967"/>
                </a:cubicBezTo>
                <a:cubicBezTo>
                  <a:pt x="1470" y="1968"/>
                  <a:pt x="1468" y="1969"/>
                  <a:pt x="1466" y="1969"/>
                </a:cubicBezTo>
                <a:cubicBezTo>
                  <a:pt x="1465" y="1969"/>
                  <a:pt x="1465" y="1969"/>
                  <a:pt x="1464" y="1970"/>
                </a:cubicBezTo>
                <a:cubicBezTo>
                  <a:pt x="1463" y="1970"/>
                  <a:pt x="1462" y="1970"/>
                  <a:pt x="1462" y="1970"/>
                </a:cubicBezTo>
                <a:cubicBezTo>
                  <a:pt x="1461" y="1970"/>
                  <a:pt x="1461" y="1970"/>
                  <a:pt x="1461" y="1970"/>
                </a:cubicBezTo>
                <a:cubicBezTo>
                  <a:pt x="1460" y="1970"/>
                  <a:pt x="1460" y="1970"/>
                  <a:pt x="1460" y="1970"/>
                </a:cubicBezTo>
                <a:cubicBezTo>
                  <a:pt x="1441" y="1972"/>
                  <a:pt x="1422" y="1971"/>
                  <a:pt x="1403" y="1971"/>
                </a:cubicBezTo>
                <a:cubicBezTo>
                  <a:pt x="1401" y="1971"/>
                  <a:pt x="1399" y="1971"/>
                  <a:pt x="1397" y="1970"/>
                </a:cubicBezTo>
                <a:cubicBezTo>
                  <a:pt x="1397" y="1970"/>
                  <a:pt x="1397" y="1970"/>
                  <a:pt x="1397" y="1970"/>
                </a:cubicBezTo>
                <a:cubicBezTo>
                  <a:pt x="1390" y="1970"/>
                  <a:pt x="1383" y="1967"/>
                  <a:pt x="1377" y="1964"/>
                </a:cubicBezTo>
                <a:cubicBezTo>
                  <a:pt x="1376" y="1963"/>
                  <a:pt x="1374" y="1962"/>
                  <a:pt x="1373" y="1961"/>
                </a:cubicBezTo>
                <a:close/>
                <a:moveTo>
                  <a:pt x="1527" y="2063"/>
                </a:moveTo>
                <a:cubicBezTo>
                  <a:pt x="1527" y="2063"/>
                  <a:pt x="1527" y="2064"/>
                  <a:pt x="1527" y="2064"/>
                </a:cubicBezTo>
                <a:cubicBezTo>
                  <a:pt x="1527" y="2065"/>
                  <a:pt x="1526" y="2065"/>
                  <a:pt x="1526" y="2065"/>
                </a:cubicBezTo>
                <a:cubicBezTo>
                  <a:pt x="1526" y="2066"/>
                  <a:pt x="1526" y="2066"/>
                  <a:pt x="1525" y="2067"/>
                </a:cubicBezTo>
                <a:cubicBezTo>
                  <a:pt x="1525" y="2067"/>
                  <a:pt x="1525" y="2068"/>
                  <a:pt x="1525" y="2068"/>
                </a:cubicBezTo>
                <a:cubicBezTo>
                  <a:pt x="1525" y="2068"/>
                  <a:pt x="1524" y="2068"/>
                  <a:pt x="1524" y="2069"/>
                </a:cubicBezTo>
                <a:cubicBezTo>
                  <a:pt x="1524" y="2069"/>
                  <a:pt x="1524" y="2069"/>
                  <a:pt x="1524" y="2069"/>
                </a:cubicBezTo>
                <a:cubicBezTo>
                  <a:pt x="1524" y="2069"/>
                  <a:pt x="1523" y="2070"/>
                  <a:pt x="1523" y="2070"/>
                </a:cubicBezTo>
                <a:cubicBezTo>
                  <a:pt x="1520" y="2073"/>
                  <a:pt x="1515" y="2074"/>
                  <a:pt x="1511" y="2075"/>
                </a:cubicBezTo>
                <a:cubicBezTo>
                  <a:pt x="1510" y="2075"/>
                  <a:pt x="1510" y="2075"/>
                  <a:pt x="1510" y="2075"/>
                </a:cubicBezTo>
                <a:cubicBezTo>
                  <a:pt x="1508" y="2075"/>
                  <a:pt x="1506" y="2076"/>
                  <a:pt x="1504" y="2076"/>
                </a:cubicBezTo>
                <a:cubicBezTo>
                  <a:pt x="1504" y="2076"/>
                  <a:pt x="1504" y="2076"/>
                  <a:pt x="1504" y="2076"/>
                </a:cubicBezTo>
                <a:cubicBezTo>
                  <a:pt x="1503" y="2076"/>
                  <a:pt x="1503" y="2076"/>
                  <a:pt x="1503" y="2076"/>
                </a:cubicBezTo>
                <a:cubicBezTo>
                  <a:pt x="1501" y="2076"/>
                  <a:pt x="1499" y="2076"/>
                  <a:pt x="1497" y="2076"/>
                </a:cubicBezTo>
                <a:cubicBezTo>
                  <a:pt x="1446" y="2076"/>
                  <a:pt x="1446" y="2076"/>
                  <a:pt x="1446" y="2076"/>
                </a:cubicBezTo>
                <a:cubicBezTo>
                  <a:pt x="1444" y="2076"/>
                  <a:pt x="1441" y="2076"/>
                  <a:pt x="1439" y="2075"/>
                </a:cubicBezTo>
                <a:cubicBezTo>
                  <a:pt x="1439" y="2075"/>
                  <a:pt x="1438" y="2075"/>
                  <a:pt x="1438" y="2075"/>
                </a:cubicBezTo>
                <a:cubicBezTo>
                  <a:pt x="1427" y="2074"/>
                  <a:pt x="1414" y="2069"/>
                  <a:pt x="1408" y="2059"/>
                </a:cubicBezTo>
                <a:cubicBezTo>
                  <a:pt x="1407" y="2058"/>
                  <a:pt x="1407" y="2056"/>
                  <a:pt x="1406" y="2055"/>
                </a:cubicBezTo>
                <a:cubicBezTo>
                  <a:pt x="1406" y="2055"/>
                  <a:pt x="1406" y="2055"/>
                  <a:pt x="1406" y="2055"/>
                </a:cubicBezTo>
                <a:cubicBezTo>
                  <a:pt x="1406" y="2055"/>
                  <a:pt x="1406" y="2055"/>
                  <a:pt x="1406" y="2055"/>
                </a:cubicBezTo>
                <a:cubicBezTo>
                  <a:pt x="1403" y="2047"/>
                  <a:pt x="1400" y="2040"/>
                  <a:pt x="1398" y="2032"/>
                </a:cubicBezTo>
                <a:cubicBezTo>
                  <a:pt x="1396" y="2029"/>
                  <a:pt x="1394" y="2024"/>
                  <a:pt x="1393" y="2019"/>
                </a:cubicBezTo>
                <a:cubicBezTo>
                  <a:pt x="1393" y="2019"/>
                  <a:pt x="1393" y="2019"/>
                  <a:pt x="1393" y="2019"/>
                </a:cubicBezTo>
                <a:cubicBezTo>
                  <a:pt x="1393" y="2019"/>
                  <a:pt x="1393" y="2019"/>
                  <a:pt x="1393" y="2019"/>
                </a:cubicBezTo>
                <a:cubicBezTo>
                  <a:pt x="1392" y="2018"/>
                  <a:pt x="1392" y="2018"/>
                  <a:pt x="1392" y="2017"/>
                </a:cubicBezTo>
                <a:cubicBezTo>
                  <a:pt x="1392" y="2015"/>
                  <a:pt x="1392" y="2013"/>
                  <a:pt x="1392" y="2012"/>
                </a:cubicBezTo>
                <a:cubicBezTo>
                  <a:pt x="1393" y="2011"/>
                  <a:pt x="1393" y="2010"/>
                  <a:pt x="1394" y="2009"/>
                </a:cubicBezTo>
                <a:cubicBezTo>
                  <a:pt x="1394" y="2009"/>
                  <a:pt x="1394" y="2009"/>
                  <a:pt x="1394" y="2009"/>
                </a:cubicBezTo>
                <a:cubicBezTo>
                  <a:pt x="1397" y="2004"/>
                  <a:pt x="1403" y="2002"/>
                  <a:pt x="1409" y="2001"/>
                </a:cubicBezTo>
                <a:cubicBezTo>
                  <a:pt x="1409" y="2001"/>
                  <a:pt x="1409" y="2001"/>
                  <a:pt x="1410" y="2001"/>
                </a:cubicBezTo>
                <a:cubicBezTo>
                  <a:pt x="1411" y="2001"/>
                  <a:pt x="1413" y="2001"/>
                  <a:pt x="1414" y="2000"/>
                </a:cubicBezTo>
                <a:cubicBezTo>
                  <a:pt x="1414" y="2000"/>
                  <a:pt x="1415" y="2000"/>
                  <a:pt x="1415" y="2000"/>
                </a:cubicBezTo>
                <a:cubicBezTo>
                  <a:pt x="1418" y="2000"/>
                  <a:pt x="1418" y="2000"/>
                  <a:pt x="1418" y="2000"/>
                </a:cubicBezTo>
                <a:cubicBezTo>
                  <a:pt x="1419" y="2000"/>
                  <a:pt x="1420" y="2000"/>
                  <a:pt x="1421" y="2000"/>
                </a:cubicBezTo>
                <a:cubicBezTo>
                  <a:pt x="1437" y="2000"/>
                  <a:pt x="1453" y="2000"/>
                  <a:pt x="1469" y="2000"/>
                </a:cubicBezTo>
                <a:cubicBezTo>
                  <a:pt x="1469" y="2000"/>
                  <a:pt x="1469" y="2000"/>
                  <a:pt x="1469" y="2000"/>
                </a:cubicBezTo>
                <a:cubicBezTo>
                  <a:pt x="1469" y="2000"/>
                  <a:pt x="1469" y="2000"/>
                  <a:pt x="1469" y="2000"/>
                </a:cubicBezTo>
                <a:cubicBezTo>
                  <a:pt x="1471" y="2000"/>
                  <a:pt x="1473" y="2000"/>
                  <a:pt x="1475" y="2001"/>
                </a:cubicBezTo>
                <a:cubicBezTo>
                  <a:pt x="1475" y="2001"/>
                  <a:pt x="1476" y="2001"/>
                  <a:pt x="1476" y="2001"/>
                </a:cubicBezTo>
                <a:cubicBezTo>
                  <a:pt x="1487" y="2002"/>
                  <a:pt x="1499" y="2006"/>
                  <a:pt x="1505" y="2015"/>
                </a:cubicBezTo>
                <a:cubicBezTo>
                  <a:pt x="1506" y="2016"/>
                  <a:pt x="1507" y="2017"/>
                  <a:pt x="1508" y="2019"/>
                </a:cubicBezTo>
                <a:cubicBezTo>
                  <a:pt x="1509" y="2022"/>
                  <a:pt x="1509" y="2022"/>
                  <a:pt x="1509" y="2022"/>
                </a:cubicBezTo>
                <a:cubicBezTo>
                  <a:pt x="1512" y="2028"/>
                  <a:pt x="1516" y="2035"/>
                  <a:pt x="1519" y="2041"/>
                </a:cubicBezTo>
                <a:cubicBezTo>
                  <a:pt x="1521" y="2045"/>
                  <a:pt x="1524" y="2051"/>
                  <a:pt x="1526" y="2056"/>
                </a:cubicBezTo>
                <a:cubicBezTo>
                  <a:pt x="1527" y="2058"/>
                  <a:pt x="1527" y="2061"/>
                  <a:pt x="1527" y="2063"/>
                </a:cubicBezTo>
                <a:close/>
                <a:moveTo>
                  <a:pt x="1640" y="2000"/>
                </a:moveTo>
                <a:cubicBezTo>
                  <a:pt x="1642" y="2000"/>
                  <a:pt x="1643" y="2000"/>
                  <a:pt x="1645" y="2000"/>
                </a:cubicBezTo>
                <a:cubicBezTo>
                  <a:pt x="1645" y="2000"/>
                  <a:pt x="1645" y="2000"/>
                  <a:pt x="1646" y="2000"/>
                </a:cubicBezTo>
                <a:cubicBezTo>
                  <a:pt x="1657" y="2002"/>
                  <a:pt x="1669" y="2006"/>
                  <a:pt x="1677" y="2014"/>
                </a:cubicBezTo>
                <a:cubicBezTo>
                  <a:pt x="1678" y="2014"/>
                  <a:pt x="1678" y="2015"/>
                  <a:pt x="1678" y="2015"/>
                </a:cubicBezTo>
                <a:cubicBezTo>
                  <a:pt x="1679" y="2016"/>
                  <a:pt x="1679" y="2016"/>
                  <a:pt x="1680" y="2017"/>
                </a:cubicBezTo>
                <a:cubicBezTo>
                  <a:pt x="1680" y="2017"/>
                  <a:pt x="1680" y="2017"/>
                  <a:pt x="1680" y="2018"/>
                </a:cubicBezTo>
                <a:cubicBezTo>
                  <a:pt x="1681" y="2018"/>
                  <a:pt x="1681" y="2018"/>
                  <a:pt x="1681" y="2018"/>
                </a:cubicBezTo>
                <a:cubicBezTo>
                  <a:pt x="1682" y="2019"/>
                  <a:pt x="1682" y="2019"/>
                  <a:pt x="1682" y="2019"/>
                </a:cubicBezTo>
                <a:cubicBezTo>
                  <a:pt x="1685" y="2024"/>
                  <a:pt x="1688" y="2029"/>
                  <a:pt x="1692" y="2034"/>
                </a:cubicBezTo>
                <a:cubicBezTo>
                  <a:pt x="1692" y="2034"/>
                  <a:pt x="1692" y="2034"/>
                  <a:pt x="1692" y="2034"/>
                </a:cubicBezTo>
                <a:cubicBezTo>
                  <a:pt x="1697" y="2041"/>
                  <a:pt x="1703" y="2049"/>
                  <a:pt x="1707" y="2056"/>
                </a:cubicBezTo>
                <a:cubicBezTo>
                  <a:pt x="1707" y="2057"/>
                  <a:pt x="1707" y="2057"/>
                  <a:pt x="1708" y="2058"/>
                </a:cubicBezTo>
                <a:cubicBezTo>
                  <a:pt x="1708" y="2058"/>
                  <a:pt x="1708" y="2058"/>
                  <a:pt x="1708" y="2058"/>
                </a:cubicBezTo>
                <a:cubicBezTo>
                  <a:pt x="1709" y="2063"/>
                  <a:pt x="1709" y="2066"/>
                  <a:pt x="1707" y="2068"/>
                </a:cubicBezTo>
                <a:cubicBezTo>
                  <a:pt x="1706" y="2069"/>
                  <a:pt x="1706" y="2069"/>
                  <a:pt x="1706" y="2069"/>
                </a:cubicBezTo>
                <a:cubicBezTo>
                  <a:pt x="1705" y="2071"/>
                  <a:pt x="1702" y="2072"/>
                  <a:pt x="1699" y="2073"/>
                </a:cubicBezTo>
                <a:cubicBezTo>
                  <a:pt x="1696" y="2074"/>
                  <a:pt x="1692" y="2075"/>
                  <a:pt x="1688" y="2075"/>
                </a:cubicBezTo>
                <a:cubicBezTo>
                  <a:pt x="1684" y="2075"/>
                  <a:pt x="1684" y="2075"/>
                  <a:pt x="1684" y="2075"/>
                </a:cubicBezTo>
                <a:cubicBezTo>
                  <a:pt x="1684" y="2075"/>
                  <a:pt x="1684" y="2075"/>
                  <a:pt x="1684" y="2075"/>
                </a:cubicBezTo>
                <a:cubicBezTo>
                  <a:pt x="1666" y="2075"/>
                  <a:pt x="1648" y="2075"/>
                  <a:pt x="1629" y="2075"/>
                </a:cubicBezTo>
                <a:cubicBezTo>
                  <a:pt x="1627" y="2075"/>
                  <a:pt x="1625" y="2075"/>
                  <a:pt x="1623" y="2075"/>
                </a:cubicBezTo>
                <a:cubicBezTo>
                  <a:pt x="1623" y="2075"/>
                  <a:pt x="1623" y="2075"/>
                  <a:pt x="1623" y="2075"/>
                </a:cubicBezTo>
                <a:cubicBezTo>
                  <a:pt x="1610" y="2073"/>
                  <a:pt x="1597" y="2068"/>
                  <a:pt x="1589" y="2059"/>
                </a:cubicBezTo>
                <a:cubicBezTo>
                  <a:pt x="1588" y="2057"/>
                  <a:pt x="1587" y="2056"/>
                  <a:pt x="1586" y="2055"/>
                </a:cubicBezTo>
                <a:cubicBezTo>
                  <a:pt x="1586" y="2054"/>
                  <a:pt x="1586" y="2054"/>
                  <a:pt x="1586" y="2054"/>
                </a:cubicBezTo>
                <a:cubicBezTo>
                  <a:pt x="1586" y="2054"/>
                  <a:pt x="1586" y="2054"/>
                  <a:pt x="1586" y="2054"/>
                </a:cubicBezTo>
                <a:cubicBezTo>
                  <a:pt x="1582" y="2047"/>
                  <a:pt x="1578" y="2041"/>
                  <a:pt x="1574" y="2034"/>
                </a:cubicBezTo>
                <a:cubicBezTo>
                  <a:pt x="1571" y="2029"/>
                  <a:pt x="1566" y="2021"/>
                  <a:pt x="1564" y="2015"/>
                </a:cubicBezTo>
                <a:cubicBezTo>
                  <a:pt x="1564" y="2015"/>
                  <a:pt x="1564" y="2015"/>
                  <a:pt x="1564" y="2014"/>
                </a:cubicBezTo>
                <a:cubicBezTo>
                  <a:pt x="1564" y="2014"/>
                  <a:pt x="1564" y="2013"/>
                  <a:pt x="1564" y="2013"/>
                </a:cubicBezTo>
                <a:cubicBezTo>
                  <a:pt x="1564" y="2006"/>
                  <a:pt x="1568" y="2003"/>
                  <a:pt x="1574" y="2002"/>
                </a:cubicBezTo>
                <a:cubicBezTo>
                  <a:pt x="1574" y="2001"/>
                  <a:pt x="1574" y="2001"/>
                  <a:pt x="1574" y="2001"/>
                </a:cubicBezTo>
                <a:cubicBezTo>
                  <a:pt x="1574" y="2001"/>
                  <a:pt x="1575" y="2001"/>
                  <a:pt x="1575" y="2001"/>
                </a:cubicBezTo>
                <a:cubicBezTo>
                  <a:pt x="1575" y="2001"/>
                  <a:pt x="1576" y="2001"/>
                  <a:pt x="1576" y="2001"/>
                </a:cubicBezTo>
                <a:cubicBezTo>
                  <a:pt x="1579" y="2000"/>
                  <a:pt x="1581" y="2000"/>
                  <a:pt x="1585" y="2000"/>
                </a:cubicBezTo>
                <a:cubicBezTo>
                  <a:pt x="1621" y="2000"/>
                  <a:pt x="1621" y="2000"/>
                  <a:pt x="1621" y="2000"/>
                </a:cubicBezTo>
                <a:cubicBezTo>
                  <a:pt x="1627" y="2000"/>
                  <a:pt x="1633" y="2000"/>
                  <a:pt x="1639" y="2000"/>
                </a:cubicBezTo>
                <a:cubicBezTo>
                  <a:pt x="1639" y="2000"/>
                  <a:pt x="1639" y="2000"/>
                  <a:pt x="1639" y="2000"/>
                </a:cubicBezTo>
                <a:cubicBezTo>
                  <a:pt x="1639" y="2000"/>
                  <a:pt x="1640" y="2000"/>
                  <a:pt x="1640" y="2000"/>
                </a:cubicBezTo>
                <a:close/>
                <a:moveTo>
                  <a:pt x="1617" y="1924"/>
                </a:moveTo>
                <a:cubicBezTo>
                  <a:pt x="1621" y="1930"/>
                  <a:pt x="1625" y="1937"/>
                  <a:pt x="1629" y="1943"/>
                </a:cubicBezTo>
                <a:cubicBezTo>
                  <a:pt x="1631" y="1946"/>
                  <a:pt x="1635" y="1950"/>
                  <a:pt x="1637" y="1955"/>
                </a:cubicBezTo>
                <a:cubicBezTo>
                  <a:pt x="1638" y="1956"/>
                  <a:pt x="1639" y="1958"/>
                  <a:pt x="1639" y="1960"/>
                </a:cubicBezTo>
                <a:cubicBezTo>
                  <a:pt x="1639" y="1961"/>
                  <a:pt x="1638" y="1962"/>
                  <a:pt x="1638" y="1963"/>
                </a:cubicBezTo>
                <a:cubicBezTo>
                  <a:pt x="1637" y="1964"/>
                  <a:pt x="1637" y="1964"/>
                  <a:pt x="1636" y="1965"/>
                </a:cubicBezTo>
                <a:cubicBezTo>
                  <a:pt x="1636" y="1965"/>
                  <a:pt x="1636" y="1965"/>
                  <a:pt x="1636" y="1965"/>
                </a:cubicBezTo>
                <a:cubicBezTo>
                  <a:pt x="1636" y="1965"/>
                  <a:pt x="1636" y="1965"/>
                  <a:pt x="1636" y="1965"/>
                </a:cubicBezTo>
                <a:cubicBezTo>
                  <a:pt x="1636" y="1966"/>
                  <a:pt x="1635" y="1966"/>
                  <a:pt x="1635" y="1966"/>
                </a:cubicBezTo>
                <a:cubicBezTo>
                  <a:pt x="1635" y="1966"/>
                  <a:pt x="1634" y="1967"/>
                  <a:pt x="1634" y="1967"/>
                </a:cubicBezTo>
                <a:cubicBezTo>
                  <a:pt x="1634" y="1967"/>
                  <a:pt x="1633" y="1967"/>
                  <a:pt x="1632" y="1968"/>
                </a:cubicBezTo>
                <a:cubicBezTo>
                  <a:pt x="1632" y="1968"/>
                  <a:pt x="1631" y="1968"/>
                  <a:pt x="1630" y="1969"/>
                </a:cubicBezTo>
                <a:cubicBezTo>
                  <a:pt x="1630" y="1969"/>
                  <a:pt x="1630" y="1969"/>
                  <a:pt x="1630" y="1969"/>
                </a:cubicBezTo>
                <a:cubicBezTo>
                  <a:pt x="1630" y="1969"/>
                  <a:pt x="1630" y="1969"/>
                  <a:pt x="1629" y="1969"/>
                </a:cubicBezTo>
                <a:cubicBezTo>
                  <a:pt x="1620" y="1972"/>
                  <a:pt x="1607" y="1970"/>
                  <a:pt x="1598" y="1970"/>
                </a:cubicBezTo>
                <a:cubicBezTo>
                  <a:pt x="1588" y="1970"/>
                  <a:pt x="1578" y="1970"/>
                  <a:pt x="1567" y="1970"/>
                </a:cubicBezTo>
                <a:cubicBezTo>
                  <a:pt x="1558" y="1970"/>
                  <a:pt x="1547" y="1968"/>
                  <a:pt x="1539" y="1962"/>
                </a:cubicBezTo>
                <a:cubicBezTo>
                  <a:pt x="1538" y="1962"/>
                  <a:pt x="1536" y="1961"/>
                  <a:pt x="1535" y="1960"/>
                </a:cubicBezTo>
                <a:cubicBezTo>
                  <a:pt x="1533" y="1958"/>
                  <a:pt x="1531" y="1956"/>
                  <a:pt x="1530" y="1954"/>
                </a:cubicBezTo>
                <a:cubicBezTo>
                  <a:pt x="1529" y="1952"/>
                  <a:pt x="1529" y="1952"/>
                  <a:pt x="1529" y="1952"/>
                </a:cubicBezTo>
                <a:cubicBezTo>
                  <a:pt x="1529" y="1952"/>
                  <a:pt x="1529" y="1952"/>
                  <a:pt x="1529" y="1952"/>
                </a:cubicBezTo>
                <a:cubicBezTo>
                  <a:pt x="1524" y="1944"/>
                  <a:pt x="1520" y="1936"/>
                  <a:pt x="1515" y="1928"/>
                </a:cubicBezTo>
                <a:cubicBezTo>
                  <a:pt x="1513" y="1925"/>
                  <a:pt x="1513" y="1925"/>
                  <a:pt x="1513" y="1925"/>
                </a:cubicBezTo>
                <a:cubicBezTo>
                  <a:pt x="1512" y="1923"/>
                  <a:pt x="1512" y="1921"/>
                  <a:pt x="1512" y="1919"/>
                </a:cubicBezTo>
                <a:cubicBezTo>
                  <a:pt x="1512" y="1917"/>
                  <a:pt x="1513" y="1915"/>
                  <a:pt x="1515" y="1914"/>
                </a:cubicBezTo>
                <a:cubicBezTo>
                  <a:pt x="1517" y="1913"/>
                  <a:pt x="1519" y="1912"/>
                  <a:pt x="1522" y="1911"/>
                </a:cubicBezTo>
                <a:cubicBezTo>
                  <a:pt x="1524" y="1910"/>
                  <a:pt x="1528" y="1910"/>
                  <a:pt x="1531" y="1910"/>
                </a:cubicBezTo>
                <a:cubicBezTo>
                  <a:pt x="1532" y="1910"/>
                  <a:pt x="1532" y="1910"/>
                  <a:pt x="1532" y="1910"/>
                </a:cubicBezTo>
                <a:cubicBezTo>
                  <a:pt x="1540" y="1909"/>
                  <a:pt x="1548" y="1910"/>
                  <a:pt x="1553" y="1910"/>
                </a:cubicBezTo>
                <a:cubicBezTo>
                  <a:pt x="1573" y="1910"/>
                  <a:pt x="1604" y="1906"/>
                  <a:pt x="1617" y="1924"/>
                </a:cubicBezTo>
                <a:close/>
                <a:moveTo>
                  <a:pt x="366" y="1441"/>
                </a:moveTo>
                <a:cubicBezTo>
                  <a:pt x="372" y="1443"/>
                  <a:pt x="377" y="1446"/>
                  <a:pt x="382" y="1448"/>
                </a:cubicBezTo>
                <a:cubicBezTo>
                  <a:pt x="392" y="1453"/>
                  <a:pt x="403" y="1458"/>
                  <a:pt x="413" y="1462"/>
                </a:cubicBezTo>
                <a:cubicBezTo>
                  <a:pt x="418" y="1464"/>
                  <a:pt x="422" y="1466"/>
                  <a:pt x="426" y="1468"/>
                </a:cubicBezTo>
                <a:cubicBezTo>
                  <a:pt x="430" y="1469"/>
                  <a:pt x="433" y="1470"/>
                  <a:pt x="437" y="1472"/>
                </a:cubicBezTo>
                <a:cubicBezTo>
                  <a:pt x="458" y="1479"/>
                  <a:pt x="479" y="1486"/>
                  <a:pt x="502" y="1492"/>
                </a:cubicBezTo>
                <a:cubicBezTo>
                  <a:pt x="527" y="1499"/>
                  <a:pt x="552" y="1505"/>
                  <a:pt x="578" y="1510"/>
                </a:cubicBezTo>
                <a:cubicBezTo>
                  <a:pt x="683" y="1532"/>
                  <a:pt x="786" y="1541"/>
                  <a:pt x="819" y="1542"/>
                </a:cubicBezTo>
                <a:cubicBezTo>
                  <a:pt x="819" y="1610"/>
                  <a:pt x="819" y="1610"/>
                  <a:pt x="819" y="1610"/>
                </a:cubicBezTo>
                <a:cubicBezTo>
                  <a:pt x="857" y="1570"/>
                  <a:pt x="857" y="1570"/>
                  <a:pt x="857" y="1570"/>
                </a:cubicBezTo>
                <a:cubicBezTo>
                  <a:pt x="906" y="1518"/>
                  <a:pt x="906" y="1518"/>
                  <a:pt x="906" y="1518"/>
                </a:cubicBezTo>
                <a:cubicBezTo>
                  <a:pt x="1019" y="1399"/>
                  <a:pt x="1019" y="1399"/>
                  <a:pt x="1019" y="1399"/>
                </a:cubicBezTo>
                <a:cubicBezTo>
                  <a:pt x="933" y="1308"/>
                  <a:pt x="933" y="1308"/>
                  <a:pt x="933" y="1308"/>
                </a:cubicBezTo>
                <a:cubicBezTo>
                  <a:pt x="819" y="1188"/>
                  <a:pt x="819" y="1188"/>
                  <a:pt x="819" y="1188"/>
                </a:cubicBezTo>
                <a:cubicBezTo>
                  <a:pt x="819" y="1271"/>
                  <a:pt x="819" y="1271"/>
                  <a:pt x="819" y="1271"/>
                </a:cubicBezTo>
                <a:cubicBezTo>
                  <a:pt x="740" y="1279"/>
                  <a:pt x="653" y="1266"/>
                  <a:pt x="578" y="1249"/>
                </a:cubicBezTo>
                <a:cubicBezTo>
                  <a:pt x="550" y="1242"/>
                  <a:pt x="525" y="1235"/>
                  <a:pt x="502" y="1229"/>
                </a:cubicBezTo>
                <a:cubicBezTo>
                  <a:pt x="471" y="1219"/>
                  <a:pt x="445" y="1211"/>
                  <a:pt x="426" y="1204"/>
                </a:cubicBezTo>
                <a:cubicBezTo>
                  <a:pt x="422" y="1202"/>
                  <a:pt x="418" y="1201"/>
                  <a:pt x="415" y="1199"/>
                </a:cubicBezTo>
                <a:cubicBezTo>
                  <a:pt x="414" y="1199"/>
                  <a:pt x="414" y="1199"/>
                  <a:pt x="413" y="1199"/>
                </a:cubicBezTo>
                <a:cubicBezTo>
                  <a:pt x="413" y="1199"/>
                  <a:pt x="413" y="1199"/>
                  <a:pt x="413" y="1199"/>
                </a:cubicBezTo>
                <a:cubicBezTo>
                  <a:pt x="354" y="1175"/>
                  <a:pt x="300" y="1147"/>
                  <a:pt x="253" y="1115"/>
                </a:cubicBezTo>
                <a:cubicBezTo>
                  <a:pt x="189" y="1073"/>
                  <a:pt x="142" y="1028"/>
                  <a:pt x="110" y="981"/>
                </a:cubicBezTo>
                <a:cubicBezTo>
                  <a:pt x="94" y="963"/>
                  <a:pt x="80" y="944"/>
                  <a:pt x="68" y="925"/>
                </a:cubicBezTo>
                <a:cubicBezTo>
                  <a:pt x="33" y="870"/>
                  <a:pt x="13" y="811"/>
                  <a:pt x="11" y="751"/>
                </a:cubicBezTo>
                <a:cubicBezTo>
                  <a:pt x="7" y="768"/>
                  <a:pt x="4" y="785"/>
                  <a:pt x="3" y="802"/>
                </a:cubicBezTo>
                <a:cubicBezTo>
                  <a:pt x="0" y="834"/>
                  <a:pt x="4" y="864"/>
                  <a:pt x="7" y="893"/>
                </a:cubicBezTo>
                <a:cubicBezTo>
                  <a:pt x="8" y="898"/>
                  <a:pt x="9" y="904"/>
                  <a:pt x="9" y="909"/>
                </a:cubicBezTo>
                <a:cubicBezTo>
                  <a:pt x="22" y="1021"/>
                  <a:pt x="22" y="1021"/>
                  <a:pt x="22" y="1021"/>
                </a:cubicBezTo>
                <a:cubicBezTo>
                  <a:pt x="23" y="1025"/>
                  <a:pt x="23" y="1029"/>
                  <a:pt x="24" y="1033"/>
                </a:cubicBezTo>
                <a:cubicBezTo>
                  <a:pt x="25" y="1048"/>
                  <a:pt x="27" y="1064"/>
                  <a:pt x="30" y="1080"/>
                </a:cubicBezTo>
                <a:cubicBezTo>
                  <a:pt x="34" y="1101"/>
                  <a:pt x="40" y="1121"/>
                  <a:pt x="47" y="1140"/>
                </a:cubicBezTo>
                <a:cubicBezTo>
                  <a:pt x="61" y="1175"/>
                  <a:pt x="80" y="1208"/>
                  <a:pt x="103" y="1239"/>
                </a:cubicBezTo>
                <a:cubicBezTo>
                  <a:pt x="146" y="1295"/>
                  <a:pt x="202" y="1344"/>
                  <a:pt x="275" y="1390"/>
                </a:cubicBezTo>
                <a:cubicBezTo>
                  <a:pt x="304" y="1409"/>
                  <a:pt x="335" y="1426"/>
                  <a:pt x="366" y="1441"/>
                </a:cubicBezTo>
                <a:close/>
                <a:moveTo>
                  <a:pt x="64" y="773"/>
                </a:moveTo>
                <a:cubicBezTo>
                  <a:pt x="67" y="798"/>
                  <a:pt x="74" y="823"/>
                  <a:pt x="84" y="848"/>
                </a:cubicBezTo>
                <a:cubicBezTo>
                  <a:pt x="107" y="785"/>
                  <a:pt x="165" y="713"/>
                  <a:pt x="209" y="677"/>
                </a:cubicBezTo>
                <a:cubicBezTo>
                  <a:pt x="272" y="628"/>
                  <a:pt x="353" y="583"/>
                  <a:pt x="451" y="545"/>
                </a:cubicBezTo>
                <a:cubicBezTo>
                  <a:pt x="515" y="521"/>
                  <a:pt x="582" y="501"/>
                  <a:pt x="652" y="486"/>
                </a:cubicBezTo>
                <a:cubicBezTo>
                  <a:pt x="652" y="314"/>
                  <a:pt x="652" y="314"/>
                  <a:pt x="652" y="314"/>
                </a:cubicBezTo>
                <a:cubicBezTo>
                  <a:pt x="640" y="317"/>
                  <a:pt x="627" y="320"/>
                  <a:pt x="615" y="323"/>
                </a:cubicBezTo>
                <a:cubicBezTo>
                  <a:pt x="544" y="340"/>
                  <a:pt x="476" y="361"/>
                  <a:pt x="413" y="386"/>
                </a:cubicBezTo>
                <a:cubicBezTo>
                  <a:pt x="345" y="413"/>
                  <a:pt x="288" y="442"/>
                  <a:pt x="238" y="474"/>
                </a:cubicBezTo>
                <a:cubicBezTo>
                  <a:pt x="204" y="496"/>
                  <a:pt x="178" y="516"/>
                  <a:pt x="153" y="537"/>
                </a:cubicBezTo>
                <a:cubicBezTo>
                  <a:pt x="142" y="547"/>
                  <a:pt x="131" y="556"/>
                  <a:pt x="122" y="566"/>
                </a:cubicBezTo>
                <a:cubicBezTo>
                  <a:pt x="81" y="622"/>
                  <a:pt x="60" y="684"/>
                  <a:pt x="62" y="747"/>
                </a:cubicBezTo>
                <a:cubicBezTo>
                  <a:pt x="62" y="756"/>
                  <a:pt x="63" y="764"/>
                  <a:pt x="64" y="773"/>
                </a:cubicBezTo>
                <a:close/>
                <a:moveTo>
                  <a:pt x="1928" y="693"/>
                </a:moveTo>
                <a:cubicBezTo>
                  <a:pt x="1966" y="727"/>
                  <a:pt x="2007" y="795"/>
                  <a:pt x="2021" y="856"/>
                </a:cubicBezTo>
                <a:cubicBezTo>
                  <a:pt x="2034" y="828"/>
                  <a:pt x="2042" y="798"/>
                  <a:pt x="2045" y="768"/>
                </a:cubicBezTo>
                <a:cubicBezTo>
                  <a:pt x="2046" y="761"/>
                  <a:pt x="2047" y="754"/>
                  <a:pt x="2047" y="747"/>
                </a:cubicBezTo>
                <a:cubicBezTo>
                  <a:pt x="2049" y="670"/>
                  <a:pt x="2018" y="595"/>
                  <a:pt x="1958" y="530"/>
                </a:cubicBezTo>
                <a:cubicBezTo>
                  <a:pt x="1924" y="501"/>
                  <a:pt x="1884" y="473"/>
                  <a:pt x="1839" y="447"/>
                </a:cubicBezTo>
                <a:cubicBezTo>
                  <a:pt x="1782" y="415"/>
                  <a:pt x="1718" y="387"/>
                  <a:pt x="1639" y="359"/>
                </a:cubicBezTo>
                <a:cubicBezTo>
                  <a:pt x="1584" y="340"/>
                  <a:pt x="1524" y="324"/>
                  <a:pt x="1457" y="310"/>
                </a:cubicBezTo>
                <a:cubicBezTo>
                  <a:pt x="1457" y="482"/>
                  <a:pt x="1457" y="482"/>
                  <a:pt x="1457" y="482"/>
                </a:cubicBezTo>
                <a:cubicBezTo>
                  <a:pt x="1542" y="500"/>
                  <a:pt x="1625" y="525"/>
                  <a:pt x="1700" y="556"/>
                </a:cubicBezTo>
                <a:cubicBezTo>
                  <a:pt x="1795" y="595"/>
                  <a:pt x="1871" y="642"/>
                  <a:pt x="1928" y="693"/>
                </a:cubicBezTo>
                <a:close/>
                <a:moveTo>
                  <a:pt x="1054" y="814"/>
                </a:moveTo>
                <a:cubicBezTo>
                  <a:pt x="1186" y="814"/>
                  <a:pt x="1408" y="789"/>
                  <a:pt x="1408" y="696"/>
                </a:cubicBezTo>
                <a:cubicBezTo>
                  <a:pt x="1408" y="118"/>
                  <a:pt x="1408" y="118"/>
                  <a:pt x="1408" y="118"/>
                </a:cubicBezTo>
                <a:cubicBezTo>
                  <a:pt x="1408" y="25"/>
                  <a:pt x="1186" y="0"/>
                  <a:pt x="1054" y="0"/>
                </a:cubicBezTo>
                <a:cubicBezTo>
                  <a:pt x="923" y="0"/>
                  <a:pt x="701" y="25"/>
                  <a:pt x="701" y="118"/>
                </a:cubicBezTo>
                <a:cubicBezTo>
                  <a:pt x="701" y="696"/>
                  <a:pt x="701" y="696"/>
                  <a:pt x="701" y="696"/>
                </a:cubicBezTo>
                <a:cubicBezTo>
                  <a:pt x="701" y="789"/>
                  <a:pt x="923" y="814"/>
                  <a:pt x="1054" y="814"/>
                </a:cubicBezTo>
                <a:close/>
                <a:moveTo>
                  <a:pt x="1054" y="35"/>
                </a:moveTo>
                <a:cubicBezTo>
                  <a:pt x="1219" y="35"/>
                  <a:pt x="1352" y="71"/>
                  <a:pt x="1352" y="116"/>
                </a:cubicBezTo>
                <a:cubicBezTo>
                  <a:pt x="1352" y="161"/>
                  <a:pt x="1219" y="197"/>
                  <a:pt x="1054" y="197"/>
                </a:cubicBezTo>
                <a:cubicBezTo>
                  <a:pt x="890" y="197"/>
                  <a:pt x="757" y="161"/>
                  <a:pt x="757" y="116"/>
                </a:cubicBezTo>
                <a:cubicBezTo>
                  <a:pt x="757" y="71"/>
                  <a:pt x="890" y="35"/>
                  <a:pt x="1054" y="35"/>
                </a:cubicBezTo>
                <a:close/>
              </a:path>
            </a:pathLst>
          </a:custGeom>
          <a:solidFill>
            <a:schemeClr val="bg1"/>
          </a:solidFill>
          <a:ln>
            <a:noFill/>
          </a:ln>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9096950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par>
                                <p:cTn id="9" presetID="2" presetClass="entr" presetSubtype="4" decel="100000" fill="hold" grpId="0" nodeType="withEffect">
                                  <p:stCondLst>
                                    <p:cond delay="25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bwMode="auto">
          <a:xfrm>
            <a:off x="5635487" y="1695450"/>
            <a:ext cx="6040576" cy="408912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333609830"/>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63492"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0" y="0"/>
                        <a:ext cx="158750" cy="158750"/>
                      </a:xfrm>
                      <a:prstGeom prst="rect">
                        <a:avLst/>
                      </a:prstGeom>
                    </p:spPr>
                  </p:pic>
                </p:oleObj>
              </mc:Fallback>
            </mc:AlternateContent>
          </a:graphicData>
        </a:graphic>
      </p:graphicFrame>
      <p:sp>
        <p:nvSpPr>
          <p:cNvPr id="7" name="Title 6"/>
          <p:cNvSpPr>
            <a:spLocks noGrp="1"/>
          </p:cNvSpPr>
          <p:nvPr>
            <p:ph type="title"/>
          </p:nvPr>
        </p:nvSpPr>
        <p:spPr/>
        <p:txBody>
          <a:bodyPr/>
          <a:lstStyle/>
          <a:p>
            <a:r>
              <a:rPr lang="en-US" dirty="0" smtClean="0"/>
              <a:t>Code Completion</a:t>
            </a:r>
            <a:endParaRPr lang="en-US" dirty="0"/>
          </a:p>
        </p:txBody>
      </p:sp>
      <p:sp>
        <p:nvSpPr>
          <p:cNvPr id="5" name="Text Placeholder 4"/>
          <p:cNvSpPr>
            <a:spLocks noGrp="1"/>
          </p:cNvSpPr>
          <p:nvPr>
            <p:ph type="body" sz="quarter" idx="10"/>
          </p:nvPr>
        </p:nvSpPr>
        <p:spPr>
          <a:xfrm>
            <a:off x="519112" y="3463013"/>
            <a:ext cx="5116375" cy="553998"/>
          </a:xfrm>
        </p:spPr>
        <p:txBody>
          <a:bodyPr/>
          <a:lstStyle/>
          <a:p>
            <a:r>
              <a:rPr lang="en-US" dirty="0" smtClean="0"/>
              <a:t>PHP and Node.js, too!</a:t>
            </a:r>
            <a:endParaRPr lang="en-US" dirty="0"/>
          </a:p>
        </p:txBody>
      </p:sp>
      <p:sp>
        <p:nvSpPr>
          <p:cNvPr id="15" name="Freeform 21"/>
          <p:cNvSpPr>
            <a:spLocks noEditPoints="1"/>
          </p:cNvSpPr>
          <p:nvPr/>
        </p:nvSpPr>
        <p:spPr bwMode="black">
          <a:xfrm>
            <a:off x="7461759" y="2546307"/>
            <a:ext cx="2388032" cy="2387410"/>
          </a:xfrm>
          <a:custGeom>
            <a:avLst/>
            <a:gdLst>
              <a:gd name="T0" fmla="*/ 75 w 300"/>
              <a:gd name="T1" fmla="*/ 60 h 300"/>
              <a:gd name="T2" fmla="*/ 37 w 300"/>
              <a:gd name="T3" fmla="*/ 52 h 300"/>
              <a:gd name="T4" fmla="*/ 0 w 300"/>
              <a:gd name="T5" fmla="*/ 60 h 300"/>
              <a:gd name="T6" fmla="*/ 0 w 300"/>
              <a:gd name="T7" fmla="*/ 15 h 300"/>
              <a:gd name="T8" fmla="*/ 37 w 300"/>
              <a:gd name="T9" fmla="*/ 22 h 300"/>
              <a:gd name="T10" fmla="*/ 75 w 300"/>
              <a:gd name="T11" fmla="*/ 15 h 300"/>
              <a:gd name="T12" fmla="*/ 300 w 300"/>
              <a:gd name="T13" fmla="*/ 15 h 300"/>
              <a:gd name="T14" fmla="*/ 262 w 300"/>
              <a:gd name="T15" fmla="*/ 22 h 300"/>
              <a:gd name="T16" fmla="*/ 225 w 300"/>
              <a:gd name="T17" fmla="*/ 15 h 300"/>
              <a:gd name="T18" fmla="*/ 225 w 300"/>
              <a:gd name="T19" fmla="*/ 60 h 300"/>
              <a:gd name="T20" fmla="*/ 262 w 300"/>
              <a:gd name="T21" fmla="*/ 52 h 300"/>
              <a:gd name="T22" fmla="*/ 300 w 300"/>
              <a:gd name="T23" fmla="*/ 60 h 300"/>
              <a:gd name="T24" fmla="*/ 300 w 300"/>
              <a:gd name="T25" fmla="*/ 15 h 300"/>
              <a:gd name="T26" fmla="*/ 173 w 300"/>
              <a:gd name="T27" fmla="*/ 0 h 300"/>
              <a:gd name="T28" fmla="*/ 128 w 300"/>
              <a:gd name="T29" fmla="*/ 0 h 300"/>
              <a:gd name="T30" fmla="*/ 135 w 300"/>
              <a:gd name="T31" fmla="*/ 37 h 300"/>
              <a:gd name="T32" fmla="*/ 128 w 300"/>
              <a:gd name="T33" fmla="*/ 75 h 300"/>
              <a:gd name="T34" fmla="*/ 173 w 300"/>
              <a:gd name="T35" fmla="*/ 75 h 300"/>
              <a:gd name="T36" fmla="*/ 165 w 300"/>
              <a:gd name="T37" fmla="*/ 37 h 300"/>
              <a:gd name="T38" fmla="*/ 38 w 300"/>
              <a:gd name="T39" fmla="*/ 225 h 300"/>
              <a:gd name="T40" fmla="*/ 38 w 300"/>
              <a:gd name="T41" fmla="*/ 300 h 300"/>
              <a:gd name="T42" fmla="*/ 38 w 300"/>
              <a:gd name="T43" fmla="*/ 225 h 300"/>
              <a:gd name="T44" fmla="*/ 38 w 300"/>
              <a:gd name="T45" fmla="*/ 277 h 300"/>
              <a:gd name="T46" fmla="*/ 38 w 300"/>
              <a:gd name="T47" fmla="*/ 247 h 300"/>
              <a:gd name="T48" fmla="*/ 150 w 300"/>
              <a:gd name="T49" fmla="*/ 225 h 300"/>
              <a:gd name="T50" fmla="*/ 150 w 300"/>
              <a:gd name="T51" fmla="*/ 300 h 300"/>
              <a:gd name="T52" fmla="*/ 150 w 300"/>
              <a:gd name="T53" fmla="*/ 225 h 300"/>
              <a:gd name="T54" fmla="*/ 150 w 300"/>
              <a:gd name="T55" fmla="*/ 277 h 300"/>
              <a:gd name="T56" fmla="*/ 150 w 300"/>
              <a:gd name="T57" fmla="*/ 247 h 300"/>
              <a:gd name="T58" fmla="*/ 263 w 300"/>
              <a:gd name="T59" fmla="*/ 225 h 300"/>
              <a:gd name="T60" fmla="*/ 263 w 300"/>
              <a:gd name="T61" fmla="*/ 300 h 300"/>
              <a:gd name="T62" fmla="*/ 263 w 300"/>
              <a:gd name="T63" fmla="*/ 225 h 300"/>
              <a:gd name="T64" fmla="*/ 263 w 300"/>
              <a:gd name="T65" fmla="*/ 277 h 300"/>
              <a:gd name="T66" fmla="*/ 263 w 300"/>
              <a:gd name="T67" fmla="*/ 247 h 300"/>
              <a:gd name="T68" fmla="*/ 162 w 300"/>
              <a:gd name="T69" fmla="*/ 162 h 300"/>
              <a:gd name="T70" fmla="*/ 257 w 300"/>
              <a:gd name="T71" fmla="*/ 174 h 300"/>
              <a:gd name="T72" fmla="*/ 269 w 300"/>
              <a:gd name="T73" fmla="*/ 207 h 300"/>
              <a:gd name="T74" fmla="*/ 162 w 300"/>
              <a:gd name="T75" fmla="*/ 162 h 300"/>
              <a:gd name="T76" fmla="*/ 60 w 300"/>
              <a:gd name="T77" fmla="*/ 166 h 300"/>
              <a:gd name="T78" fmla="*/ 138 w 300"/>
              <a:gd name="T79" fmla="*/ 174 h 300"/>
              <a:gd name="T80" fmla="*/ 65 w 300"/>
              <a:gd name="T81" fmla="*/ 162 h 300"/>
              <a:gd name="T82" fmla="*/ 9 w 300"/>
              <a:gd name="T83" fmla="*/ 105 h 300"/>
              <a:gd name="T84" fmla="*/ 32 w 300"/>
              <a:gd name="T85" fmla="*/ 167 h 300"/>
              <a:gd name="T86" fmla="*/ 44 w 300"/>
              <a:gd name="T87" fmla="*/ 148 h 300"/>
              <a:gd name="T88" fmla="*/ 66 w 300"/>
              <a:gd name="T89" fmla="*/ 105 h 300"/>
              <a:gd name="T90" fmla="*/ 215 w 300"/>
              <a:gd name="T91" fmla="*/ 85 h 300"/>
              <a:gd name="T92" fmla="*/ 231 w 300"/>
              <a:gd name="T93" fmla="*/ 101 h 300"/>
              <a:gd name="T94" fmla="*/ 162 w 300"/>
              <a:gd name="T95" fmla="*/ 149 h 300"/>
              <a:gd name="T96" fmla="*/ 255 w 300"/>
              <a:gd name="T97" fmla="*/ 125 h 300"/>
              <a:gd name="T98" fmla="*/ 215 w 300"/>
              <a:gd name="T99" fmla="*/ 85 h 300"/>
              <a:gd name="T100" fmla="*/ 47 w 300"/>
              <a:gd name="T101" fmla="*/ 153 h 300"/>
              <a:gd name="T102" fmla="*/ 35 w 300"/>
              <a:gd name="T103" fmla="*/ 174 h 300"/>
              <a:gd name="T104" fmla="*/ 44 w 300"/>
              <a:gd name="T105" fmla="*/ 207 h 300"/>
              <a:gd name="T106" fmla="*/ 55 w 300"/>
              <a:gd name="T107" fmla="*/ 162 h 300"/>
              <a:gd name="T108" fmla="*/ 110 w 300"/>
              <a:gd name="T109" fmla="*/ 151 h 300"/>
              <a:gd name="T110" fmla="*/ 138 w 300"/>
              <a:gd name="T111" fmla="*/ 139 h 300"/>
              <a:gd name="T112" fmla="*/ 179 w 300"/>
              <a:gd name="T113" fmla="*/ 105 h 300"/>
              <a:gd name="T114" fmla="*/ 122 w 300"/>
              <a:gd name="T115" fmla="*/ 105 h 300"/>
              <a:gd name="T116" fmla="*/ 144 w 300"/>
              <a:gd name="T117" fmla="*/ 207 h 300"/>
              <a:gd name="T118" fmla="*/ 156 w 300"/>
              <a:gd name="T119" fmla="*/ 105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00" h="300">
                <a:moveTo>
                  <a:pt x="52" y="37"/>
                </a:moveTo>
                <a:cubicBezTo>
                  <a:pt x="75" y="60"/>
                  <a:pt x="75" y="60"/>
                  <a:pt x="75" y="60"/>
                </a:cubicBezTo>
                <a:cubicBezTo>
                  <a:pt x="60" y="75"/>
                  <a:pt x="60" y="75"/>
                  <a:pt x="60" y="75"/>
                </a:cubicBezTo>
                <a:cubicBezTo>
                  <a:pt x="37" y="52"/>
                  <a:pt x="37" y="52"/>
                  <a:pt x="37" y="52"/>
                </a:cubicBezTo>
                <a:cubicBezTo>
                  <a:pt x="15" y="75"/>
                  <a:pt x="15" y="75"/>
                  <a:pt x="15" y="75"/>
                </a:cubicBezTo>
                <a:cubicBezTo>
                  <a:pt x="0" y="60"/>
                  <a:pt x="0" y="60"/>
                  <a:pt x="0" y="60"/>
                </a:cubicBezTo>
                <a:cubicBezTo>
                  <a:pt x="23" y="37"/>
                  <a:pt x="23" y="37"/>
                  <a:pt x="23" y="37"/>
                </a:cubicBezTo>
                <a:cubicBezTo>
                  <a:pt x="0" y="15"/>
                  <a:pt x="0" y="15"/>
                  <a:pt x="0" y="15"/>
                </a:cubicBezTo>
                <a:cubicBezTo>
                  <a:pt x="15" y="0"/>
                  <a:pt x="15" y="0"/>
                  <a:pt x="15" y="0"/>
                </a:cubicBezTo>
                <a:cubicBezTo>
                  <a:pt x="37" y="22"/>
                  <a:pt x="37" y="22"/>
                  <a:pt x="37" y="22"/>
                </a:cubicBezTo>
                <a:cubicBezTo>
                  <a:pt x="60" y="0"/>
                  <a:pt x="60" y="0"/>
                  <a:pt x="60" y="0"/>
                </a:cubicBezTo>
                <a:cubicBezTo>
                  <a:pt x="75" y="15"/>
                  <a:pt x="75" y="15"/>
                  <a:pt x="75" y="15"/>
                </a:cubicBezTo>
                <a:lnTo>
                  <a:pt x="52" y="37"/>
                </a:lnTo>
                <a:close/>
                <a:moveTo>
                  <a:pt x="300" y="15"/>
                </a:moveTo>
                <a:cubicBezTo>
                  <a:pt x="285" y="0"/>
                  <a:pt x="285" y="0"/>
                  <a:pt x="285" y="0"/>
                </a:cubicBezTo>
                <a:cubicBezTo>
                  <a:pt x="262" y="22"/>
                  <a:pt x="262" y="22"/>
                  <a:pt x="262" y="22"/>
                </a:cubicBezTo>
                <a:cubicBezTo>
                  <a:pt x="240" y="0"/>
                  <a:pt x="240" y="0"/>
                  <a:pt x="240" y="0"/>
                </a:cubicBezTo>
                <a:cubicBezTo>
                  <a:pt x="225" y="15"/>
                  <a:pt x="225" y="15"/>
                  <a:pt x="225" y="15"/>
                </a:cubicBezTo>
                <a:cubicBezTo>
                  <a:pt x="248" y="37"/>
                  <a:pt x="248" y="37"/>
                  <a:pt x="248" y="37"/>
                </a:cubicBezTo>
                <a:cubicBezTo>
                  <a:pt x="225" y="60"/>
                  <a:pt x="225" y="60"/>
                  <a:pt x="225" y="60"/>
                </a:cubicBezTo>
                <a:cubicBezTo>
                  <a:pt x="240" y="75"/>
                  <a:pt x="240" y="75"/>
                  <a:pt x="240" y="75"/>
                </a:cubicBezTo>
                <a:cubicBezTo>
                  <a:pt x="262" y="52"/>
                  <a:pt x="262" y="52"/>
                  <a:pt x="262" y="52"/>
                </a:cubicBezTo>
                <a:cubicBezTo>
                  <a:pt x="285" y="75"/>
                  <a:pt x="285" y="75"/>
                  <a:pt x="285" y="75"/>
                </a:cubicBezTo>
                <a:cubicBezTo>
                  <a:pt x="300" y="60"/>
                  <a:pt x="300" y="60"/>
                  <a:pt x="300" y="60"/>
                </a:cubicBezTo>
                <a:cubicBezTo>
                  <a:pt x="277" y="37"/>
                  <a:pt x="277" y="37"/>
                  <a:pt x="277" y="37"/>
                </a:cubicBezTo>
                <a:lnTo>
                  <a:pt x="300" y="15"/>
                </a:lnTo>
                <a:close/>
                <a:moveTo>
                  <a:pt x="188" y="15"/>
                </a:moveTo>
                <a:cubicBezTo>
                  <a:pt x="173" y="0"/>
                  <a:pt x="173" y="0"/>
                  <a:pt x="173" y="0"/>
                </a:cubicBezTo>
                <a:cubicBezTo>
                  <a:pt x="150" y="22"/>
                  <a:pt x="150" y="22"/>
                  <a:pt x="150" y="22"/>
                </a:cubicBezTo>
                <a:cubicBezTo>
                  <a:pt x="128" y="0"/>
                  <a:pt x="128" y="0"/>
                  <a:pt x="128" y="0"/>
                </a:cubicBezTo>
                <a:cubicBezTo>
                  <a:pt x="113" y="15"/>
                  <a:pt x="113" y="15"/>
                  <a:pt x="113" y="15"/>
                </a:cubicBezTo>
                <a:cubicBezTo>
                  <a:pt x="135" y="37"/>
                  <a:pt x="135" y="37"/>
                  <a:pt x="135" y="37"/>
                </a:cubicBezTo>
                <a:cubicBezTo>
                  <a:pt x="113" y="60"/>
                  <a:pt x="113" y="60"/>
                  <a:pt x="113" y="60"/>
                </a:cubicBezTo>
                <a:cubicBezTo>
                  <a:pt x="128" y="75"/>
                  <a:pt x="128" y="75"/>
                  <a:pt x="128" y="75"/>
                </a:cubicBezTo>
                <a:cubicBezTo>
                  <a:pt x="150" y="52"/>
                  <a:pt x="150" y="52"/>
                  <a:pt x="150" y="52"/>
                </a:cubicBezTo>
                <a:cubicBezTo>
                  <a:pt x="173" y="75"/>
                  <a:pt x="173" y="75"/>
                  <a:pt x="173" y="75"/>
                </a:cubicBezTo>
                <a:cubicBezTo>
                  <a:pt x="188" y="60"/>
                  <a:pt x="188" y="60"/>
                  <a:pt x="188" y="60"/>
                </a:cubicBezTo>
                <a:cubicBezTo>
                  <a:pt x="165" y="37"/>
                  <a:pt x="165" y="37"/>
                  <a:pt x="165" y="37"/>
                </a:cubicBezTo>
                <a:lnTo>
                  <a:pt x="188" y="15"/>
                </a:lnTo>
                <a:close/>
                <a:moveTo>
                  <a:pt x="38" y="225"/>
                </a:moveTo>
                <a:cubicBezTo>
                  <a:pt x="17" y="225"/>
                  <a:pt x="0" y="242"/>
                  <a:pt x="0" y="262"/>
                </a:cubicBezTo>
                <a:cubicBezTo>
                  <a:pt x="0" y="283"/>
                  <a:pt x="17" y="300"/>
                  <a:pt x="38" y="300"/>
                </a:cubicBezTo>
                <a:cubicBezTo>
                  <a:pt x="58" y="300"/>
                  <a:pt x="75" y="283"/>
                  <a:pt x="75" y="262"/>
                </a:cubicBezTo>
                <a:cubicBezTo>
                  <a:pt x="75" y="242"/>
                  <a:pt x="58" y="225"/>
                  <a:pt x="38" y="225"/>
                </a:cubicBezTo>
                <a:close/>
                <a:moveTo>
                  <a:pt x="53" y="262"/>
                </a:moveTo>
                <a:cubicBezTo>
                  <a:pt x="53" y="271"/>
                  <a:pt x="46" y="277"/>
                  <a:pt x="38" y="277"/>
                </a:cubicBezTo>
                <a:cubicBezTo>
                  <a:pt x="29" y="277"/>
                  <a:pt x="23" y="271"/>
                  <a:pt x="23" y="262"/>
                </a:cubicBezTo>
                <a:cubicBezTo>
                  <a:pt x="23" y="254"/>
                  <a:pt x="29" y="247"/>
                  <a:pt x="38" y="247"/>
                </a:cubicBezTo>
                <a:cubicBezTo>
                  <a:pt x="46" y="247"/>
                  <a:pt x="53" y="254"/>
                  <a:pt x="53" y="262"/>
                </a:cubicBezTo>
                <a:close/>
                <a:moveTo>
                  <a:pt x="150" y="225"/>
                </a:moveTo>
                <a:cubicBezTo>
                  <a:pt x="129" y="225"/>
                  <a:pt x="113" y="242"/>
                  <a:pt x="113" y="262"/>
                </a:cubicBezTo>
                <a:cubicBezTo>
                  <a:pt x="113" y="283"/>
                  <a:pt x="129" y="300"/>
                  <a:pt x="150" y="300"/>
                </a:cubicBezTo>
                <a:cubicBezTo>
                  <a:pt x="171" y="300"/>
                  <a:pt x="188" y="283"/>
                  <a:pt x="188" y="262"/>
                </a:cubicBezTo>
                <a:cubicBezTo>
                  <a:pt x="188" y="242"/>
                  <a:pt x="171" y="225"/>
                  <a:pt x="150" y="225"/>
                </a:cubicBezTo>
                <a:close/>
                <a:moveTo>
                  <a:pt x="165" y="262"/>
                </a:moveTo>
                <a:cubicBezTo>
                  <a:pt x="165" y="271"/>
                  <a:pt x="158" y="277"/>
                  <a:pt x="150" y="277"/>
                </a:cubicBezTo>
                <a:cubicBezTo>
                  <a:pt x="142" y="277"/>
                  <a:pt x="135" y="271"/>
                  <a:pt x="135" y="262"/>
                </a:cubicBezTo>
                <a:cubicBezTo>
                  <a:pt x="135" y="254"/>
                  <a:pt x="142" y="247"/>
                  <a:pt x="150" y="247"/>
                </a:cubicBezTo>
                <a:cubicBezTo>
                  <a:pt x="158" y="247"/>
                  <a:pt x="165" y="254"/>
                  <a:pt x="165" y="262"/>
                </a:cubicBezTo>
                <a:close/>
                <a:moveTo>
                  <a:pt x="263" y="225"/>
                </a:moveTo>
                <a:cubicBezTo>
                  <a:pt x="242" y="225"/>
                  <a:pt x="225" y="242"/>
                  <a:pt x="225" y="262"/>
                </a:cubicBezTo>
                <a:cubicBezTo>
                  <a:pt x="225" y="283"/>
                  <a:pt x="242" y="300"/>
                  <a:pt x="263" y="300"/>
                </a:cubicBezTo>
                <a:cubicBezTo>
                  <a:pt x="283" y="300"/>
                  <a:pt x="300" y="283"/>
                  <a:pt x="300" y="262"/>
                </a:cubicBezTo>
                <a:cubicBezTo>
                  <a:pt x="300" y="242"/>
                  <a:pt x="283" y="225"/>
                  <a:pt x="263" y="225"/>
                </a:cubicBezTo>
                <a:close/>
                <a:moveTo>
                  <a:pt x="278" y="262"/>
                </a:moveTo>
                <a:cubicBezTo>
                  <a:pt x="278" y="271"/>
                  <a:pt x="271" y="277"/>
                  <a:pt x="263" y="277"/>
                </a:cubicBezTo>
                <a:cubicBezTo>
                  <a:pt x="254" y="277"/>
                  <a:pt x="248" y="271"/>
                  <a:pt x="248" y="262"/>
                </a:cubicBezTo>
                <a:cubicBezTo>
                  <a:pt x="248" y="254"/>
                  <a:pt x="254" y="247"/>
                  <a:pt x="263" y="247"/>
                </a:cubicBezTo>
                <a:cubicBezTo>
                  <a:pt x="271" y="247"/>
                  <a:pt x="278" y="254"/>
                  <a:pt x="278" y="262"/>
                </a:cubicBezTo>
                <a:close/>
                <a:moveTo>
                  <a:pt x="162" y="162"/>
                </a:moveTo>
                <a:cubicBezTo>
                  <a:pt x="162" y="174"/>
                  <a:pt x="162" y="174"/>
                  <a:pt x="162" y="174"/>
                </a:cubicBezTo>
                <a:cubicBezTo>
                  <a:pt x="257" y="174"/>
                  <a:pt x="257" y="174"/>
                  <a:pt x="257" y="174"/>
                </a:cubicBezTo>
                <a:cubicBezTo>
                  <a:pt x="257" y="207"/>
                  <a:pt x="257" y="207"/>
                  <a:pt x="257" y="207"/>
                </a:cubicBezTo>
                <a:cubicBezTo>
                  <a:pt x="269" y="207"/>
                  <a:pt x="269" y="207"/>
                  <a:pt x="269" y="207"/>
                </a:cubicBezTo>
                <a:cubicBezTo>
                  <a:pt x="269" y="162"/>
                  <a:pt x="269" y="162"/>
                  <a:pt x="269" y="162"/>
                </a:cubicBezTo>
                <a:lnTo>
                  <a:pt x="162" y="162"/>
                </a:lnTo>
                <a:close/>
                <a:moveTo>
                  <a:pt x="65" y="162"/>
                </a:moveTo>
                <a:cubicBezTo>
                  <a:pt x="63" y="163"/>
                  <a:pt x="62" y="164"/>
                  <a:pt x="60" y="166"/>
                </a:cubicBezTo>
                <a:cubicBezTo>
                  <a:pt x="58" y="168"/>
                  <a:pt x="56" y="171"/>
                  <a:pt x="55" y="174"/>
                </a:cubicBezTo>
                <a:cubicBezTo>
                  <a:pt x="138" y="174"/>
                  <a:pt x="138" y="174"/>
                  <a:pt x="138" y="174"/>
                </a:cubicBezTo>
                <a:cubicBezTo>
                  <a:pt x="138" y="162"/>
                  <a:pt x="138" y="162"/>
                  <a:pt x="138" y="162"/>
                </a:cubicBezTo>
                <a:lnTo>
                  <a:pt x="65" y="162"/>
                </a:lnTo>
                <a:close/>
                <a:moveTo>
                  <a:pt x="38" y="76"/>
                </a:moveTo>
                <a:cubicBezTo>
                  <a:pt x="9" y="105"/>
                  <a:pt x="9" y="105"/>
                  <a:pt x="9" y="105"/>
                </a:cubicBezTo>
                <a:cubicBezTo>
                  <a:pt x="32" y="105"/>
                  <a:pt x="32" y="105"/>
                  <a:pt x="32" y="105"/>
                </a:cubicBezTo>
                <a:cubicBezTo>
                  <a:pt x="32" y="167"/>
                  <a:pt x="32" y="167"/>
                  <a:pt x="32" y="167"/>
                </a:cubicBezTo>
                <a:cubicBezTo>
                  <a:pt x="34" y="160"/>
                  <a:pt x="38" y="154"/>
                  <a:pt x="43" y="149"/>
                </a:cubicBezTo>
                <a:cubicBezTo>
                  <a:pt x="43" y="149"/>
                  <a:pt x="43" y="148"/>
                  <a:pt x="44" y="148"/>
                </a:cubicBezTo>
                <a:cubicBezTo>
                  <a:pt x="44" y="105"/>
                  <a:pt x="44" y="105"/>
                  <a:pt x="44" y="105"/>
                </a:cubicBezTo>
                <a:cubicBezTo>
                  <a:pt x="66" y="105"/>
                  <a:pt x="66" y="105"/>
                  <a:pt x="66" y="105"/>
                </a:cubicBezTo>
                <a:lnTo>
                  <a:pt x="38" y="76"/>
                </a:lnTo>
                <a:close/>
                <a:moveTo>
                  <a:pt x="215" y="85"/>
                </a:moveTo>
                <a:cubicBezTo>
                  <a:pt x="235" y="105"/>
                  <a:pt x="235" y="105"/>
                  <a:pt x="235" y="105"/>
                </a:cubicBezTo>
                <a:cubicBezTo>
                  <a:pt x="231" y="101"/>
                  <a:pt x="231" y="101"/>
                  <a:pt x="231" y="101"/>
                </a:cubicBezTo>
                <a:cubicBezTo>
                  <a:pt x="208" y="123"/>
                  <a:pt x="185" y="133"/>
                  <a:pt x="162" y="137"/>
                </a:cubicBezTo>
                <a:cubicBezTo>
                  <a:pt x="162" y="149"/>
                  <a:pt x="162" y="149"/>
                  <a:pt x="162" y="149"/>
                </a:cubicBezTo>
                <a:cubicBezTo>
                  <a:pt x="187" y="145"/>
                  <a:pt x="214" y="135"/>
                  <a:pt x="239" y="109"/>
                </a:cubicBezTo>
                <a:cubicBezTo>
                  <a:pt x="255" y="125"/>
                  <a:pt x="255" y="125"/>
                  <a:pt x="255" y="125"/>
                </a:cubicBezTo>
                <a:cubicBezTo>
                  <a:pt x="255" y="85"/>
                  <a:pt x="255" y="85"/>
                  <a:pt x="255" y="85"/>
                </a:cubicBezTo>
                <a:lnTo>
                  <a:pt x="215" y="85"/>
                </a:lnTo>
                <a:close/>
                <a:moveTo>
                  <a:pt x="111" y="139"/>
                </a:moveTo>
                <a:cubicBezTo>
                  <a:pt x="85" y="139"/>
                  <a:pt x="62" y="138"/>
                  <a:pt x="47" y="153"/>
                </a:cubicBezTo>
                <a:cubicBezTo>
                  <a:pt x="46" y="154"/>
                  <a:pt x="45" y="156"/>
                  <a:pt x="44" y="157"/>
                </a:cubicBezTo>
                <a:cubicBezTo>
                  <a:pt x="40" y="162"/>
                  <a:pt x="37" y="167"/>
                  <a:pt x="35" y="174"/>
                </a:cubicBezTo>
                <a:cubicBezTo>
                  <a:pt x="33" y="183"/>
                  <a:pt x="32" y="194"/>
                  <a:pt x="32" y="207"/>
                </a:cubicBezTo>
                <a:cubicBezTo>
                  <a:pt x="44" y="207"/>
                  <a:pt x="44" y="207"/>
                  <a:pt x="44" y="207"/>
                </a:cubicBezTo>
                <a:cubicBezTo>
                  <a:pt x="44" y="193"/>
                  <a:pt x="45" y="182"/>
                  <a:pt x="48" y="174"/>
                </a:cubicBezTo>
                <a:cubicBezTo>
                  <a:pt x="50" y="169"/>
                  <a:pt x="52" y="165"/>
                  <a:pt x="55" y="162"/>
                </a:cubicBezTo>
                <a:cubicBezTo>
                  <a:pt x="56" y="162"/>
                  <a:pt x="56" y="162"/>
                  <a:pt x="56" y="161"/>
                </a:cubicBezTo>
                <a:cubicBezTo>
                  <a:pt x="67" y="150"/>
                  <a:pt x="86" y="151"/>
                  <a:pt x="110" y="151"/>
                </a:cubicBezTo>
                <a:cubicBezTo>
                  <a:pt x="119" y="151"/>
                  <a:pt x="128" y="152"/>
                  <a:pt x="138" y="151"/>
                </a:cubicBezTo>
                <a:cubicBezTo>
                  <a:pt x="138" y="139"/>
                  <a:pt x="138" y="139"/>
                  <a:pt x="138" y="139"/>
                </a:cubicBezTo>
                <a:cubicBezTo>
                  <a:pt x="128" y="140"/>
                  <a:pt x="119" y="139"/>
                  <a:pt x="111" y="139"/>
                </a:cubicBezTo>
                <a:close/>
                <a:moveTo>
                  <a:pt x="179" y="105"/>
                </a:moveTo>
                <a:cubicBezTo>
                  <a:pt x="150" y="76"/>
                  <a:pt x="150" y="76"/>
                  <a:pt x="150" y="76"/>
                </a:cubicBezTo>
                <a:cubicBezTo>
                  <a:pt x="122" y="105"/>
                  <a:pt x="122" y="105"/>
                  <a:pt x="122" y="105"/>
                </a:cubicBezTo>
                <a:cubicBezTo>
                  <a:pt x="144" y="105"/>
                  <a:pt x="144" y="105"/>
                  <a:pt x="144" y="105"/>
                </a:cubicBezTo>
                <a:cubicBezTo>
                  <a:pt x="144" y="207"/>
                  <a:pt x="144" y="207"/>
                  <a:pt x="144" y="207"/>
                </a:cubicBezTo>
                <a:cubicBezTo>
                  <a:pt x="156" y="207"/>
                  <a:pt x="156" y="207"/>
                  <a:pt x="156" y="207"/>
                </a:cubicBezTo>
                <a:cubicBezTo>
                  <a:pt x="156" y="105"/>
                  <a:pt x="156" y="105"/>
                  <a:pt x="156" y="105"/>
                </a:cubicBezTo>
                <a:lnTo>
                  <a:pt x="179" y="10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540964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25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1+#ppt_w/2"/>
                                          </p:val>
                                        </p:tav>
                                        <p:tav tm="100000">
                                          <p:val>
                                            <p:strVal val="#ppt_x"/>
                                          </p:val>
                                        </p:tav>
                                      </p:tavLst>
                                    </p:anim>
                                    <p:anim calcmode="lin" valueType="num">
                                      <p:cBhvr additive="base">
                                        <p:cTn id="12" dur="500" fill="hold"/>
                                        <p:tgtEl>
                                          <p:spTgt spid="10"/>
                                        </p:tgtEl>
                                        <p:attrNameLst>
                                          <p:attrName>ppt_y</p:attrName>
                                        </p:attrNameLst>
                                      </p:cBhvr>
                                      <p:tavLst>
                                        <p:tav tm="0">
                                          <p:val>
                                            <p:strVal val="#ppt_y"/>
                                          </p:val>
                                        </p:tav>
                                        <p:tav tm="100000">
                                          <p:val>
                                            <p:strVal val="#ppt_y"/>
                                          </p:val>
                                        </p:tav>
                                      </p:tavLst>
                                    </p:anim>
                                  </p:childTnLst>
                                </p:cTn>
                              </p:par>
                              <p:par>
                                <p:cTn id="13" presetID="2" presetClass="entr" presetSubtype="2" decel="100000" fill="hold" grpId="0" nodeType="withEffect">
                                  <p:stCondLst>
                                    <p:cond delay="500"/>
                                  </p:stCondLst>
                                  <p:childTnLst>
                                    <p:set>
                                      <p:cBhvr>
                                        <p:cTn id="14" dur="1" fill="hold">
                                          <p:stCondLst>
                                            <p:cond delay="0"/>
                                          </p:stCondLst>
                                        </p:cTn>
                                        <p:tgtEl>
                                          <p:spTgt spid="15"/>
                                        </p:tgtEl>
                                        <p:attrNameLst>
                                          <p:attrName>style.visibility</p:attrName>
                                        </p:attrNameLst>
                                      </p:cBhvr>
                                      <p:to>
                                        <p:strVal val="visible"/>
                                      </p:to>
                                    </p:set>
                                    <p:anim calcmode="lin" valueType="num">
                                      <p:cBhvr additive="base">
                                        <p:cTn id="15" dur="500" fill="hold"/>
                                        <p:tgtEl>
                                          <p:spTgt spid="15"/>
                                        </p:tgtEl>
                                        <p:attrNameLst>
                                          <p:attrName>ppt_x</p:attrName>
                                        </p:attrNameLst>
                                      </p:cBhvr>
                                      <p:tavLst>
                                        <p:tav tm="0">
                                          <p:val>
                                            <p:strVal val="1+#ppt_w/2"/>
                                          </p:val>
                                        </p:tav>
                                        <p:tav tm="100000">
                                          <p:val>
                                            <p:strVal val="#ppt_x"/>
                                          </p:val>
                                        </p:tav>
                                      </p:tavLst>
                                    </p:anim>
                                    <p:anim calcmode="lin" valueType="num">
                                      <p:cBhvr additive="base">
                                        <p:cTn id="16" dur="500" fill="hold"/>
                                        <p:tgtEl>
                                          <p:spTgt spid="1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5" grpId="0" build="p"/>
      <p:bldP spid="1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extLst>
              <p:ext uri="{D42A27DB-BD31-4B8C-83A1-F6EECF244321}">
                <p14:modId xmlns:p14="http://schemas.microsoft.com/office/powerpoint/2010/main" val="4042091960"/>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29752" name="think-cell Slide" r:id="rId7" imgW="270" imgH="270" progId="TCLayout.ActiveDocument.1">
                  <p:embed/>
                </p:oleObj>
              </mc:Choice>
              <mc:Fallback>
                <p:oleObj name="think-cell Slide" r:id="rId7" imgW="270" imgH="270" progId="TCLayout.ActiveDocument.1">
                  <p:embed/>
                  <p:pic>
                    <p:nvPicPr>
                      <p:cNvPr id="0" name=""/>
                      <p:cNvPicPr/>
                      <p:nvPr/>
                    </p:nvPicPr>
                    <p:blipFill>
                      <a:blip r:embed="rId8"/>
                      <a:stretch>
                        <a:fillRect/>
                      </a:stretch>
                    </p:blipFill>
                    <p:spPr>
                      <a:xfrm>
                        <a:off x="0" y="0"/>
                        <a:ext cx="158750" cy="158750"/>
                      </a:xfrm>
                      <a:prstGeom prst="rect">
                        <a:avLst/>
                      </a:prstGeom>
                    </p:spPr>
                  </p:pic>
                </p:oleObj>
              </mc:Fallback>
            </mc:AlternateContent>
          </a:graphicData>
        </a:graphic>
      </p:graphicFrame>
      <p:sp>
        <p:nvSpPr>
          <p:cNvPr id="2" name="Title 1"/>
          <p:cNvSpPr>
            <a:spLocks noGrp="1"/>
          </p:cNvSpPr>
          <p:nvPr>
            <p:ph type="title"/>
            <p:custDataLst>
              <p:tags r:id="rId3"/>
            </p:custDataLst>
          </p:nvPr>
        </p:nvSpPr>
        <p:spPr/>
        <p:txBody>
          <a:bodyPr/>
          <a:lstStyle/>
          <a:p>
            <a:r>
              <a:rPr lang="en-US" dirty="0" smtClean="0"/>
              <a:t>What about data?</a:t>
            </a:r>
            <a:endParaRPr lang="en-US" dirty="0"/>
          </a:p>
        </p:txBody>
      </p:sp>
      <p:sp>
        <p:nvSpPr>
          <p:cNvPr id="11" name="Content Placeholder 10"/>
          <p:cNvSpPr>
            <a:spLocks noGrp="1"/>
          </p:cNvSpPr>
          <p:nvPr>
            <p:ph type="body" sz="quarter" idx="10"/>
            <p:custDataLst>
              <p:tags r:id="rId4"/>
            </p:custDataLst>
          </p:nvPr>
        </p:nvSpPr>
        <p:spPr>
          <a:xfrm>
            <a:off x="519112" y="1447799"/>
            <a:ext cx="11149013" cy="1483483"/>
          </a:xfrm>
        </p:spPr>
        <p:txBody>
          <a:bodyPr/>
          <a:lstStyle/>
          <a:p>
            <a:pPr>
              <a:spcAft>
                <a:spcPts val="1200"/>
              </a:spcAft>
            </a:pPr>
            <a:r>
              <a:rPr lang="en-US" dirty="0" err="1" smtClean="0">
                <a:gradFill>
                  <a:gsLst>
                    <a:gs pos="0">
                      <a:schemeClr val="accent2"/>
                    </a:gs>
                    <a:gs pos="100000">
                      <a:schemeClr val="accent2"/>
                    </a:gs>
                  </a:gsLst>
                  <a:lin ang="5400000" scaled="0"/>
                </a:gradFill>
                <a:latin typeface="Segoe UI Light" pitchFamily="34" charset="0"/>
              </a:rPr>
              <a:t>WebMatrix</a:t>
            </a:r>
            <a:r>
              <a:rPr lang="en-US" dirty="0" smtClean="0">
                <a:gradFill>
                  <a:gsLst>
                    <a:gs pos="0">
                      <a:schemeClr val="accent2"/>
                    </a:gs>
                    <a:gs pos="100000">
                      <a:schemeClr val="accent2"/>
                    </a:gs>
                  </a:gsLst>
                  <a:lin ang="5400000" scaled="0"/>
                </a:gradFill>
                <a:latin typeface="Segoe UI Light" pitchFamily="34" charset="0"/>
              </a:rPr>
              <a:t> Database Editing</a:t>
            </a:r>
          </a:p>
          <a:p>
            <a:pPr>
              <a:spcAft>
                <a:spcPts val="1200"/>
              </a:spcAft>
            </a:pPr>
            <a:r>
              <a:rPr lang="en-US" dirty="0" smtClean="0"/>
              <a:t>You can edit the schema of a site’s database</a:t>
            </a:r>
            <a:br>
              <a:rPr lang="en-US" dirty="0" smtClean="0"/>
            </a:br>
            <a:r>
              <a:rPr lang="en-US" dirty="0" smtClean="0"/>
              <a:t>or the data itself from within the IDE</a:t>
            </a:r>
            <a:endParaRPr lang="en-US" dirty="0"/>
          </a:p>
        </p:txBody>
      </p:sp>
      <p:sp>
        <p:nvSpPr>
          <p:cNvPr id="6" name="Rectangle 5"/>
          <p:cNvSpPr/>
          <p:nvPr/>
        </p:nvSpPr>
        <p:spPr bwMode="auto">
          <a:xfrm>
            <a:off x="9072081" y="1141413"/>
            <a:ext cx="2603981" cy="5716587"/>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 name="Freeform 83"/>
          <p:cNvSpPr>
            <a:spLocks noEditPoints="1"/>
          </p:cNvSpPr>
          <p:nvPr/>
        </p:nvSpPr>
        <p:spPr bwMode="black">
          <a:xfrm>
            <a:off x="9275862" y="1447799"/>
            <a:ext cx="2196417" cy="2318597"/>
          </a:xfrm>
          <a:custGeom>
            <a:avLst/>
            <a:gdLst>
              <a:gd name="T0" fmla="*/ 502 w 2107"/>
              <a:gd name="T1" fmla="*/ 1162 h 2221"/>
              <a:gd name="T2" fmla="*/ 239 w 2107"/>
              <a:gd name="T3" fmla="*/ 2072 h 2221"/>
              <a:gd name="T4" fmla="*/ 1587 w 2107"/>
              <a:gd name="T5" fmla="*/ 1800 h 2221"/>
              <a:gd name="T6" fmla="*/ 1487 w 2107"/>
              <a:gd name="T7" fmla="*/ 1835 h 2221"/>
              <a:gd name="T8" fmla="*/ 1579 w 2107"/>
              <a:gd name="T9" fmla="*/ 1870 h 2221"/>
              <a:gd name="T10" fmla="*/ 1470 w 2107"/>
              <a:gd name="T11" fmla="*/ 1847 h 2221"/>
              <a:gd name="T12" fmla="*/ 983 w 2107"/>
              <a:gd name="T13" fmla="*/ 1837 h 2221"/>
              <a:gd name="T14" fmla="*/ 1062 w 2107"/>
              <a:gd name="T15" fmla="*/ 1872 h 2221"/>
              <a:gd name="T16" fmla="*/ 956 w 2107"/>
              <a:gd name="T17" fmla="*/ 1951 h 2221"/>
              <a:gd name="T18" fmla="*/ 1046 w 2107"/>
              <a:gd name="T19" fmla="*/ 1970 h 2221"/>
              <a:gd name="T20" fmla="*/ 820 w 2107"/>
              <a:gd name="T21" fmla="*/ 1872 h 2221"/>
              <a:gd name="T22" fmla="*/ 899 w 2107"/>
              <a:gd name="T23" fmla="*/ 1836 h 2221"/>
              <a:gd name="T24" fmla="*/ 841 w 2107"/>
              <a:gd name="T25" fmla="*/ 1886 h 2221"/>
              <a:gd name="T26" fmla="*/ 905 w 2107"/>
              <a:gd name="T27" fmla="*/ 1920 h 2221"/>
              <a:gd name="T28" fmla="*/ 882 w 2107"/>
              <a:gd name="T29" fmla="*/ 1971 h 2221"/>
              <a:gd name="T30" fmla="*/ 687 w 2107"/>
              <a:gd name="T31" fmla="*/ 1847 h 2221"/>
              <a:gd name="T32" fmla="*/ 780 w 2107"/>
              <a:gd name="T33" fmla="*/ 1844 h 2221"/>
              <a:gd name="T34" fmla="*/ 760 w 2107"/>
              <a:gd name="T35" fmla="*/ 1882 h 2221"/>
              <a:gd name="T36" fmla="*/ 703 w 2107"/>
              <a:gd name="T37" fmla="*/ 1912 h 2221"/>
              <a:gd name="T38" fmla="*/ 682 w 2107"/>
              <a:gd name="T39" fmla="*/ 1972 h 2221"/>
              <a:gd name="T40" fmla="*/ 647 w 2107"/>
              <a:gd name="T41" fmla="*/ 1928 h 2221"/>
              <a:gd name="T42" fmla="*/ 631 w 2107"/>
              <a:gd name="T43" fmla="*/ 1862 h 2221"/>
              <a:gd name="T44" fmla="*/ 545 w 2107"/>
              <a:gd name="T45" fmla="*/ 2017 h 2221"/>
              <a:gd name="T46" fmla="*/ 416 w 2107"/>
              <a:gd name="T47" fmla="*/ 2078 h 2221"/>
              <a:gd name="T48" fmla="*/ 435 w 2107"/>
              <a:gd name="T49" fmla="*/ 2014 h 2221"/>
              <a:gd name="T50" fmla="*/ 538 w 2107"/>
              <a:gd name="T51" fmla="*/ 2006 h 2221"/>
              <a:gd name="T52" fmla="*/ 520 w 2107"/>
              <a:gd name="T53" fmla="*/ 1973 h 2221"/>
              <a:gd name="T54" fmla="*/ 490 w 2107"/>
              <a:gd name="T55" fmla="*/ 1930 h 2221"/>
              <a:gd name="T56" fmla="*/ 587 w 2107"/>
              <a:gd name="T57" fmla="*/ 1913 h 2221"/>
              <a:gd name="T58" fmla="*/ 1055 w 2107"/>
              <a:gd name="T59" fmla="*/ 2071 h 2221"/>
              <a:gd name="T60" fmla="*/ 605 w 2107"/>
              <a:gd name="T61" fmla="*/ 2078 h 2221"/>
              <a:gd name="T62" fmla="*/ 613 w 2107"/>
              <a:gd name="T63" fmla="*/ 2010 h 2221"/>
              <a:gd name="T64" fmla="*/ 1046 w 2107"/>
              <a:gd name="T65" fmla="*/ 2003 h 2221"/>
              <a:gd name="T66" fmla="*/ 1113 w 2107"/>
              <a:gd name="T67" fmla="*/ 1877 h 2221"/>
              <a:gd name="T68" fmla="*/ 1176 w 2107"/>
              <a:gd name="T69" fmla="*/ 1835 h 2221"/>
              <a:gd name="T70" fmla="*/ 1137 w 2107"/>
              <a:gd name="T71" fmla="*/ 1885 h 2221"/>
              <a:gd name="T72" fmla="*/ 1115 w 2107"/>
              <a:gd name="T73" fmla="*/ 1926 h 2221"/>
              <a:gd name="T74" fmla="*/ 1215 w 2107"/>
              <a:gd name="T75" fmla="*/ 1968 h 2221"/>
              <a:gd name="T76" fmla="*/ 1135 w 2107"/>
              <a:gd name="T77" fmla="*/ 1970 h 2221"/>
              <a:gd name="T78" fmla="*/ 1146 w 2107"/>
              <a:gd name="T79" fmla="*/ 2075 h 2221"/>
              <a:gd name="T80" fmla="*/ 1122 w 2107"/>
              <a:gd name="T81" fmla="*/ 2019 h 2221"/>
              <a:gd name="T82" fmla="*/ 1139 w 2107"/>
              <a:gd name="T83" fmla="*/ 2003 h 2221"/>
              <a:gd name="T84" fmla="*/ 1217 w 2107"/>
              <a:gd name="T85" fmla="*/ 2003 h 2221"/>
              <a:gd name="T86" fmla="*/ 1337 w 2107"/>
              <a:gd name="T87" fmla="*/ 1868 h 2221"/>
              <a:gd name="T88" fmla="*/ 1411 w 2107"/>
              <a:gd name="T89" fmla="*/ 1838 h 2221"/>
              <a:gd name="T90" fmla="*/ 1425 w 2107"/>
              <a:gd name="T91" fmla="*/ 1883 h 2221"/>
              <a:gd name="T92" fmla="*/ 1359 w 2107"/>
              <a:gd name="T93" fmla="*/ 1927 h 2221"/>
              <a:gd name="T94" fmla="*/ 1476 w 2107"/>
              <a:gd name="T95" fmla="*/ 1956 h 2221"/>
              <a:gd name="T96" fmla="*/ 1461 w 2107"/>
              <a:gd name="T97" fmla="*/ 1970 h 2221"/>
              <a:gd name="T98" fmla="*/ 1511 w 2107"/>
              <a:gd name="T99" fmla="*/ 2075 h 2221"/>
              <a:gd name="T100" fmla="*/ 1393 w 2107"/>
              <a:gd name="T101" fmla="*/ 2019 h 2221"/>
              <a:gd name="T102" fmla="*/ 1475 w 2107"/>
              <a:gd name="T103" fmla="*/ 2001 h 2221"/>
              <a:gd name="T104" fmla="*/ 1681 w 2107"/>
              <a:gd name="T105" fmla="*/ 2018 h 2221"/>
              <a:gd name="T106" fmla="*/ 1623 w 2107"/>
              <a:gd name="T107" fmla="*/ 2075 h 2221"/>
              <a:gd name="T108" fmla="*/ 1639 w 2107"/>
              <a:gd name="T109" fmla="*/ 2000 h 2221"/>
              <a:gd name="T110" fmla="*/ 1630 w 2107"/>
              <a:gd name="T111" fmla="*/ 1969 h 2221"/>
              <a:gd name="T112" fmla="*/ 1532 w 2107"/>
              <a:gd name="T113" fmla="*/ 1910 h 2221"/>
              <a:gd name="T114" fmla="*/ 933 w 2107"/>
              <a:gd name="T115" fmla="*/ 1308 h 2221"/>
              <a:gd name="T116" fmla="*/ 9 w 2107"/>
              <a:gd name="T117" fmla="*/ 909 h 2221"/>
              <a:gd name="T118" fmla="*/ 413 w 2107"/>
              <a:gd name="T119" fmla="*/ 386 h 2221"/>
              <a:gd name="T120" fmla="*/ 1700 w 2107"/>
              <a:gd name="T121" fmla="*/ 556 h 2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107" h="2221">
                <a:moveTo>
                  <a:pt x="2107" y="809"/>
                </a:moveTo>
                <a:cubicBezTo>
                  <a:pt x="2106" y="786"/>
                  <a:pt x="2103" y="764"/>
                  <a:pt x="2098" y="742"/>
                </a:cubicBezTo>
                <a:cubicBezTo>
                  <a:pt x="2098" y="745"/>
                  <a:pt x="2098" y="747"/>
                  <a:pt x="2098" y="749"/>
                </a:cubicBezTo>
                <a:cubicBezTo>
                  <a:pt x="2096" y="810"/>
                  <a:pt x="2076" y="869"/>
                  <a:pt x="2040" y="926"/>
                </a:cubicBezTo>
                <a:cubicBezTo>
                  <a:pt x="2018" y="961"/>
                  <a:pt x="1988" y="995"/>
                  <a:pt x="1953" y="1027"/>
                </a:cubicBezTo>
                <a:cubicBezTo>
                  <a:pt x="1918" y="1064"/>
                  <a:pt x="1873" y="1098"/>
                  <a:pt x="1819" y="1131"/>
                </a:cubicBezTo>
                <a:cubicBezTo>
                  <a:pt x="1777" y="1156"/>
                  <a:pt x="1731" y="1178"/>
                  <a:pt x="1682" y="1198"/>
                </a:cubicBezTo>
                <a:cubicBezTo>
                  <a:pt x="1682" y="1061"/>
                  <a:pt x="1682" y="1061"/>
                  <a:pt x="1682" y="1061"/>
                </a:cubicBezTo>
                <a:cubicBezTo>
                  <a:pt x="1682" y="1059"/>
                  <a:pt x="1682" y="1058"/>
                  <a:pt x="1682" y="1056"/>
                </a:cubicBezTo>
                <a:cubicBezTo>
                  <a:pt x="1680" y="988"/>
                  <a:pt x="1624" y="933"/>
                  <a:pt x="1554" y="933"/>
                </a:cubicBezTo>
                <a:cubicBezTo>
                  <a:pt x="555" y="933"/>
                  <a:pt x="555" y="933"/>
                  <a:pt x="555" y="933"/>
                </a:cubicBezTo>
                <a:cubicBezTo>
                  <a:pt x="484" y="933"/>
                  <a:pt x="426" y="990"/>
                  <a:pt x="426" y="1061"/>
                </a:cubicBezTo>
                <a:cubicBezTo>
                  <a:pt x="426" y="1141"/>
                  <a:pt x="426" y="1141"/>
                  <a:pt x="426" y="1141"/>
                </a:cubicBezTo>
                <a:cubicBezTo>
                  <a:pt x="430" y="1142"/>
                  <a:pt x="430" y="1142"/>
                  <a:pt x="430" y="1142"/>
                </a:cubicBezTo>
                <a:cubicBezTo>
                  <a:pt x="430" y="1143"/>
                  <a:pt x="459" y="1152"/>
                  <a:pt x="502" y="1162"/>
                </a:cubicBezTo>
                <a:cubicBezTo>
                  <a:pt x="502" y="1069"/>
                  <a:pt x="502" y="1069"/>
                  <a:pt x="502" y="1069"/>
                </a:cubicBezTo>
                <a:cubicBezTo>
                  <a:pt x="502" y="1032"/>
                  <a:pt x="531" y="1003"/>
                  <a:pt x="568" y="1003"/>
                </a:cubicBezTo>
                <a:cubicBezTo>
                  <a:pt x="1541" y="1003"/>
                  <a:pt x="1541" y="1003"/>
                  <a:pt x="1541" y="1003"/>
                </a:cubicBezTo>
                <a:cubicBezTo>
                  <a:pt x="1577" y="1003"/>
                  <a:pt x="1607" y="1032"/>
                  <a:pt x="1607" y="1069"/>
                </a:cubicBezTo>
                <a:cubicBezTo>
                  <a:pt x="1607" y="1668"/>
                  <a:pt x="1607" y="1668"/>
                  <a:pt x="1607" y="1668"/>
                </a:cubicBezTo>
                <a:cubicBezTo>
                  <a:pt x="1607" y="1704"/>
                  <a:pt x="1577" y="1734"/>
                  <a:pt x="1541" y="1734"/>
                </a:cubicBezTo>
                <a:cubicBezTo>
                  <a:pt x="568" y="1734"/>
                  <a:pt x="568" y="1734"/>
                  <a:pt x="568" y="1734"/>
                </a:cubicBezTo>
                <a:cubicBezTo>
                  <a:pt x="531" y="1734"/>
                  <a:pt x="502" y="1704"/>
                  <a:pt x="502" y="1668"/>
                </a:cubicBezTo>
                <a:cubicBezTo>
                  <a:pt x="502" y="1541"/>
                  <a:pt x="502" y="1541"/>
                  <a:pt x="502" y="1541"/>
                </a:cubicBezTo>
                <a:cubicBezTo>
                  <a:pt x="476" y="1535"/>
                  <a:pt x="451" y="1528"/>
                  <a:pt x="426" y="1520"/>
                </a:cubicBezTo>
                <a:cubicBezTo>
                  <a:pt x="426" y="1676"/>
                  <a:pt x="426" y="1676"/>
                  <a:pt x="426" y="1676"/>
                </a:cubicBezTo>
                <a:cubicBezTo>
                  <a:pt x="426" y="1736"/>
                  <a:pt x="467" y="1786"/>
                  <a:pt x="523" y="1800"/>
                </a:cubicBezTo>
                <a:cubicBezTo>
                  <a:pt x="491" y="1802"/>
                  <a:pt x="456" y="1813"/>
                  <a:pt x="435" y="1837"/>
                </a:cubicBezTo>
                <a:cubicBezTo>
                  <a:pt x="419" y="1857"/>
                  <a:pt x="403" y="1876"/>
                  <a:pt x="387" y="1895"/>
                </a:cubicBezTo>
                <a:cubicBezTo>
                  <a:pt x="337" y="1954"/>
                  <a:pt x="288" y="2013"/>
                  <a:pt x="239" y="2072"/>
                </a:cubicBezTo>
                <a:cubicBezTo>
                  <a:pt x="227" y="2086"/>
                  <a:pt x="203" y="2107"/>
                  <a:pt x="203" y="2127"/>
                </a:cubicBezTo>
                <a:cubicBezTo>
                  <a:pt x="203" y="2183"/>
                  <a:pt x="203" y="2183"/>
                  <a:pt x="203" y="2183"/>
                </a:cubicBezTo>
                <a:cubicBezTo>
                  <a:pt x="204" y="2190"/>
                  <a:pt x="206" y="2197"/>
                  <a:pt x="209" y="2202"/>
                </a:cubicBezTo>
                <a:cubicBezTo>
                  <a:pt x="222" y="2220"/>
                  <a:pt x="247" y="2221"/>
                  <a:pt x="267" y="2221"/>
                </a:cubicBezTo>
                <a:cubicBezTo>
                  <a:pt x="295" y="2221"/>
                  <a:pt x="1759" y="2221"/>
                  <a:pt x="1804" y="2221"/>
                </a:cubicBezTo>
                <a:cubicBezTo>
                  <a:pt x="1826" y="2221"/>
                  <a:pt x="1850" y="2219"/>
                  <a:pt x="1871" y="2214"/>
                </a:cubicBezTo>
                <a:cubicBezTo>
                  <a:pt x="1886" y="2211"/>
                  <a:pt x="1903" y="2203"/>
                  <a:pt x="1905" y="2186"/>
                </a:cubicBezTo>
                <a:cubicBezTo>
                  <a:pt x="1905" y="2126"/>
                  <a:pt x="1905" y="2126"/>
                  <a:pt x="1905" y="2126"/>
                </a:cubicBezTo>
                <a:cubicBezTo>
                  <a:pt x="1907" y="2113"/>
                  <a:pt x="1899" y="2100"/>
                  <a:pt x="1891" y="2091"/>
                </a:cubicBezTo>
                <a:cubicBezTo>
                  <a:pt x="1887" y="2086"/>
                  <a:pt x="1883" y="2081"/>
                  <a:pt x="1879" y="2077"/>
                </a:cubicBezTo>
                <a:cubicBezTo>
                  <a:pt x="1858" y="2052"/>
                  <a:pt x="1837" y="2027"/>
                  <a:pt x="1816" y="2003"/>
                </a:cubicBezTo>
                <a:cubicBezTo>
                  <a:pt x="1770" y="1948"/>
                  <a:pt x="1724" y="1894"/>
                  <a:pt x="1678" y="1840"/>
                </a:cubicBezTo>
                <a:cubicBezTo>
                  <a:pt x="1676" y="1837"/>
                  <a:pt x="1674" y="1834"/>
                  <a:pt x="1671" y="1832"/>
                </a:cubicBezTo>
                <a:cubicBezTo>
                  <a:pt x="1662" y="1820"/>
                  <a:pt x="1647" y="1813"/>
                  <a:pt x="1633" y="1809"/>
                </a:cubicBezTo>
                <a:cubicBezTo>
                  <a:pt x="1618" y="1804"/>
                  <a:pt x="1603" y="1801"/>
                  <a:pt x="1587" y="1800"/>
                </a:cubicBezTo>
                <a:cubicBezTo>
                  <a:pt x="1642" y="1785"/>
                  <a:pt x="1682" y="1735"/>
                  <a:pt x="1682" y="1676"/>
                </a:cubicBezTo>
                <a:cubicBezTo>
                  <a:pt x="1682" y="1462"/>
                  <a:pt x="1682" y="1462"/>
                  <a:pt x="1682" y="1462"/>
                </a:cubicBezTo>
                <a:cubicBezTo>
                  <a:pt x="1698" y="1455"/>
                  <a:pt x="1714" y="1448"/>
                  <a:pt x="1730" y="1441"/>
                </a:cubicBezTo>
                <a:cubicBezTo>
                  <a:pt x="1801" y="1408"/>
                  <a:pt x="1863" y="1368"/>
                  <a:pt x="1916" y="1325"/>
                </a:cubicBezTo>
                <a:cubicBezTo>
                  <a:pt x="1946" y="1300"/>
                  <a:pt x="1972" y="1273"/>
                  <a:pt x="1995" y="1246"/>
                </a:cubicBezTo>
                <a:cubicBezTo>
                  <a:pt x="2018" y="1218"/>
                  <a:pt x="2037" y="1187"/>
                  <a:pt x="2054" y="1154"/>
                </a:cubicBezTo>
                <a:cubicBezTo>
                  <a:pt x="2068" y="1124"/>
                  <a:pt x="2079" y="1090"/>
                  <a:pt x="2084" y="1054"/>
                </a:cubicBezTo>
                <a:cubicBezTo>
                  <a:pt x="2086" y="1040"/>
                  <a:pt x="2087" y="1026"/>
                  <a:pt x="2089" y="1013"/>
                </a:cubicBezTo>
                <a:cubicBezTo>
                  <a:pt x="2089" y="1008"/>
                  <a:pt x="2090" y="1003"/>
                  <a:pt x="2090" y="998"/>
                </a:cubicBezTo>
                <a:cubicBezTo>
                  <a:pt x="2102" y="877"/>
                  <a:pt x="2102" y="877"/>
                  <a:pt x="2102" y="877"/>
                </a:cubicBezTo>
                <a:cubicBezTo>
                  <a:pt x="2103" y="874"/>
                  <a:pt x="2103" y="870"/>
                  <a:pt x="2103" y="867"/>
                </a:cubicBezTo>
                <a:cubicBezTo>
                  <a:pt x="2105" y="848"/>
                  <a:pt x="2107" y="829"/>
                  <a:pt x="2107" y="809"/>
                </a:cubicBezTo>
                <a:close/>
                <a:moveTo>
                  <a:pt x="1474" y="1837"/>
                </a:moveTo>
                <a:cubicBezTo>
                  <a:pt x="1475" y="1836"/>
                  <a:pt x="1476" y="1836"/>
                  <a:pt x="1478" y="1836"/>
                </a:cubicBezTo>
                <a:cubicBezTo>
                  <a:pt x="1481" y="1835"/>
                  <a:pt x="1483" y="1835"/>
                  <a:pt x="1487" y="1835"/>
                </a:cubicBezTo>
                <a:cubicBezTo>
                  <a:pt x="1492" y="1835"/>
                  <a:pt x="1492" y="1835"/>
                  <a:pt x="1492" y="1835"/>
                </a:cubicBezTo>
                <a:cubicBezTo>
                  <a:pt x="1492" y="1835"/>
                  <a:pt x="1492" y="1835"/>
                  <a:pt x="1492" y="1835"/>
                </a:cubicBezTo>
                <a:cubicBezTo>
                  <a:pt x="1502" y="1835"/>
                  <a:pt x="1511" y="1835"/>
                  <a:pt x="1521" y="1835"/>
                </a:cubicBezTo>
                <a:cubicBezTo>
                  <a:pt x="1521" y="1835"/>
                  <a:pt x="1521" y="1835"/>
                  <a:pt x="1521" y="1835"/>
                </a:cubicBezTo>
                <a:cubicBezTo>
                  <a:pt x="1531" y="1835"/>
                  <a:pt x="1531" y="1835"/>
                  <a:pt x="1531" y="1835"/>
                </a:cubicBezTo>
                <a:cubicBezTo>
                  <a:pt x="1534" y="1834"/>
                  <a:pt x="1538" y="1835"/>
                  <a:pt x="1541" y="1835"/>
                </a:cubicBezTo>
                <a:cubicBezTo>
                  <a:pt x="1543" y="1836"/>
                  <a:pt x="1546" y="1836"/>
                  <a:pt x="1548" y="1837"/>
                </a:cubicBezTo>
                <a:cubicBezTo>
                  <a:pt x="1548" y="1837"/>
                  <a:pt x="1548" y="1837"/>
                  <a:pt x="1548" y="1837"/>
                </a:cubicBezTo>
                <a:cubicBezTo>
                  <a:pt x="1549" y="1837"/>
                  <a:pt x="1549" y="1838"/>
                  <a:pt x="1549" y="1838"/>
                </a:cubicBezTo>
                <a:cubicBezTo>
                  <a:pt x="1550" y="1838"/>
                  <a:pt x="1550" y="1838"/>
                  <a:pt x="1550" y="1838"/>
                </a:cubicBezTo>
                <a:cubicBezTo>
                  <a:pt x="1553" y="1839"/>
                  <a:pt x="1556" y="1840"/>
                  <a:pt x="1558" y="1842"/>
                </a:cubicBezTo>
                <a:cubicBezTo>
                  <a:pt x="1560" y="1843"/>
                  <a:pt x="1562" y="1845"/>
                  <a:pt x="1563" y="1847"/>
                </a:cubicBezTo>
                <a:cubicBezTo>
                  <a:pt x="1571" y="1858"/>
                  <a:pt x="1571" y="1858"/>
                  <a:pt x="1571" y="1858"/>
                </a:cubicBezTo>
                <a:cubicBezTo>
                  <a:pt x="1573" y="1861"/>
                  <a:pt x="1577" y="1865"/>
                  <a:pt x="1579" y="1870"/>
                </a:cubicBezTo>
                <a:cubicBezTo>
                  <a:pt x="1579" y="1870"/>
                  <a:pt x="1579" y="1870"/>
                  <a:pt x="1579" y="1870"/>
                </a:cubicBezTo>
                <a:cubicBezTo>
                  <a:pt x="1581" y="1872"/>
                  <a:pt x="1581" y="1874"/>
                  <a:pt x="1581" y="1876"/>
                </a:cubicBezTo>
                <a:cubicBezTo>
                  <a:pt x="1581" y="1877"/>
                  <a:pt x="1580" y="1878"/>
                  <a:pt x="1579" y="1879"/>
                </a:cubicBezTo>
                <a:cubicBezTo>
                  <a:pt x="1579" y="1879"/>
                  <a:pt x="1579" y="1880"/>
                  <a:pt x="1579" y="1880"/>
                </a:cubicBezTo>
                <a:cubicBezTo>
                  <a:pt x="1579" y="1880"/>
                  <a:pt x="1579" y="1880"/>
                  <a:pt x="1579" y="1880"/>
                </a:cubicBezTo>
                <a:cubicBezTo>
                  <a:pt x="1578" y="1880"/>
                  <a:pt x="1578" y="1880"/>
                  <a:pt x="1578" y="1880"/>
                </a:cubicBezTo>
                <a:cubicBezTo>
                  <a:pt x="1578" y="1880"/>
                  <a:pt x="1578" y="1881"/>
                  <a:pt x="1577" y="1881"/>
                </a:cubicBezTo>
                <a:cubicBezTo>
                  <a:pt x="1577" y="1881"/>
                  <a:pt x="1577" y="1881"/>
                  <a:pt x="1576" y="1881"/>
                </a:cubicBezTo>
                <a:cubicBezTo>
                  <a:pt x="1576" y="1881"/>
                  <a:pt x="1576" y="1882"/>
                  <a:pt x="1575" y="1882"/>
                </a:cubicBezTo>
                <a:cubicBezTo>
                  <a:pt x="1569" y="1885"/>
                  <a:pt x="1560" y="1884"/>
                  <a:pt x="1553" y="1884"/>
                </a:cubicBezTo>
                <a:cubicBezTo>
                  <a:pt x="1516" y="1884"/>
                  <a:pt x="1516" y="1884"/>
                  <a:pt x="1516" y="1884"/>
                </a:cubicBezTo>
                <a:cubicBezTo>
                  <a:pt x="1509" y="1884"/>
                  <a:pt x="1501" y="1883"/>
                  <a:pt x="1494" y="1879"/>
                </a:cubicBezTo>
                <a:cubicBezTo>
                  <a:pt x="1492" y="1878"/>
                  <a:pt x="1490" y="1877"/>
                  <a:pt x="1488" y="1876"/>
                </a:cubicBezTo>
                <a:cubicBezTo>
                  <a:pt x="1486" y="1874"/>
                  <a:pt x="1484" y="1872"/>
                  <a:pt x="1483" y="1871"/>
                </a:cubicBezTo>
                <a:cubicBezTo>
                  <a:pt x="1481" y="1868"/>
                  <a:pt x="1481" y="1868"/>
                  <a:pt x="1481" y="1868"/>
                </a:cubicBezTo>
                <a:cubicBezTo>
                  <a:pt x="1478" y="1861"/>
                  <a:pt x="1473" y="1854"/>
                  <a:pt x="1470" y="1847"/>
                </a:cubicBezTo>
                <a:cubicBezTo>
                  <a:pt x="1467" y="1842"/>
                  <a:pt x="1469" y="1839"/>
                  <a:pt x="1474" y="1837"/>
                </a:cubicBezTo>
                <a:close/>
                <a:moveTo>
                  <a:pt x="965" y="1871"/>
                </a:moveTo>
                <a:cubicBezTo>
                  <a:pt x="966" y="1869"/>
                  <a:pt x="966" y="1868"/>
                  <a:pt x="966" y="1866"/>
                </a:cubicBezTo>
                <a:cubicBezTo>
                  <a:pt x="966" y="1866"/>
                  <a:pt x="966" y="1866"/>
                  <a:pt x="966" y="1866"/>
                </a:cubicBezTo>
                <a:cubicBezTo>
                  <a:pt x="967" y="1861"/>
                  <a:pt x="966" y="1855"/>
                  <a:pt x="968" y="1850"/>
                </a:cubicBezTo>
                <a:cubicBezTo>
                  <a:pt x="968" y="1848"/>
                  <a:pt x="968" y="1848"/>
                  <a:pt x="968" y="1848"/>
                </a:cubicBezTo>
                <a:cubicBezTo>
                  <a:pt x="968" y="1846"/>
                  <a:pt x="969" y="1845"/>
                  <a:pt x="970" y="1843"/>
                </a:cubicBezTo>
                <a:cubicBezTo>
                  <a:pt x="971" y="1842"/>
                  <a:pt x="973" y="1841"/>
                  <a:pt x="974" y="1841"/>
                </a:cubicBezTo>
                <a:cubicBezTo>
                  <a:pt x="974" y="1840"/>
                  <a:pt x="974" y="1840"/>
                  <a:pt x="974" y="1840"/>
                </a:cubicBezTo>
                <a:cubicBezTo>
                  <a:pt x="975" y="1840"/>
                  <a:pt x="975" y="1840"/>
                  <a:pt x="975" y="1840"/>
                </a:cubicBezTo>
                <a:cubicBezTo>
                  <a:pt x="976" y="1840"/>
                  <a:pt x="976" y="1839"/>
                  <a:pt x="976" y="1839"/>
                </a:cubicBezTo>
                <a:cubicBezTo>
                  <a:pt x="976" y="1839"/>
                  <a:pt x="977" y="1839"/>
                  <a:pt x="977" y="1839"/>
                </a:cubicBezTo>
                <a:cubicBezTo>
                  <a:pt x="978" y="1839"/>
                  <a:pt x="978" y="1838"/>
                  <a:pt x="979" y="1838"/>
                </a:cubicBezTo>
                <a:cubicBezTo>
                  <a:pt x="980" y="1838"/>
                  <a:pt x="980" y="1838"/>
                  <a:pt x="980" y="1838"/>
                </a:cubicBezTo>
                <a:cubicBezTo>
                  <a:pt x="981" y="1837"/>
                  <a:pt x="982" y="1837"/>
                  <a:pt x="983" y="1837"/>
                </a:cubicBezTo>
                <a:cubicBezTo>
                  <a:pt x="983" y="1837"/>
                  <a:pt x="984" y="1837"/>
                  <a:pt x="984" y="1837"/>
                </a:cubicBezTo>
                <a:cubicBezTo>
                  <a:pt x="984" y="1837"/>
                  <a:pt x="984" y="1837"/>
                  <a:pt x="985" y="1837"/>
                </a:cubicBezTo>
                <a:cubicBezTo>
                  <a:pt x="985" y="1837"/>
                  <a:pt x="985" y="1837"/>
                  <a:pt x="986" y="1836"/>
                </a:cubicBezTo>
                <a:cubicBezTo>
                  <a:pt x="988" y="1836"/>
                  <a:pt x="991" y="1836"/>
                  <a:pt x="993" y="1836"/>
                </a:cubicBezTo>
                <a:cubicBezTo>
                  <a:pt x="995" y="1836"/>
                  <a:pt x="995" y="1836"/>
                  <a:pt x="995" y="1836"/>
                </a:cubicBezTo>
                <a:cubicBezTo>
                  <a:pt x="998" y="1836"/>
                  <a:pt x="1000" y="1836"/>
                  <a:pt x="1003" y="1836"/>
                </a:cubicBezTo>
                <a:cubicBezTo>
                  <a:pt x="1038" y="1836"/>
                  <a:pt x="1038" y="1836"/>
                  <a:pt x="1038" y="1836"/>
                </a:cubicBezTo>
                <a:cubicBezTo>
                  <a:pt x="1038" y="1836"/>
                  <a:pt x="1039" y="1836"/>
                  <a:pt x="1040" y="1836"/>
                </a:cubicBezTo>
                <a:cubicBezTo>
                  <a:pt x="1040" y="1836"/>
                  <a:pt x="1040" y="1836"/>
                  <a:pt x="1041" y="1836"/>
                </a:cubicBezTo>
                <a:cubicBezTo>
                  <a:pt x="1042" y="1836"/>
                  <a:pt x="1042" y="1836"/>
                  <a:pt x="1043" y="1836"/>
                </a:cubicBezTo>
                <a:cubicBezTo>
                  <a:pt x="1050" y="1837"/>
                  <a:pt x="1058" y="1839"/>
                  <a:pt x="1061" y="1844"/>
                </a:cubicBezTo>
                <a:cubicBezTo>
                  <a:pt x="1061" y="1845"/>
                  <a:pt x="1061" y="1845"/>
                  <a:pt x="1061" y="1846"/>
                </a:cubicBezTo>
                <a:cubicBezTo>
                  <a:pt x="1061" y="1846"/>
                  <a:pt x="1061" y="1846"/>
                  <a:pt x="1061" y="1846"/>
                </a:cubicBezTo>
                <a:cubicBezTo>
                  <a:pt x="1063" y="1853"/>
                  <a:pt x="1062" y="1863"/>
                  <a:pt x="1062" y="1870"/>
                </a:cubicBezTo>
                <a:cubicBezTo>
                  <a:pt x="1062" y="1872"/>
                  <a:pt x="1062" y="1872"/>
                  <a:pt x="1062" y="1872"/>
                </a:cubicBezTo>
                <a:cubicBezTo>
                  <a:pt x="1062" y="1873"/>
                  <a:pt x="1062" y="1874"/>
                  <a:pt x="1061" y="1876"/>
                </a:cubicBezTo>
                <a:cubicBezTo>
                  <a:pt x="1054" y="1889"/>
                  <a:pt x="1022" y="1885"/>
                  <a:pt x="1010" y="1885"/>
                </a:cubicBezTo>
                <a:cubicBezTo>
                  <a:pt x="1003" y="1885"/>
                  <a:pt x="996" y="1885"/>
                  <a:pt x="989" y="1885"/>
                </a:cubicBezTo>
                <a:cubicBezTo>
                  <a:pt x="983" y="1885"/>
                  <a:pt x="974" y="1884"/>
                  <a:pt x="969" y="1879"/>
                </a:cubicBezTo>
                <a:cubicBezTo>
                  <a:pt x="969" y="1879"/>
                  <a:pt x="969" y="1879"/>
                  <a:pt x="968" y="1879"/>
                </a:cubicBezTo>
                <a:cubicBezTo>
                  <a:pt x="968" y="1879"/>
                  <a:pt x="968" y="1878"/>
                  <a:pt x="968" y="1878"/>
                </a:cubicBezTo>
                <a:cubicBezTo>
                  <a:pt x="967" y="1878"/>
                  <a:pt x="967" y="1878"/>
                  <a:pt x="967" y="1877"/>
                </a:cubicBezTo>
                <a:cubicBezTo>
                  <a:pt x="967" y="1877"/>
                  <a:pt x="967" y="1877"/>
                  <a:pt x="967" y="1877"/>
                </a:cubicBezTo>
                <a:cubicBezTo>
                  <a:pt x="967" y="1877"/>
                  <a:pt x="967" y="1877"/>
                  <a:pt x="967" y="1877"/>
                </a:cubicBezTo>
                <a:cubicBezTo>
                  <a:pt x="966" y="1876"/>
                  <a:pt x="966" y="1876"/>
                  <a:pt x="966" y="1875"/>
                </a:cubicBezTo>
                <a:cubicBezTo>
                  <a:pt x="965" y="1874"/>
                  <a:pt x="965" y="1873"/>
                  <a:pt x="965" y="1872"/>
                </a:cubicBezTo>
                <a:lnTo>
                  <a:pt x="965" y="1871"/>
                </a:lnTo>
                <a:close/>
                <a:moveTo>
                  <a:pt x="956" y="1955"/>
                </a:moveTo>
                <a:cubicBezTo>
                  <a:pt x="956" y="1952"/>
                  <a:pt x="956" y="1952"/>
                  <a:pt x="956" y="1952"/>
                </a:cubicBezTo>
                <a:cubicBezTo>
                  <a:pt x="956" y="1952"/>
                  <a:pt x="956" y="1951"/>
                  <a:pt x="956" y="1951"/>
                </a:cubicBezTo>
                <a:cubicBezTo>
                  <a:pt x="957" y="1943"/>
                  <a:pt x="958" y="1935"/>
                  <a:pt x="959" y="1926"/>
                </a:cubicBezTo>
                <a:cubicBezTo>
                  <a:pt x="959" y="1926"/>
                  <a:pt x="959" y="1926"/>
                  <a:pt x="959" y="1926"/>
                </a:cubicBezTo>
                <a:cubicBezTo>
                  <a:pt x="959" y="1926"/>
                  <a:pt x="959" y="1926"/>
                  <a:pt x="959" y="1925"/>
                </a:cubicBezTo>
                <a:cubicBezTo>
                  <a:pt x="963" y="1907"/>
                  <a:pt x="999" y="1911"/>
                  <a:pt x="1013" y="1911"/>
                </a:cubicBezTo>
                <a:cubicBezTo>
                  <a:pt x="1025" y="1911"/>
                  <a:pt x="1055" y="1908"/>
                  <a:pt x="1061" y="1921"/>
                </a:cubicBezTo>
                <a:cubicBezTo>
                  <a:pt x="1062" y="1923"/>
                  <a:pt x="1063" y="1924"/>
                  <a:pt x="1063" y="1926"/>
                </a:cubicBezTo>
                <a:cubicBezTo>
                  <a:pt x="1063" y="1940"/>
                  <a:pt x="1063" y="1940"/>
                  <a:pt x="1063" y="1940"/>
                </a:cubicBezTo>
                <a:cubicBezTo>
                  <a:pt x="1063" y="1945"/>
                  <a:pt x="1063" y="1949"/>
                  <a:pt x="1063" y="1953"/>
                </a:cubicBezTo>
                <a:cubicBezTo>
                  <a:pt x="1063" y="1953"/>
                  <a:pt x="1063" y="1953"/>
                  <a:pt x="1063" y="1953"/>
                </a:cubicBezTo>
                <a:cubicBezTo>
                  <a:pt x="1063" y="1955"/>
                  <a:pt x="1063" y="1955"/>
                  <a:pt x="1063" y="1955"/>
                </a:cubicBezTo>
                <a:cubicBezTo>
                  <a:pt x="1063" y="1957"/>
                  <a:pt x="1062" y="1959"/>
                  <a:pt x="1061" y="1961"/>
                </a:cubicBezTo>
                <a:cubicBezTo>
                  <a:pt x="1061" y="1962"/>
                  <a:pt x="1060" y="1962"/>
                  <a:pt x="1060" y="1962"/>
                </a:cubicBezTo>
                <a:cubicBezTo>
                  <a:pt x="1060" y="1963"/>
                  <a:pt x="1059" y="1963"/>
                  <a:pt x="1059" y="1964"/>
                </a:cubicBezTo>
                <a:cubicBezTo>
                  <a:pt x="1058" y="1964"/>
                  <a:pt x="1058" y="1964"/>
                  <a:pt x="1058" y="1964"/>
                </a:cubicBezTo>
                <a:cubicBezTo>
                  <a:pt x="1055" y="1967"/>
                  <a:pt x="1051" y="1969"/>
                  <a:pt x="1046" y="1970"/>
                </a:cubicBezTo>
                <a:cubicBezTo>
                  <a:pt x="1046" y="1970"/>
                  <a:pt x="1046" y="1970"/>
                  <a:pt x="1046" y="1970"/>
                </a:cubicBezTo>
                <a:cubicBezTo>
                  <a:pt x="1046" y="1970"/>
                  <a:pt x="1046" y="1970"/>
                  <a:pt x="1046" y="1970"/>
                </a:cubicBezTo>
                <a:cubicBezTo>
                  <a:pt x="1044" y="1971"/>
                  <a:pt x="1043" y="1971"/>
                  <a:pt x="1041" y="1971"/>
                </a:cubicBezTo>
                <a:cubicBezTo>
                  <a:pt x="1041" y="1971"/>
                  <a:pt x="1040" y="1971"/>
                  <a:pt x="1040" y="1971"/>
                </a:cubicBezTo>
                <a:cubicBezTo>
                  <a:pt x="1038" y="1971"/>
                  <a:pt x="1037" y="1972"/>
                  <a:pt x="1035" y="1972"/>
                </a:cubicBezTo>
                <a:cubicBezTo>
                  <a:pt x="1035" y="1972"/>
                  <a:pt x="1035" y="1972"/>
                  <a:pt x="1035" y="1972"/>
                </a:cubicBezTo>
                <a:cubicBezTo>
                  <a:pt x="982" y="1972"/>
                  <a:pt x="982" y="1972"/>
                  <a:pt x="982" y="1972"/>
                </a:cubicBezTo>
                <a:cubicBezTo>
                  <a:pt x="976" y="1972"/>
                  <a:pt x="969" y="1971"/>
                  <a:pt x="963" y="1967"/>
                </a:cubicBezTo>
                <a:cubicBezTo>
                  <a:pt x="963" y="1967"/>
                  <a:pt x="963" y="1967"/>
                  <a:pt x="963" y="1967"/>
                </a:cubicBezTo>
                <a:cubicBezTo>
                  <a:pt x="963" y="1967"/>
                  <a:pt x="963" y="1967"/>
                  <a:pt x="963" y="1967"/>
                </a:cubicBezTo>
                <a:cubicBezTo>
                  <a:pt x="962" y="1966"/>
                  <a:pt x="961" y="1965"/>
                  <a:pt x="960" y="1964"/>
                </a:cubicBezTo>
                <a:cubicBezTo>
                  <a:pt x="959" y="1964"/>
                  <a:pt x="958" y="1963"/>
                  <a:pt x="958" y="1962"/>
                </a:cubicBezTo>
                <a:cubicBezTo>
                  <a:pt x="958" y="1962"/>
                  <a:pt x="958" y="1962"/>
                  <a:pt x="957" y="1962"/>
                </a:cubicBezTo>
                <a:cubicBezTo>
                  <a:pt x="956" y="1960"/>
                  <a:pt x="956" y="1957"/>
                  <a:pt x="956" y="1955"/>
                </a:cubicBezTo>
                <a:close/>
                <a:moveTo>
                  <a:pt x="820" y="1872"/>
                </a:moveTo>
                <a:cubicBezTo>
                  <a:pt x="820" y="1872"/>
                  <a:pt x="820" y="1872"/>
                  <a:pt x="820" y="1872"/>
                </a:cubicBezTo>
                <a:cubicBezTo>
                  <a:pt x="820" y="1872"/>
                  <a:pt x="820" y="1872"/>
                  <a:pt x="820" y="1872"/>
                </a:cubicBezTo>
                <a:cubicBezTo>
                  <a:pt x="820" y="1870"/>
                  <a:pt x="821" y="1868"/>
                  <a:pt x="822" y="1866"/>
                </a:cubicBezTo>
                <a:cubicBezTo>
                  <a:pt x="823" y="1861"/>
                  <a:pt x="824" y="1854"/>
                  <a:pt x="827" y="1849"/>
                </a:cubicBezTo>
                <a:cubicBezTo>
                  <a:pt x="827" y="1848"/>
                  <a:pt x="827" y="1848"/>
                  <a:pt x="827" y="1848"/>
                </a:cubicBezTo>
                <a:cubicBezTo>
                  <a:pt x="827" y="1847"/>
                  <a:pt x="829" y="1845"/>
                  <a:pt x="830" y="1844"/>
                </a:cubicBezTo>
                <a:cubicBezTo>
                  <a:pt x="831" y="1843"/>
                  <a:pt x="832" y="1842"/>
                  <a:pt x="833" y="1841"/>
                </a:cubicBezTo>
                <a:cubicBezTo>
                  <a:pt x="837" y="1839"/>
                  <a:pt x="840" y="1838"/>
                  <a:pt x="844" y="1837"/>
                </a:cubicBezTo>
                <a:cubicBezTo>
                  <a:pt x="845" y="1837"/>
                  <a:pt x="845" y="1837"/>
                  <a:pt x="845" y="1837"/>
                </a:cubicBezTo>
                <a:cubicBezTo>
                  <a:pt x="848" y="1836"/>
                  <a:pt x="851" y="1836"/>
                  <a:pt x="855" y="1836"/>
                </a:cubicBezTo>
                <a:cubicBezTo>
                  <a:pt x="859" y="1836"/>
                  <a:pt x="859" y="1836"/>
                  <a:pt x="859" y="1836"/>
                </a:cubicBezTo>
                <a:cubicBezTo>
                  <a:pt x="861" y="1836"/>
                  <a:pt x="862" y="1836"/>
                  <a:pt x="864" y="1836"/>
                </a:cubicBezTo>
                <a:cubicBezTo>
                  <a:pt x="873" y="1836"/>
                  <a:pt x="883" y="1836"/>
                  <a:pt x="893" y="1836"/>
                </a:cubicBezTo>
                <a:cubicBezTo>
                  <a:pt x="894" y="1836"/>
                  <a:pt x="896" y="1836"/>
                  <a:pt x="897" y="1836"/>
                </a:cubicBezTo>
                <a:cubicBezTo>
                  <a:pt x="899" y="1836"/>
                  <a:pt x="899" y="1836"/>
                  <a:pt x="899" y="1836"/>
                </a:cubicBezTo>
                <a:cubicBezTo>
                  <a:pt x="899" y="1836"/>
                  <a:pt x="899" y="1836"/>
                  <a:pt x="900" y="1836"/>
                </a:cubicBezTo>
                <a:cubicBezTo>
                  <a:pt x="901" y="1836"/>
                  <a:pt x="902" y="1836"/>
                  <a:pt x="904" y="1836"/>
                </a:cubicBezTo>
                <a:cubicBezTo>
                  <a:pt x="904" y="1836"/>
                  <a:pt x="904" y="1836"/>
                  <a:pt x="904" y="1836"/>
                </a:cubicBezTo>
                <a:cubicBezTo>
                  <a:pt x="911" y="1837"/>
                  <a:pt x="919" y="1839"/>
                  <a:pt x="921" y="1846"/>
                </a:cubicBezTo>
                <a:cubicBezTo>
                  <a:pt x="921" y="1846"/>
                  <a:pt x="921" y="1846"/>
                  <a:pt x="921" y="1846"/>
                </a:cubicBezTo>
                <a:cubicBezTo>
                  <a:pt x="921" y="1846"/>
                  <a:pt x="921" y="1846"/>
                  <a:pt x="921" y="1846"/>
                </a:cubicBezTo>
                <a:cubicBezTo>
                  <a:pt x="921" y="1854"/>
                  <a:pt x="918" y="1863"/>
                  <a:pt x="917" y="1870"/>
                </a:cubicBezTo>
                <a:cubicBezTo>
                  <a:pt x="917" y="1870"/>
                  <a:pt x="917" y="1870"/>
                  <a:pt x="917" y="1870"/>
                </a:cubicBezTo>
                <a:cubicBezTo>
                  <a:pt x="917" y="1872"/>
                  <a:pt x="917" y="1872"/>
                  <a:pt x="917" y="1872"/>
                </a:cubicBezTo>
                <a:cubicBezTo>
                  <a:pt x="916" y="1873"/>
                  <a:pt x="916" y="1875"/>
                  <a:pt x="914" y="1876"/>
                </a:cubicBezTo>
                <a:cubicBezTo>
                  <a:pt x="914" y="1876"/>
                  <a:pt x="914" y="1877"/>
                  <a:pt x="914" y="1877"/>
                </a:cubicBezTo>
                <a:cubicBezTo>
                  <a:pt x="914" y="1877"/>
                  <a:pt x="914" y="1877"/>
                  <a:pt x="914" y="1877"/>
                </a:cubicBezTo>
                <a:cubicBezTo>
                  <a:pt x="914" y="1877"/>
                  <a:pt x="914" y="1877"/>
                  <a:pt x="914" y="1877"/>
                </a:cubicBezTo>
                <a:cubicBezTo>
                  <a:pt x="904" y="1889"/>
                  <a:pt x="878" y="1886"/>
                  <a:pt x="865" y="1886"/>
                </a:cubicBezTo>
                <a:cubicBezTo>
                  <a:pt x="857" y="1886"/>
                  <a:pt x="849" y="1886"/>
                  <a:pt x="841" y="1886"/>
                </a:cubicBezTo>
                <a:cubicBezTo>
                  <a:pt x="834" y="1886"/>
                  <a:pt x="824" y="1884"/>
                  <a:pt x="820" y="1877"/>
                </a:cubicBezTo>
                <a:cubicBezTo>
                  <a:pt x="820" y="1877"/>
                  <a:pt x="820" y="1876"/>
                  <a:pt x="820" y="1875"/>
                </a:cubicBezTo>
                <a:cubicBezTo>
                  <a:pt x="820" y="1875"/>
                  <a:pt x="820" y="1875"/>
                  <a:pt x="820" y="1874"/>
                </a:cubicBezTo>
                <a:cubicBezTo>
                  <a:pt x="820" y="1873"/>
                  <a:pt x="820" y="1873"/>
                  <a:pt x="820" y="1872"/>
                </a:cubicBezTo>
                <a:close/>
                <a:moveTo>
                  <a:pt x="795" y="1956"/>
                </a:moveTo>
                <a:cubicBezTo>
                  <a:pt x="796" y="1952"/>
                  <a:pt x="796" y="1952"/>
                  <a:pt x="796" y="1952"/>
                </a:cubicBezTo>
                <a:cubicBezTo>
                  <a:pt x="796" y="1952"/>
                  <a:pt x="796" y="1952"/>
                  <a:pt x="796" y="1952"/>
                </a:cubicBezTo>
                <a:cubicBezTo>
                  <a:pt x="796" y="1951"/>
                  <a:pt x="796" y="1951"/>
                  <a:pt x="796" y="1950"/>
                </a:cubicBezTo>
                <a:cubicBezTo>
                  <a:pt x="803" y="1926"/>
                  <a:pt x="803" y="1926"/>
                  <a:pt x="803" y="1926"/>
                </a:cubicBezTo>
                <a:cubicBezTo>
                  <a:pt x="804" y="1926"/>
                  <a:pt x="804" y="1926"/>
                  <a:pt x="804" y="1925"/>
                </a:cubicBezTo>
                <a:cubicBezTo>
                  <a:pt x="811" y="1908"/>
                  <a:pt x="843" y="1911"/>
                  <a:pt x="859" y="1911"/>
                </a:cubicBezTo>
                <a:cubicBezTo>
                  <a:pt x="865" y="1911"/>
                  <a:pt x="877" y="1910"/>
                  <a:pt x="888" y="1912"/>
                </a:cubicBezTo>
                <a:cubicBezTo>
                  <a:pt x="890" y="1912"/>
                  <a:pt x="891" y="1912"/>
                  <a:pt x="893" y="1913"/>
                </a:cubicBezTo>
                <a:cubicBezTo>
                  <a:pt x="894" y="1913"/>
                  <a:pt x="894" y="1913"/>
                  <a:pt x="894" y="1913"/>
                </a:cubicBezTo>
                <a:cubicBezTo>
                  <a:pt x="899" y="1914"/>
                  <a:pt x="903" y="1916"/>
                  <a:pt x="905" y="1920"/>
                </a:cubicBezTo>
                <a:cubicBezTo>
                  <a:pt x="906" y="1920"/>
                  <a:pt x="906" y="1920"/>
                  <a:pt x="906" y="1920"/>
                </a:cubicBezTo>
                <a:cubicBezTo>
                  <a:pt x="906" y="1921"/>
                  <a:pt x="906" y="1921"/>
                  <a:pt x="906" y="1921"/>
                </a:cubicBezTo>
                <a:cubicBezTo>
                  <a:pt x="906" y="1921"/>
                  <a:pt x="906" y="1921"/>
                  <a:pt x="906" y="1921"/>
                </a:cubicBezTo>
                <a:cubicBezTo>
                  <a:pt x="907" y="1923"/>
                  <a:pt x="907" y="1924"/>
                  <a:pt x="907" y="1926"/>
                </a:cubicBezTo>
                <a:cubicBezTo>
                  <a:pt x="907" y="1928"/>
                  <a:pt x="907" y="1928"/>
                  <a:pt x="907" y="1928"/>
                </a:cubicBezTo>
                <a:cubicBezTo>
                  <a:pt x="907" y="1928"/>
                  <a:pt x="907" y="1928"/>
                  <a:pt x="907" y="1928"/>
                </a:cubicBezTo>
                <a:cubicBezTo>
                  <a:pt x="906" y="1932"/>
                  <a:pt x="905" y="1936"/>
                  <a:pt x="904" y="1941"/>
                </a:cubicBezTo>
                <a:cubicBezTo>
                  <a:pt x="902" y="1955"/>
                  <a:pt x="902" y="1955"/>
                  <a:pt x="902" y="1955"/>
                </a:cubicBezTo>
                <a:cubicBezTo>
                  <a:pt x="901" y="1958"/>
                  <a:pt x="900" y="1960"/>
                  <a:pt x="899" y="1962"/>
                </a:cubicBezTo>
                <a:cubicBezTo>
                  <a:pt x="898" y="1962"/>
                  <a:pt x="898" y="1962"/>
                  <a:pt x="898" y="1962"/>
                </a:cubicBezTo>
                <a:cubicBezTo>
                  <a:pt x="898" y="1963"/>
                  <a:pt x="897" y="1963"/>
                  <a:pt x="897" y="1963"/>
                </a:cubicBezTo>
                <a:cubicBezTo>
                  <a:pt x="897" y="1964"/>
                  <a:pt x="896" y="1964"/>
                  <a:pt x="895" y="1965"/>
                </a:cubicBezTo>
                <a:cubicBezTo>
                  <a:pt x="891" y="1968"/>
                  <a:pt x="887" y="1969"/>
                  <a:pt x="882" y="1971"/>
                </a:cubicBezTo>
                <a:cubicBezTo>
                  <a:pt x="882" y="1971"/>
                  <a:pt x="882" y="1971"/>
                  <a:pt x="882" y="1971"/>
                </a:cubicBezTo>
                <a:cubicBezTo>
                  <a:pt x="882" y="1971"/>
                  <a:pt x="882" y="1971"/>
                  <a:pt x="882" y="1971"/>
                </a:cubicBezTo>
                <a:cubicBezTo>
                  <a:pt x="880" y="1971"/>
                  <a:pt x="879" y="1971"/>
                  <a:pt x="877" y="1971"/>
                </a:cubicBezTo>
                <a:cubicBezTo>
                  <a:pt x="877" y="1972"/>
                  <a:pt x="876" y="1972"/>
                  <a:pt x="876" y="1972"/>
                </a:cubicBezTo>
                <a:cubicBezTo>
                  <a:pt x="874" y="1972"/>
                  <a:pt x="872" y="1972"/>
                  <a:pt x="871" y="1972"/>
                </a:cubicBezTo>
                <a:cubicBezTo>
                  <a:pt x="871" y="1972"/>
                  <a:pt x="871" y="1972"/>
                  <a:pt x="871" y="1972"/>
                </a:cubicBezTo>
                <a:cubicBezTo>
                  <a:pt x="818" y="1972"/>
                  <a:pt x="818" y="1972"/>
                  <a:pt x="818" y="1972"/>
                </a:cubicBezTo>
                <a:cubicBezTo>
                  <a:pt x="812" y="1972"/>
                  <a:pt x="805" y="1971"/>
                  <a:pt x="799" y="1967"/>
                </a:cubicBezTo>
                <a:cubicBezTo>
                  <a:pt x="799" y="1967"/>
                  <a:pt x="799" y="1967"/>
                  <a:pt x="799" y="1967"/>
                </a:cubicBezTo>
                <a:cubicBezTo>
                  <a:pt x="799" y="1967"/>
                  <a:pt x="799" y="1967"/>
                  <a:pt x="799" y="1967"/>
                </a:cubicBezTo>
                <a:cubicBezTo>
                  <a:pt x="798" y="1967"/>
                  <a:pt x="797" y="1966"/>
                  <a:pt x="797" y="1965"/>
                </a:cubicBezTo>
                <a:cubicBezTo>
                  <a:pt x="796" y="1964"/>
                  <a:pt x="796" y="1963"/>
                  <a:pt x="795" y="1963"/>
                </a:cubicBezTo>
                <a:cubicBezTo>
                  <a:pt x="795" y="1962"/>
                  <a:pt x="795" y="1962"/>
                  <a:pt x="795" y="1962"/>
                </a:cubicBezTo>
                <a:cubicBezTo>
                  <a:pt x="794" y="1960"/>
                  <a:pt x="794" y="1958"/>
                  <a:pt x="795" y="1956"/>
                </a:cubicBezTo>
                <a:close/>
                <a:moveTo>
                  <a:pt x="674" y="1875"/>
                </a:moveTo>
                <a:cubicBezTo>
                  <a:pt x="674" y="1872"/>
                  <a:pt x="676" y="1869"/>
                  <a:pt x="677" y="1867"/>
                </a:cubicBezTo>
                <a:cubicBezTo>
                  <a:pt x="680" y="1861"/>
                  <a:pt x="683" y="1852"/>
                  <a:pt x="687" y="1847"/>
                </a:cubicBezTo>
                <a:cubicBezTo>
                  <a:pt x="688" y="1846"/>
                  <a:pt x="688" y="1846"/>
                  <a:pt x="688" y="1846"/>
                </a:cubicBezTo>
                <a:cubicBezTo>
                  <a:pt x="688" y="1846"/>
                  <a:pt x="689" y="1845"/>
                  <a:pt x="689" y="1845"/>
                </a:cubicBezTo>
                <a:cubicBezTo>
                  <a:pt x="689" y="1845"/>
                  <a:pt x="689" y="1845"/>
                  <a:pt x="690" y="1844"/>
                </a:cubicBezTo>
                <a:cubicBezTo>
                  <a:pt x="690" y="1844"/>
                  <a:pt x="690" y="1844"/>
                  <a:pt x="690" y="1844"/>
                </a:cubicBezTo>
                <a:cubicBezTo>
                  <a:pt x="690" y="1844"/>
                  <a:pt x="691" y="1844"/>
                  <a:pt x="691" y="1843"/>
                </a:cubicBezTo>
                <a:cubicBezTo>
                  <a:pt x="695" y="1840"/>
                  <a:pt x="700" y="1838"/>
                  <a:pt x="706" y="1838"/>
                </a:cubicBezTo>
                <a:cubicBezTo>
                  <a:pt x="706" y="1837"/>
                  <a:pt x="706" y="1837"/>
                  <a:pt x="706" y="1837"/>
                </a:cubicBezTo>
                <a:cubicBezTo>
                  <a:pt x="709" y="1837"/>
                  <a:pt x="713" y="1836"/>
                  <a:pt x="716" y="1836"/>
                </a:cubicBezTo>
                <a:cubicBezTo>
                  <a:pt x="734" y="1836"/>
                  <a:pt x="734" y="1836"/>
                  <a:pt x="734" y="1836"/>
                </a:cubicBezTo>
                <a:cubicBezTo>
                  <a:pt x="740" y="1836"/>
                  <a:pt x="746" y="1836"/>
                  <a:pt x="751" y="1836"/>
                </a:cubicBezTo>
                <a:cubicBezTo>
                  <a:pt x="759" y="1836"/>
                  <a:pt x="771" y="1835"/>
                  <a:pt x="777" y="1841"/>
                </a:cubicBezTo>
                <a:cubicBezTo>
                  <a:pt x="778" y="1841"/>
                  <a:pt x="778" y="1842"/>
                  <a:pt x="778" y="1842"/>
                </a:cubicBezTo>
                <a:cubicBezTo>
                  <a:pt x="778" y="1842"/>
                  <a:pt x="779" y="1842"/>
                  <a:pt x="779" y="1842"/>
                </a:cubicBezTo>
                <a:cubicBezTo>
                  <a:pt x="779" y="1842"/>
                  <a:pt x="779" y="1843"/>
                  <a:pt x="779" y="1843"/>
                </a:cubicBezTo>
                <a:cubicBezTo>
                  <a:pt x="779" y="1843"/>
                  <a:pt x="779" y="1843"/>
                  <a:pt x="780" y="1844"/>
                </a:cubicBezTo>
                <a:cubicBezTo>
                  <a:pt x="780" y="1845"/>
                  <a:pt x="780" y="1846"/>
                  <a:pt x="780" y="1847"/>
                </a:cubicBezTo>
                <a:cubicBezTo>
                  <a:pt x="779" y="1854"/>
                  <a:pt x="774" y="1863"/>
                  <a:pt x="773" y="1867"/>
                </a:cubicBezTo>
                <a:cubicBezTo>
                  <a:pt x="773" y="1867"/>
                  <a:pt x="773" y="1867"/>
                  <a:pt x="773" y="1867"/>
                </a:cubicBezTo>
                <a:cubicBezTo>
                  <a:pt x="772" y="1869"/>
                  <a:pt x="772" y="1870"/>
                  <a:pt x="771" y="1871"/>
                </a:cubicBezTo>
                <a:cubicBezTo>
                  <a:pt x="771" y="1872"/>
                  <a:pt x="771" y="1872"/>
                  <a:pt x="771" y="1872"/>
                </a:cubicBezTo>
                <a:cubicBezTo>
                  <a:pt x="771" y="1873"/>
                  <a:pt x="771" y="1873"/>
                  <a:pt x="770" y="1873"/>
                </a:cubicBezTo>
                <a:cubicBezTo>
                  <a:pt x="770" y="1874"/>
                  <a:pt x="770" y="1874"/>
                  <a:pt x="770" y="1874"/>
                </a:cubicBezTo>
                <a:cubicBezTo>
                  <a:pt x="770" y="1875"/>
                  <a:pt x="769" y="1875"/>
                  <a:pt x="769" y="1876"/>
                </a:cubicBezTo>
                <a:cubicBezTo>
                  <a:pt x="769" y="1876"/>
                  <a:pt x="769" y="1876"/>
                  <a:pt x="768" y="1876"/>
                </a:cubicBezTo>
                <a:cubicBezTo>
                  <a:pt x="768" y="1876"/>
                  <a:pt x="768" y="1877"/>
                  <a:pt x="768" y="1877"/>
                </a:cubicBezTo>
                <a:cubicBezTo>
                  <a:pt x="768" y="1877"/>
                  <a:pt x="767" y="1877"/>
                  <a:pt x="767" y="1877"/>
                </a:cubicBezTo>
                <a:cubicBezTo>
                  <a:pt x="766" y="1878"/>
                  <a:pt x="765" y="1879"/>
                  <a:pt x="764" y="1880"/>
                </a:cubicBezTo>
                <a:cubicBezTo>
                  <a:pt x="763" y="1880"/>
                  <a:pt x="762" y="1881"/>
                  <a:pt x="761" y="1881"/>
                </a:cubicBezTo>
                <a:cubicBezTo>
                  <a:pt x="760" y="1882"/>
                  <a:pt x="760" y="1882"/>
                  <a:pt x="760" y="1882"/>
                </a:cubicBezTo>
                <a:cubicBezTo>
                  <a:pt x="760" y="1882"/>
                  <a:pt x="760" y="1882"/>
                  <a:pt x="760" y="1882"/>
                </a:cubicBezTo>
                <a:cubicBezTo>
                  <a:pt x="756" y="1883"/>
                  <a:pt x="752" y="1885"/>
                  <a:pt x="749" y="1885"/>
                </a:cubicBezTo>
                <a:cubicBezTo>
                  <a:pt x="748" y="1885"/>
                  <a:pt x="746" y="1885"/>
                  <a:pt x="745" y="1886"/>
                </a:cubicBezTo>
                <a:cubicBezTo>
                  <a:pt x="745" y="1886"/>
                  <a:pt x="745" y="1886"/>
                  <a:pt x="745" y="1886"/>
                </a:cubicBezTo>
                <a:cubicBezTo>
                  <a:pt x="738" y="1886"/>
                  <a:pt x="730" y="1886"/>
                  <a:pt x="723" y="1886"/>
                </a:cubicBezTo>
                <a:cubicBezTo>
                  <a:pt x="693" y="1886"/>
                  <a:pt x="693" y="1886"/>
                  <a:pt x="693" y="1886"/>
                </a:cubicBezTo>
                <a:cubicBezTo>
                  <a:pt x="687" y="1886"/>
                  <a:pt x="676" y="1885"/>
                  <a:pt x="674" y="1878"/>
                </a:cubicBezTo>
                <a:cubicBezTo>
                  <a:pt x="673" y="1877"/>
                  <a:pt x="673" y="1876"/>
                  <a:pt x="673" y="1876"/>
                </a:cubicBezTo>
                <a:cubicBezTo>
                  <a:pt x="673" y="1875"/>
                  <a:pt x="674" y="1875"/>
                  <a:pt x="674" y="1875"/>
                </a:cubicBezTo>
                <a:close/>
                <a:moveTo>
                  <a:pt x="647" y="1928"/>
                </a:moveTo>
                <a:cubicBezTo>
                  <a:pt x="648" y="1927"/>
                  <a:pt x="648" y="1927"/>
                  <a:pt x="648" y="1927"/>
                </a:cubicBezTo>
                <a:cubicBezTo>
                  <a:pt x="648" y="1926"/>
                  <a:pt x="648" y="1926"/>
                  <a:pt x="648" y="1926"/>
                </a:cubicBezTo>
                <a:cubicBezTo>
                  <a:pt x="649" y="1925"/>
                  <a:pt x="649" y="1924"/>
                  <a:pt x="650" y="1924"/>
                </a:cubicBezTo>
                <a:cubicBezTo>
                  <a:pt x="650" y="1924"/>
                  <a:pt x="650" y="1924"/>
                  <a:pt x="650" y="1924"/>
                </a:cubicBezTo>
                <a:cubicBezTo>
                  <a:pt x="661" y="1909"/>
                  <a:pt x="687" y="1912"/>
                  <a:pt x="703" y="1912"/>
                </a:cubicBezTo>
                <a:cubicBezTo>
                  <a:pt x="703" y="1912"/>
                  <a:pt x="703" y="1912"/>
                  <a:pt x="703" y="1912"/>
                </a:cubicBezTo>
                <a:cubicBezTo>
                  <a:pt x="708" y="1912"/>
                  <a:pt x="720" y="1911"/>
                  <a:pt x="730" y="1912"/>
                </a:cubicBezTo>
                <a:cubicBezTo>
                  <a:pt x="734" y="1912"/>
                  <a:pt x="737" y="1912"/>
                  <a:pt x="740" y="1913"/>
                </a:cubicBezTo>
                <a:cubicBezTo>
                  <a:pt x="742" y="1913"/>
                  <a:pt x="744" y="1914"/>
                  <a:pt x="745" y="1915"/>
                </a:cubicBezTo>
                <a:cubicBezTo>
                  <a:pt x="749" y="1917"/>
                  <a:pt x="752" y="1919"/>
                  <a:pt x="752" y="1923"/>
                </a:cubicBezTo>
                <a:cubicBezTo>
                  <a:pt x="752" y="1923"/>
                  <a:pt x="752" y="1924"/>
                  <a:pt x="752" y="1924"/>
                </a:cubicBezTo>
                <a:cubicBezTo>
                  <a:pt x="752" y="1924"/>
                  <a:pt x="752" y="1924"/>
                  <a:pt x="752" y="1924"/>
                </a:cubicBezTo>
                <a:cubicBezTo>
                  <a:pt x="752" y="1925"/>
                  <a:pt x="751" y="1926"/>
                  <a:pt x="751" y="1927"/>
                </a:cubicBezTo>
                <a:cubicBezTo>
                  <a:pt x="741" y="1956"/>
                  <a:pt x="741" y="1956"/>
                  <a:pt x="741" y="1956"/>
                </a:cubicBezTo>
                <a:cubicBezTo>
                  <a:pt x="740" y="1958"/>
                  <a:pt x="738" y="1960"/>
                  <a:pt x="736" y="1962"/>
                </a:cubicBezTo>
                <a:cubicBezTo>
                  <a:pt x="734" y="1964"/>
                  <a:pt x="731" y="1966"/>
                  <a:pt x="728" y="1967"/>
                </a:cubicBezTo>
                <a:cubicBezTo>
                  <a:pt x="728" y="1968"/>
                  <a:pt x="727" y="1968"/>
                  <a:pt x="727" y="1968"/>
                </a:cubicBezTo>
                <a:cubicBezTo>
                  <a:pt x="723" y="1970"/>
                  <a:pt x="718" y="1971"/>
                  <a:pt x="713" y="1972"/>
                </a:cubicBezTo>
                <a:cubicBezTo>
                  <a:pt x="713" y="1972"/>
                  <a:pt x="713" y="1972"/>
                  <a:pt x="713" y="1972"/>
                </a:cubicBezTo>
                <a:cubicBezTo>
                  <a:pt x="712" y="1972"/>
                  <a:pt x="711" y="1972"/>
                  <a:pt x="710" y="1972"/>
                </a:cubicBezTo>
                <a:cubicBezTo>
                  <a:pt x="701" y="1973"/>
                  <a:pt x="692" y="1972"/>
                  <a:pt x="682" y="1972"/>
                </a:cubicBezTo>
                <a:cubicBezTo>
                  <a:pt x="673" y="1973"/>
                  <a:pt x="663" y="1973"/>
                  <a:pt x="654" y="1973"/>
                </a:cubicBezTo>
                <a:cubicBezTo>
                  <a:pt x="647" y="1973"/>
                  <a:pt x="638" y="1971"/>
                  <a:pt x="634" y="1966"/>
                </a:cubicBezTo>
                <a:cubicBezTo>
                  <a:pt x="634" y="1965"/>
                  <a:pt x="634" y="1965"/>
                  <a:pt x="633" y="1965"/>
                </a:cubicBezTo>
                <a:cubicBezTo>
                  <a:pt x="633" y="1964"/>
                  <a:pt x="633" y="1964"/>
                  <a:pt x="633" y="1964"/>
                </a:cubicBezTo>
                <a:cubicBezTo>
                  <a:pt x="633" y="1963"/>
                  <a:pt x="633" y="1963"/>
                  <a:pt x="632" y="1963"/>
                </a:cubicBezTo>
                <a:cubicBezTo>
                  <a:pt x="632" y="1963"/>
                  <a:pt x="632" y="1962"/>
                  <a:pt x="632" y="1962"/>
                </a:cubicBezTo>
                <a:cubicBezTo>
                  <a:pt x="632" y="1962"/>
                  <a:pt x="632" y="1962"/>
                  <a:pt x="632" y="1962"/>
                </a:cubicBezTo>
                <a:cubicBezTo>
                  <a:pt x="632" y="1962"/>
                  <a:pt x="632" y="1961"/>
                  <a:pt x="632" y="1960"/>
                </a:cubicBezTo>
                <a:cubicBezTo>
                  <a:pt x="632" y="1959"/>
                  <a:pt x="632" y="1959"/>
                  <a:pt x="633" y="1959"/>
                </a:cubicBezTo>
                <a:cubicBezTo>
                  <a:pt x="633" y="1958"/>
                  <a:pt x="633" y="1957"/>
                  <a:pt x="633" y="1956"/>
                </a:cubicBezTo>
                <a:cubicBezTo>
                  <a:pt x="633" y="1956"/>
                  <a:pt x="633" y="1956"/>
                  <a:pt x="633" y="1956"/>
                </a:cubicBezTo>
                <a:cubicBezTo>
                  <a:pt x="634" y="1955"/>
                  <a:pt x="634" y="1955"/>
                  <a:pt x="634" y="1955"/>
                </a:cubicBezTo>
                <a:cubicBezTo>
                  <a:pt x="634" y="1954"/>
                  <a:pt x="635" y="1953"/>
                  <a:pt x="635" y="1952"/>
                </a:cubicBezTo>
                <a:cubicBezTo>
                  <a:pt x="639" y="1944"/>
                  <a:pt x="643" y="1936"/>
                  <a:pt x="647" y="1928"/>
                </a:cubicBezTo>
                <a:cubicBezTo>
                  <a:pt x="647" y="1928"/>
                  <a:pt x="647" y="1928"/>
                  <a:pt x="647" y="1928"/>
                </a:cubicBezTo>
                <a:close/>
                <a:moveTo>
                  <a:pt x="527" y="1875"/>
                </a:moveTo>
                <a:cubicBezTo>
                  <a:pt x="528" y="1873"/>
                  <a:pt x="531" y="1870"/>
                  <a:pt x="532" y="1868"/>
                </a:cubicBezTo>
                <a:cubicBezTo>
                  <a:pt x="536" y="1861"/>
                  <a:pt x="541" y="1854"/>
                  <a:pt x="546" y="1848"/>
                </a:cubicBezTo>
                <a:cubicBezTo>
                  <a:pt x="546" y="1847"/>
                  <a:pt x="546" y="1847"/>
                  <a:pt x="547" y="1847"/>
                </a:cubicBezTo>
                <a:cubicBezTo>
                  <a:pt x="547" y="1847"/>
                  <a:pt x="547" y="1847"/>
                  <a:pt x="547" y="1846"/>
                </a:cubicBezTo>
                <a:cubicBezTo>
                  <a:pt x="561" y="1833"/>
                  <a:pt x="590" y="1837"/>
                  <a:pt x="608" y="1837"/>
                </a:cubicBezTo>
                <a:cubicBezTo>
                  <a:pt x="616" y="1837"/>
                  <a:pt x="626" y="1835"/>
                  <a:pt x="634" y="1839"/>
                </a:cubicBezTo>
                <a:cubicBezTo>
                  <a:pt x="634" y="1839"/>
                  <a:pt x="634" y="1839"/>
                  <a:pt x="634" y="1839"/>
                </a:cubicBezTo>
                <a:cubicBezTo>
                  <a:pt x="634" y="1839"/>
                  <a:pt x="635" y="1839"/>
                  <a:pt x="636" y="1840"/>
                </a:cubicBezTo>
                <a:cubicBezTo>
                  <a:pt x="636" y="1840"/>
                  <a:pt x="636" y="1840"/>
                  <a:pt x="636" y="1840"/>
                </a:cubicBezTo>
                <a:cubicBezTo>
                  <a:pt x="638" y="1841"/>
                  <a:pt x="639" y="1843"/>
                  <a:pt x="639" y="1844"/>
                </a:cubicBezTo>
                <a:cubicBezTo>
                  <a:pt x="640" y="1845"/>
                  <a:pt x="640" y="1847"/>
                  <a:pt x="639" y="1849"/>
                </a:cubicBezTo>
                <a:cubicBezTo>
                  <a:pt x="638" y="1850"/>
                  <a:pt x="638" y="1850"/>
                  <a:pt x="638" y="1850"/>
                </a:cubicBezTo>
                <a:cubicBezTo>
                  <a:pt x="637" y="1854"/>
                  <a:pt x="633" y="1858"/>
                  <a:pt x="631" y="1862"/>
                </a:cubicBezTo>
                <a:cubicBezTo>
                  <a:pt x="631" y="1862"/>
                  <a:pt x="631" y="1862"/>
                  <a:pt x="631" y="1862"/>
                </a:cubicBezTo>
                <a:cubicBezTo>
                  <a:pt x="625" y="1873"/>
                  <a:pt x="625" y="1873"/>
                  <a:pt x="625" y="1873"/>
                </a:cubicBezTo>
                <a:cubicBezTo>
                  <a:pt x="624" y="1874"/>
                  <a:pt x="623" y="1876"/>
                  <a:pt x="621" y="1878"/>
                </a:cubicBezTo>
                <a:cubicBezTo>
                  <a:pt x="618" y="1879"/>
                  <a:pt x="616" y="1881"/>
                  <a:pt x="613" y="1882"/>
                </a:cubicBezTo>
                <a:cubicBezTo>
                  <a:pt x="612" y="1882"/>
                  <a:pt x="611" y="1883"/>
                  <a:pt x="610" y="1883"/>
                </a:cubicBezTo>
                <a:cubicBezTo>
                  <a:pt x="610" y="1883"/>
                  <a:pt x="609" y="1883"/>
                  <a:pt x="609" y="1884"/>
                </a:cubicBezTo>
                <a:cubicBezTo>
                  <a:pt x="609" y="1884"/>
                  <a:pt x="609" y="1884"/>
                  <a:pt x="609" y="1884"/>
                </a:cubicBezTo>
                <a:cubicBezTo>
                  <a:pt x="607" y="1884"/>
                  <a:pt x="605" y="1885"/>
                  <a:pt x="603" y="1885"/>
                </a:cubicBezTo>
                <a:cubicBezTo>
                  <a:pt x="599" y="1886"/>
                  <a:pt x="596" y="1886"/>
                  <a:pt x="592" y="1886"/>
                </a:cubicBezTo>
                <a:cubicBezTo>
                  <a:pt x="582" y="1886"/>
                  <a:pt x="582" y="1886"/>
                  <a:pt x="582" y="1886"/>
                </a:cubicBezTo>
                <a:cubicBezTo>
                  <a:pt x="582" y="1886"/>
                  <a:pt x="582" y="1886"/>
                  <a:pt x="582" y="1886"/>
                </a:cubicBezTo>
                <a:cubicBezTo>
                  <a:pt x="570" y="1886"/>
                  <a:pt x="557" y="1886"/>
                  <a:pt x="545" y="1886"/>
                </a:cubicBezTo>
                <a:cubicBezTo>
                  <a:pt x="540" y="1886"/>
                  <a:pt x="528" y="1885"/>
                  <a:pt x="527" y="1878"/>
                </a:cubicBezTo>
                <a:cubicBezTo>
                  <a:pt x="527" y="1877"/>
                  <a:pt x="527" y="1876"/>
                  <a:pt x="527" y="1875"/>
                </a:cubicBezTo>
                <a:close/>
                <a:moveTo>
                  <a:pt x="545" y="2017"/>
                </a:moveTo>
                <a:cubicBezTo>
                  <a:pt x="545" y="2017"/>
                  <a:pt x="545" y="2017"/>
                  <a:pt x="545" y="2017"/>
                </a:cubicBezTo>
                <a:cubicBezTo>
                  <a:pt x="543" y="2024"/>
                  <a:pt x="538" y="2031"/>
                  <a:pt x="534" y="2038"/>
                </a:cubicBezTo>
                <a:cubicBezTo>
                  <a:pt x="534" y="2038"/>
                  <a:pt x="534" y="2038"/>
                  <a:pt x="534" y="2038"/>
                </a:cubicBezTo>
                <a:cubicBezTo>
                  <a:pt x="530" y="2045"/>
                  <a:pt x="527" y="2053"/>
                  <a:pt x="521" y="2060"/>
                </a:cubicBezTo>
                <a:cubicBezTo>
                  <a:pt x="521" y="2061"/>
                  <a:pt x="520" y="2061"/>
                  <a:pt x="520" y="2062"/>
                </a:cubicBezTo>
                <a:cubicBezTo>
                  <a:pt x="520" y="2062"/>
                  <a:pt x="520" y="2062"/>
                  <a:pt x="520" y="2062"/>
                </a:cubicBezTo>
                <a:cubicBezTo>
                  <a:pt x="519" y="2063"/>
                  <a:pt x="518" y="2064"/>
                  <a:pt x="517" y="2064"/>
                </a:cubicBezTo>
                <a:cubicBezTo>
                  <a:pt x="517" y="2065"/>
                  <a:pt x="517" y="2065"/>
                  <a:pt x="516" y="2065"/>
                </a:cubicBezTo>
                <a:cubicBezTo>
                  <a:pt x="516" y="2065"/>
                  <a:pt x="516" y="2066"/>
                  <a:pt x="516" y="2066"/>
                </a:cubicBezTo>
                <a:cubicBezTo>
                  <a:pt x="510" y="2071"/>
                  <a:pt x="503" y="2074"/>
                  <a:pt x="496" y="2076"/>
                </a:cubicBezTo>
                <a:cubicBezTo>
                  <a:pt x="495" y="2076"/>
                  <a:pt x="494" y="2076"/>
                  <a:pt x="493" y="2077"/>
                </a:cubicBezTo>
                <a:cubicBezTo>
                  <a:pt x="489" y="2078"/>
                  <a:pt x="484" y="2078"/>
                  <a:pt x="480" y="2078"/>
                </a:cubicBezTo>
                <a:cubicBezTo>
                  <a:pt x="476" y="2078"/>
                  <a:pt x="476" y="2078"/>
                  <a:pt x="476" y="2078"/>
                </a:cubicBezTo>
                <a:cubicBezTo>
                  <a:pt x="476" y="2078"/>
                  <a:pt x="476" y="2078"/>
                  <a:pt x="476" y="2078"/>
                </a:cubicBezTo>
                <a:cubicBezTo>
                  <a:pt x="458" y="2078"/>
                  <a:pt x="439" y="2078"/>
                  <a:pt x="421" y="2079"/>
                </a:cubicBezTo>
                <a:cubicBezTo>
                  <a:pt x="419" y="2079"/>
                  <a:pt x="418" y="2078"/>
                  <a:pt x="416" y="2078"/>
                </a:cubicBezTo>
                <a:cubicBezTo>
                  <a:pt x="414" y="2078"/>
                  <a:pt x="412" y="2078"/>
                  <a:pt x="410" y="2077"/>
                </a:cubicBezTo>
                <a:cubicBezTo>
                  <a:pt x="406" y="2076"/>
                  <a:pt x="404" y="2074"/>
                  <a:pt x="402" y="2072"/>
                </a:cubicBezTo>
                <a:cubicBezTo>
                  <a:pt x="401" y="2070"/>
                  <a:pt x="400" y="2068"/>
                  <a:pt x="400" y="2066"/>
                </a:cubicBezTo>
                <a:cubicBezTo>
                  <a:pt x="400" y="2064"/>
                  <a:pt x="401" y="2062"/>
                  <a:pt x="402" y="2060"/>
                </a:cubicBezTo>
                <a:cubicBezTo>
                  <a:pt x="402" y="2059"/>
                  <a:pt x="402" y="2059"/>
                  <a:pt x="403" y="2059"/>
                </a:cubicBezTo>
                <a:cubicBezTo>
                  <a:pt x="403" y="2058"/>
                  <a:pt x="403" y="2058"/>
                  <a:pt x="403" y="2058"/>
                </a:cubicBezTo>
                <a:cubicBezTo>
                  <a:pt x="404" y="2057"/>
                  <a:pt x="404" y="2057"/>
                  <a:pt x="404" y="2057"/>
                </a:cubicBezTo>
                <a:cubicBezTo>
                  <a:pt x="404" y="2057"/>
                  <a:pt x="404" y="2057"/>
                  <a:pt x="404" y="2057"/>
                </a:cubicBezTo>
                <a:cubicBezTo>
                  <a:pt x="409" y="2050"/>
                  <a:pt x="413" y="2043"/>
                  <a:pt x="418" y="2035"/>
                </a:cubicBezTo>
                <a:cubicBezTo>
                  <a:pt x="422" y="2030"/>
                  <a:pt x="425" y="2024"/>
                  <a:pt x="430" y="2019"/>
                </a:cubicBezTo>
                <a:cubicBezTo>
                  <a:pt x="430" y="2018"/>
                  <a:pt x="431" y="2018"/>
                  <a:pt x="431" y="2017"/>
                </a:cubicBezTo>
                <a:cubicBezTo>
                  <a:pt x="431" y="2017"/>
                  <a:pt x="432" y="2017"/>
                  <a:pt x="432" y="2017"/>
                </a:cubicBezTo>
                <a:cubicBezTo>
                  <a:pt x="433" y="2016"/>
                  <a:pt x="434" y="2015"/>
                  <a:pt x="435" y="2014"/>
                </a:cubicBezTo>
                <a:cubicBezTo>
                  <a:pt x="435" y="2014"/>
                  <a:pt x="435" y="2014"/>
                  <a:pt x="435" y="2014"/>
                </a:cubicBezTo>
                <a:cubicBezTo>
                  <a:pt x="435" y="2014"/>
                  <a:pt x="435" y="2014"/>
                  <a:pt x="435" y="2014"/>
                </a:cubicBezTo>
                <a:cubicBezTo>
                  <a:pt x="441" y="2009"/>
                  <a:pt x="449" y="2006"/>
                  <a:pt x="457" y="2004"/>
                </a:cubicBezTo>
                <a:cubicBezTo>
                  <a:pt x="457" y="2004"/>
                  <a:pt x="457" y="2004"/>
                  <a:pt x="457" y="2004"/>
                </a:cubicBezTo>
                <a:cubicBezTo>
                  <a:pt x="457" y="2004"/>
                  <a:pt x="458" y="2004"/>
                  <a:pt x="458" y="2004"/>
                </a:cubicBezTo>
                <a:cubicBezTo>
                  <a:pt x="459" y="2004"/>
                  <a:pt x="461" y="2004"/>
                  <a:pt x="462" y="2004"/>
                </a:cubicBezTo>
                <a:cubicBezTo>
                  <a:pt x="463" y="2003"/>
                  <a:pt x="464" y="2003"/>
                  <a:pt x="465" y="2003"/>
                </a:cubicBezTo>
                <a:cubicBezTo>
                  <a:pt x="466" y="2003"/>
                  <a:pt x="467" y="2003"/>
                  <a:pt x="468" y="2003"/>
                </a:cubicBezTo>
                <a:cubicBezTo>
                  <a:pt x="468" y="2003"/>
                  <a:pt x="469" y="2003"/>
                  <a:pt x="470" y="2003"/>
                </a:cubicBezTo>
                <a:cubicBezTo>
                  <a:pt x="471" y="2003"/>
                  <a:pt x="471" y="2003"/>
                  <a:pt x="471" y="2003"/>
                </a:cubicBezTo>
                <a:cubicBezTo>
                  <a:pt x="471" y="2003"/>
                  <a:pt x="471" y="2003"/>
                  <a:pt x="471" y="2003"/>
                </a:cubicBezTo>
                <a:cubicBezTo>
                  <a:pt x="488" y="2003"/>
                  <a:pt x="504" y="2003"/>
                  <a:pt x="521" y="2003"/>
                </a:cubicBezTo>
                <a:cubicBezTo>
                  <a:pt x="521" y="2003"/>
                  <a:pt x="521" y="2003"/>
                  <a:pt x="521" y="2003"/>
                </a:cubicBezTo>
                <a:cubicBezTo>
                  <a:pt x="524" y="2003"/>
                  <a:pt x="524" y="2003"/>
                  <a:pt x="524" y="2003"/>
                </a:cubicBezTo>
                <a:cubicBezTo>
                  <a:pt x="528" y="2003"/>
                  <a:pt x="532" y="2003"/>
                  <a:pt x="535" y="2004"/>
                </a:cubicBezTo>
                <a:cubicBezTo>
                  <a:pt x="536" y="2004"/>
                  <a:pt x="536" y="2005"/>
                  <a:pt x="537" y="2005"/>
                </a:cubicBezTo>
                <a:cubicBezTo>
                  <a:pt x="537" y="2005"/>
                  <a:pt x="538" y="2005"/>
                  <a:pt x="538" y="2006"/>
                </a:cubicBezTo>
                <a:cubicBezTo>
                  <a:pt x="538" y="2006"/>
                  <a:pt x="539" y="2006"/>
                  <a:pt x="539" y="2006"/>
                </a:cubicBezTo>
                <a:cubicBezTo>
                  <a:pt x="543" y="2008"/>
                  <a:pt x="546" y="2012"/>
                  <a:pt x="545" y="2017"/>
                </a:cubicBezTo>
                <a:close/>
                <a:moveTo>
                  <a:pt x="579" y="1956"/>
                </a:moveTo>
                <a:cubicBezTo>
                  <a:pt x="579" y="1956"/>
                  <a:pt x="579" y="1956"/>
                  <a:pt x="579" y="1956"/>
                </a:cubicBezTo>
                <a:cubicBezTo>
                  <a:pt x="579" y="1956"/>
                  <a:pt x="579" y="1956"/>
                  <a:pt x="579" y="1956"/>
                </a:cubicBezTo>
                <a:cubicBezTo>
                  <a:pt x="578" y="1957"/>
                  <a:pt x="578" y="1958"/>
                  <a:pt x="577" y="1959"/>
                </a:cubicBezTo>
                <a:cubicBezTo>
                  <a:pt x="577" y="1959"/>
                  <a:pt x="577" y="1960"/>
                  <a:pt x="577" y="1960"/>
                </a:cubicBezTo>
                <a:cubicBezTo>
                  <a:pt x="572" y="1964"/>
                  <a:pt x="566" y="1968"/>
                  <a:pt x="560" y="1970"/>
                </a:cubicBezTo>
                <a:cubicBezTo>
                  <a:pt x="560" y="1970"/>
                  <a:pt x="560" y="1970"/>
                  <a:pt x="560" y="1970"/>
                </a:cubicBezTo>
                <a:cubicBezTo>
                  <a:pt x="559" y="1970"/>
                  <a:pt x="558" y="1970"/>
                  <a:pt x="557" y="1971"/>
                </a:cubicBezTo>
                <a:cubicBezTo>
                  <a:pt x="556" y="1971"/>
                  <a:pt x="556" y="1971"/>
                  <a:pt x="555" y="1971"/>
                </a:cubicBezTo>
                <a:cubicBezTo>
                  <a:pt x="554" y="1971"/>
                  <a:pt x="554" y="1971"/>
                  <a:pt x="553" y="1971"/>
                </a:cubicBezTo>
                <a:cubicBezTo>
                  <a:pt x="550" y="1972"/>
                  <a:pt x="546" y="1973"/>
                  <a:pt x="542" y="1973"/>
                </a:cubicBezTo>
                <a:cubicBezTo>
                  <a:pt x="541" y="1973"/>
                  <a:pt x="541" y="1973"/>
                  <a:pt x="541" y="1973"/>
                </a:cubicBezTo>
                <a:cubicBezTo>
                  <a:pt x="534" y="1973"/>
                  <a:pt x="527" y="1973"/>
                  <a:pt x="520" y="1973"/>
                </a:cubicBezTo>
                <a:cubicBezTo>
                  <a:pt x="510" y="1973"/>
                  <a:pt x="499" y="1973"/>
                  <a:pt x="489" y="1973"/>
                </a:cubicBezTo>
                <a:cubicBezTo>
                  <a:pt x="488" y="1973"/>
                  <a:pt x="486" y="1973"/>
                  <a:pt x="484" y="1973"/>
                </a:cubicBezTo>
                <a:cubicBezTo>
                  <a:pt x="484" y="1973"/>
                  <a:pt x="484" y="1973"/>
                  <a:pt x="483" y="1973"/>
                </a:cubicBezTo>
                <a:cubicBezTo>
                  <a:pt x="482" y="1972"/>
                  <a:pt x="480" y="1972"/>
                  <a:pt x="479" y="1972"/>
                </a:cubicBezTo>
                <a:cubicBezTo>
                  <a:pt x="479" y="1972"/>
                  <a:pt x="479" y="1972"/>
                  <a:pt x="479" y="1972"/>
                </a:cubicBezTo>
                <a:cubicBezTo>
                  <a:pt x="479" y="1972"/>
                  <a:pt x="479" y="1972"/>
                  <a:pt x="479" y="1972"/>
                </a:cubicBezTo>
                <a:cubicBezTo>
                  <a:pt x="474" y="1970"/>
                  <a:pt x="470" y="1968"/>
                  <a:pt x="470" y="1963"/>
                </a:cubicBezTo>
                <a:cubicBezTo>
                  <a:pt x="470" y="1962"/>
                  <a:pt x="470" y="1961"/>
                  <a:pt x="470" y="1960"/>
                </a:cubicBezTo>
                <a:cubicBezTo>
                  <a:pt x="470" y="1960"/>
                  <a:pt x="470" y="1959"/>
                  <a:pt x="471" y="1959"/>
                </a:cubicBezTo>
                <a:cubicBezTo>
                  <a:pt x="471" y="1958"/>
                  <a:pt x="471" y="1957"/>
                  <a:pt x="472" y="1957"/>
                </a:cubicBezTo>
                <a:cubicBezTo>
                  <a:pt x="472" y="1957"/>
                  <a:pt x="472" y="1956"/>
                  <a:pt x="472" y="1956"/>
                </a:cubicBezTo>
                <a:cubicBezTo>
                  <a:pt x="472" y="1956"/>
                  <a:pt x="472" y="1956"/>
                  <a:pt x="472" y="1956"/>
                </a:cubicBezTo>
                <a:cubicBezTo>
                  <a:pt x="473" y="1955"/>
                  <a:pt x="474" y="1954"/>
                  <a:pt x="474" y="1953"/>
                </a:cubicBezTo>
                <a:cubicBezTo>
                  <a:pt x="479" y="1945"/>
                  <a:pt x="485" y="1938"/>
                  <a:pt x="490" y="1930"/>
                </a:cubicBezTo>
                <a:cubicBezTo>
                  <a:pt x="490" y="1930"/>
                  <a:pt x="490" y="1930"/>
                  <a:pt x="490" y="1930"/>
                </a:cubicBezTo>
                <a:cubicBezTo>
                  <a:pt x="492" y="1927"/>
                  <a:pt x="492" y="1927"/>
                  <a:pt x="492" y="1927"/>
                </a:cubicBezTo>
                <a:cubicBezTo>
                  <a:pt x="493" y="1925"/>
                  <a:pt x="495" y="1923"/>
                  <a:pt x="498" y="1921"/>
                </a:cubicBezTo>
                <a:cubicBezTo>
                  <a:pt x="499" y="1920"/>
                  <a:pt x="501" y="1919"/>
                  <a:pt x="503" y="1918"/>
                </a:cubicBezTo>
                <a:cubicBezTo>
                  <a:pt x="504" y="1918"/>
                  <a:pt x="505" y="1917"/>
                  <a:pt x="506" y="1917"/>
                </a:cubicBezTo>
                <a:cubicBezTo>
                  <a:pt x="506" y="1917"/>
                  <a:pt x="506" y="1917"/>
                  <a:pt x="507" y="1917"/>
                </a:cubicBezTo>
                <a:cubicBezTo>
                  <a:pt x="507" y="1917"/>
                  <a:pt x="507" y="1916"/>
                  <a:pt x="507" y="1916"/>
                </a:cubicBezTo>
                <a:cubicBezTo>
                  <a:pt x="508" y="1916"/>
                  <a:pt x="508" y="1916"/>
                  <a:pt x="508" y="1916"/>
                </a:cubicBezTo>
                <a:cubicBezTo>
                  <a:pt x="511" y="1915"/>
                  <a:pt x="514" y="1914"/>
                  <a:pt x="517" y="1913"/>
                </a:cubicBezTo>
                <a:cubicBezTo>
                  <a:pt x="521" y="1913"/>
                  <a:pt x="525" y="1912"/>
                  <a:pt x="528" y="1912"/>
                </a:cubicBezTo>
                <a:cubicBezTo>
                  <a:pt x="538" y="1912"/>
                  <a:pt x="538" y="1912"/>
                  <a:pt x="538" y="1912"/>
                </a:cubicBezTo>
                <a:cubicBezTo>
                  <a:pt x="541" y="1912"/>
                  <a:pt x="543" y="1912"/>
                  <a:pt x="545" y="1912"/>
                </a:cubicBezTo>
                <a:cubicBezTo>
                  <a:pt x="555" y="1912"/>
                  <a:pt x="564" y="1912"/>
                  <a:pt x="573" y="1912"/>
                </a:cubicBezTo>
                <a:cubicBezTo>
                  <a:pt x="573" y="1912"/>
                  <a:pt x="573" y="1912"/>
                  <a:pt x="573" y="1912"/>
                </a:cubicBezTo>
                <a:cubicBezTo>
                  <a:pt x="577" y="1912"/>
                  <a:pt x="577" y="1912"/>
                  <a:pt x="577" y="1912"/>
                </a:cubicBezTo>
                <a:cubicBezTo>
                  <a:pt x="581" y="1912"/>
                  <a:pt x="584" y="1913"/>
                  <a:pt x="587" y="1913"/>
                </a:cubicBezTo>
                <a:cubicBezTo>
                  <a:pt x="589" y="1914"/>
                  <a:pt x="590" y="1915"/>
                  <a:pt x="592" y="1915"/>
                </a:cubicBezTo>
                <a:cubicBezTo>
                  <a:pt x="596" y="1918"/>
                  <a:pt x="599" y="1921"/>
                  <a:pt x="595" y="1927"/>
                </a:cubicBezTo>
                <a:cubicBezTo>
                  <a:pt x="592" y="1934"/>
                  <a:pt x="588" y="1941"/>
                  <a:pt x="584" y="1948"/>
                </a:cubicBezTo>
                <a:cubicBezTo>
                  <a:pt x="579" y="1956"/>
                  <a:pt x="579" y="1956"/>
                  <a:pt x="579" y="1956"/>
                </a:cubicBezTo>
                <a:cubicBezTo>
                  <a:pt x="579" y="1956"/>
                  <a:pt x="579" y="1956"/>
                  <a:pt x="579" y="1956"/>
                </a:cubicBezTo>
                <a:close/>
                <a:moveTo>
                  <a:pt x="1064" y="2056"/>
                </a:moveTo>
                <a:cubicBezTo>
                  <a:pt x="1064" y="2057"/>
                  <a:pt x="1064" y="2059"/>
                  <a:pt x="1064" y="2060"/>
                </a:cubicBezTo>
                <a:cubicBezTo>
                  <a:pt x="1064" y="2060"/>
                  <a:pt x="1064" y="2060"/>
                  <a:pt x="1064" y="2061"/>
                </a:cubicBezTo>
                <a:cubicBezTo>
                  <a:pt x="1063" y="2062"/>
                  <a:pt x="1063" y="2063"/>
                  <a:pt x="1062" y="2064"/>
                </a:cubicBezTo>
                <a:cubicBezTo>
                  <a:pt x="1062" y="2064"/>
                  <a:pt x="1062" y="2064"/>
                  <a:pt x="1062" y="2064"/>
                </a:cubicBezTo>
                <a:cubicBezTo>
                  <a:pt x="1062" y="2064"/>
                  <a:pt x="1062" y="2064"/>
                  <a:pt x="1062" y="2064"/>
                </a:cubicBezTo>
                <a:cubicBezTo>
                  <a:pt x="1061" y="2065"/>
                  <a:pt x="1060" y="2066"/>
                  <a:pt x="1059" y="2067"/>
                </a:cubicBezTo>
                <a:cubicBezTo>
                  <a:pt x="1059" y="2067"/>
                  <a:pt x="1059" y="2067"/>
                  <a:pt x="1059" y="2068"/>
                </a:cubicBezTo>
                <a:cubicBezTo>
                  <a:pt x="1058" y="2069"/>
                  <a:pt x="1057" y="2069"/>
                  <a:pt x="1056" y="2070"/>
                </a:cubicBezTo>
                <a:cubicBezTo>
                  <a:pt x="1056" y="2070"/>
                  <a:pt x="1055" y="2071"/>
                  <a:pt x="1055" y="2071"/>
                </a:cubicBezTo>
                <a:cubicBezTo>
                  <a:pt x="1055" y="2071"/>
                  <a:pt x="1055" y="2071"/>
                  <a:pt x="1055" y="2071"/>
                </a:cubicBezTo>
                <a:cubicBezTo>
                  <a:pt x="1053" y="2072"/>
                  <a:pt x="1052" y="2072"/>
                  <a:pt x="1051" y="2073"/>
                </a:cubicBezTo>
                <a:cubicBezTo>
                  <a:pt x="1051" y="2073"/>
                  <a:pt x="1051" y="2073"/>
                  <a:pt x="1050" y="2073"/>
                </a:cubicBezTo>
                <a:cubicBezTo>
                  <a:pt x="1049" y="2074"/>
                  <a:pt x="1048" y="2074"/>
                  <a:pt x="1047" y="2074"/>
                </a:cubicBezTo>
                <a:cubicBezTo>
                  <a:pt x="1047" y="2075"/>
                  <a:pt x="1046" y="2075"/>
                  <a:pt x="1046" y="2075"/>
                </a:cubicBezTo>
                <a:cubicBezTo>
                  <a:pt x="1046" y="2075"/>
                  <a:pt x="1045" y="2075"/>
                  <a:pt x="1045" y="2075"/>
                </a:cubicBezTo>
                <a:cubicBezTo>
                  <a:pt x="1045" y="2075"/>
                  <a:pt x="1045" y="2075"/>
                  <a:pt x="1044" y="2075"/>
                </a:cubicBezTo>
                <a:cubicBezTo>
                  <a:pt x="1043" y="2076"/>
                  <a:pt x="1042" y="2076"/>
                  <a:pt x="1041" y="2076"/>
                </a:cubicBezTo>
                <a:cubicBezTo>
                  <a:pt x="1039" y="2076"/>
                  <a:pt x="1038" y="2076"/>
                  <a:pt x="1037" y="2077"/>
                </a:cubicBezTo>
                <a:cubicBezTo>
                  <a:pt x="1036" y="2077"/>
                  <a:pt x="1035" y="2077"/>
                  <a:pt x="1034" y="2077"/>
                </a:cubicBezTo>
                <a:cubicBezTo>
                  <a:pt x="1033" y="2077"/>
                  <a:pt x="1033" y="2077"/>
                  <a:pt x="1033" y="2077"/>
                </a:cubicBezTo>
                <a:cubicBezTo>
                  <a:pt x="1031" y="2077"/>
                  <a:pt x="1031" y="2077"/>
                  <a:pt x="1031" y="2077"/>
                </a:cubicBezTo>
                <a:cubicBezTo>
                  <a:pt x="1031" y="2077"/>
                  <a:pt x="1031" y="2077"/>
                  <a:pt x="1031" y="2077"/>
                </a:cubicBezTo>
                <a:cubicBezTo>
                  <a:pt x="1025" y="2077"/>
                  <a:pt x="1018" y="2077"/>
                  <a:pt x="1011" y="2077"/>
                </a:cubicBezTo>
                <a:cubicBezTo>
                  <a:pt x="981" y="2077"/>
                  <a:pt x="630" y="2078"/>
                  <a:pt x="605" y="2078"/>
                </a:cubicBezTo>
                <a:cubicBezTo>
                  <a:pt x="604" y="2078"/>
                  <a:pt x="602" y="2078"/>
                  <a:pt x="600" y="2078"/>
                </a:cubicBezTo>
                <a:cubicBezTo>
                  <a:pt x="598" y="2077"/>
                  <a:pt x="596" y="2077"/>
                  <a:pt x="594" y="2076"/>
                </a:cubicBezTo>
                <a:cubicBezTo>
                  <a:pt x="590" y="2075"/>
                  <a:pt x="588" y="2074"/>
                  <a:pt x="586" y="2072"/>
                </a:cubicBezTo>
                <a:cubicBezTo>
                  <a:pt x="584" y="2070"/>
                  <a:pt x="583" y="2068"/>
                  <a:pt x="582" y="2065"/>
                </a:cubicBezTo>
                <a:cubicBezTo>
                  <a:pt x="582" y="2063"/>
                  <a:pt x="582" y="2060"/>
                  <a:pt x="584" y="2057"/>
                </a:cubicBezTo>
                <a:cubicBezTo>
                  <a:pt x="584" y="2056"/>
                  <a:pt x="584" y="2056"/>
                  <a:pt x="584" y="2056"/>
                </a:cubicBezTo>
                <a:cubicBezTo>
                  <a:pt x="584" y="2056"/>
                  <a:pt x="584" y="2056"/>
                  <a:pt x="584" y="2056"/>
                </a:cubicBezTo>
                <a:cubicBezTo>
                  <a:pt x="588" y="2048"/>
                  <a:pt x="592" y="2040"/>
                  <a:pt x="596" y="2031"/>
                </a:cubicBezTo>
                <a:cubicBezTo>
                  <a:pt x="597" y="2030"/>
                  <a:pt x="598" y="2029"/>
                  <a:pt x="598" y="2027"/>
                </a:cubicBezTo>
                <a:cubicBezTo>
                  <a:pt x="601" y="2021"/>
                  <a:pt x="601" y="2021"/>
                  <a:pt x="601" y="2021"/>
                </a:cubicBezTo>
                <a:cubicBezTo>
                  <a:pt x="603" y="2018"/>
                  <a:pt x="605" y="2016"/>
                  <a:pt x="607" y="2014"/>
                </a:cubicBezTo>
                <a:cubicBezTo>
                  <a:pt x="608" y="2013"/>
                  <a:pt x="609" y="2013"/>
                  <a:pt x="609" y="2012"/>
                </a:cubicBezTo>
                <a:cubicBezTo>
                  <a:pt x="610" y="2012"/>
                  <a:pt x="610" y="2012"/>
                  <a:pt x="610" y="2011"/>
                </a:cubicBezTo>
                <a:cubicBezTo>
                  <a:pt x="611" y="2011"/>
                  <a:pt x="612" y="2011"/>
                  <a:pt x="612" y="2010"/>
                </a:cubicBezTo>
                <a:cubicBezTo>
                  <a:pt x="612" y="2010"/>
                  <a:pt x="612" y="2010"/>
                  <a:pt x="613" y="2010"/>
                </a:cubicBezTo>
                <a:cubicBezTo>
                  <a:pt x="613" y="2010"/>
                  <a:pt x="613" y="2010"/>
                  <a:pt x="614" y="2009"/>
                </a:cubicBezTo>
                <a:cubicBezTo>
                  <a:pt x="615" y="2009"/>
                  <a:pt x="616" y="2008"/>
                  <a:pt x="617" y="2008"/>
                </a:cubicBezTo>
                <a:cubicBezTo>
                  <a:pt x="617" y="2008"/>
                  <a:pt x="618" y="2007"/>
                  <a:pt x="618" y="2007"/>
                </a:cubicBezTo>
                <a:cubicBezTo>
                  <a:pt x="619" y="2007"/>
                  <a:pt x="620" y="2007"/>
                  <a:pt x="621" y="2006"/>
                </a:cubicBezTo>
                <a:cubicBezTo>
                  <a:pt x="622" y="2006"/>
                  <a:pt x="623" y="2005"/>
                  <a:pt x="625" y="2005"/>
                </a:cubicBezTo>
                <a:cubicBezTo>
                  <a:pt x="625" y="2005"/>
                  <a:pt x="626" y="2004"/>
                  <a:pt x="627" y="2004"/>
                </a:cubicBezTo>
                <a:cubicBezTo>
                  <a:pt x="627" y="2004"/>
                  <a:pt x="628" y="2004"/>
                  <a:pt x="628" y="2004"/>
                </a:cubicBezTo>
                <a:cubicBezTo>
                  <a:pt x="632" y="2003"/>
                  <a:pt x="636" y="2002"/>
                  <a:pt x="640" y="2002"/>
                </a:cubicBezTo>
                <a:cubicBezTo>
                  <a:pt x="640" y="2002"/>
                  <a:pt x="1008" y="2001"/>
                  <a:pt x="1021" y="2001"/>
                </a:cubicBezTo>
                <a:cubicBezTo>
                  <a:pt x="1026" y="2001"/>
                  <a:pt x="1030" y="2001"/>
                  <a:pt x="1034" y="2001"/>
                </a:cubicBezTo>
                <a:cubicBezTo>
                  <a:pt x="1036" y="2001"/>
                  <a:pt x="1038" y="2002"/>
                  <a:pt x="1040" y="2002"/>
                </a:cubicBezTo>
                <a:cubicBezTo>
                  <a:pt x="1040" y="2002"/>
                  <a:pt x="1040" y="2002"/>
                  <a:pt x="1041" y="2002"/>
                </a:cubicBezTo>
                <a:cubicBezTo>
                  <a:pt x="1042" y="2002"/>
                  <a:pt x="1044" y="2002"/>
                  <a:pt x="1045" y="2003"/>
                </a:cubicBezTo>
                <a:cubicBezTo>
                  <a:pt x="1045" y="2003"/>
                  <a:pt x="1046" y="2003"/>
                  <a:pt x="1046" y="2003"/>
                </a:cubicBezTo>
                <a:cubicBezTo>
                  <a:pt x="1046" y="2003"/>
                  <a:pt x="1046" y="2003"/>
                  <a:pt x="1046" y="2003"/>
                </a:cubicBezTo>
                <a:cubicBezTo>
                  <a:pt x="1048" y="2003"/>
                  <a:pt x="1049" y="2004"/>
                  <a:pt x="1050" y="2004"/>
                </a:cubicBezTo>
                <a:cubicBezTo>
                  <a:pt x="1050" y="2004"/>
                  <a:pt x="1051" y="2005"/>
                  <a:pt x="1051" y="2005"/>
                </a:cubicBezTo>
                <a:cubicBezTo>
                  <a:pt x="1052" y="2005"/>
                  <a:pt x="1053" y="2006"/>
                  <a:pt x="1054" y="2006"/>
                </a:cubicBezTo>
                <a:cubicBezTo>
                  <a:pt x="1055" y="2006"/>
                  <a:pt x="1055" y="2007"/>
                  <a:pt x="1055" y="2007"/>
                </a:cubicBezTo>
                <a:cubicBezTo>
                  <a:pt x="1055" y="2007"/>
                  <a:pt x="1055" y="2007"/>
                  <a:pt x="1056" y="2007"/>
                </a:cubicBezTo>
                <a:cubicBezTo>
                  <a:pt x="1056" y="2008"/>
                  <a:pt x="1057" y="2008"/>
                  <a:pt x="1058" y="2009"/>
                </a:cubicBezTo>
                <a:cubicBezTo>
                  <a:pt x="1059" y="2010"/>
                  <a:pt x="1061" y="2011"/>
                  <a:pt x="1061" y="2013"/>
                </a:cubicBezTo>
                <a:cubicBezTo>
                  <a:pt x="1063" y="2015"/>
                  <a:pt x="1064" y="2017"/>
                  <a:pt x="1064" y="2020"/>
                </a:cubicBezTo>
                <a:cubicBezTo>
                  <a:pt x="1064" y="2022"/>
                  <a:pt x="1064" y="2022"/>
                  <a:pt x="1064" y="2022"/>
                </a:cubicBezTo>
                <a:cubicBezTo>
                  <a:pt x="1064" y="2022"/>
                  <a:pt x="1064" y="2022"/>
                  <a:pt x="1064" y="2022"/>
                </a:cubicBezTo>
                <a:cubicBezTo>
                  <a:pt x="1064" y="2031"/>
                  <a:pt x="1064" y="2040"/>
                  <a:pt x="1064" y="2049"/>
                </a:cubicBezTo>
                <a:cubicBezTo>
                  <a:pt x="1064" y="2051"/>
                  <a:pt x="1064" y="2054"/>
                  <a:pt x="1064" y="2056"/>
                </a:cubicBezTo>
                <a:close/>
                <a:moveTo>
                  <a:pt x="1114" y="1878"/>
                </a:moveTo>
                <a:cubicBezTo>
                  <a:pt x="1114" y="1878"/>
                  <a:pt x="1114" y="1877"/>
                  <a:pt x="1113" y="1877"/>
                </a:cubicBezTo>
                <a:cubicBezTo>
                  <a:pt x="1113" y="1877"/>
                  <a:pt x="1113" y="1877"/>
                  <a:pt x="1113" y="1877"/>
                </a:cubicBezTo>
                <a:cubicBezTo>
                  <a:pt x="1112" y="1875"/>
                  <a:pt x="1111" y="1873"/>
                  <a:pt x="1111" y="1871"/>
                </a:cubicBezTo>
                <a:cubicBezTo>
                  <a:pt x="1111" y="1870"/>
                  <a:pt x="1111" y="1870"/>
                  <a:pt x="1111" y="1870"/>
                </a:cubicBezTo>
                <a:cubicBezTo>
                  <a:pt x="1110" y="1868"/>
                  <a:pt x="1110" y="1867"/>
                  <a:pt x="1110" y="1866"/>
                </a:cubicBezTo>
                <a:cubicBezTo>
                  <a:pt x="1110" y="1866"/>
                  <a:pt x="1110" y="1866"/>
                  <a:pt x="1110" y="1866"/>
                </a:cubicBezTo>
                <a:cubicBezTo>
                  <a:pt x="1110" y="1861"/>
                  <a:pt x="1109" y="1855"/>
                  <a:pt x="1109" y="1849"/>
                </a:cubicBezTo>
                <a:cubicBezTo>
                  <a:pt x="1109" y="1848"/>
                  <a:pt x="1109" y="1848"/>
                  <a:pt x="1109" y="1848"/>
                </a:cubicBezTo>
                <a:cubicBezTo>
                  <a:pt x="1109" y="1846"/>
                  <a:pt x="1109" y="1844"/>
                  <a:pt x="1110" y="1843"/>
                </a:cubicBezTo>
                <a:cubicBezTo>
                  <a:pt x="1112" y="1841"/>
                  <a:pt x="1113" y="1840"/>
                  <a:pt x="1115" y="1839"/>
                </a:cubicBezTo>
                <a:cubicBezTo>
                  <a:pt x="1118" y="1838"/>
                  <a:pt x="1120" y="1837"/>
                  <a:pt x="1123" y="1836"/>
                </a:cubicBezTo>
                <a:cubicBezTo>
                  <a:pt x="1123" y="1836"/>
                  <a:pt x="1123" y="1836"/>
                  <a:pt x="1123" y="1836"/>
                </a:cubicBezTo>
                <a:cubicBezTo>
                  <a:pt x="1123" y="1836"/>
                  <a:pt x="1123" y="1836"/>
                  <a:pt x="1123" y="1836"/>
                </a:cubicBezTo>
                <a:cubicBezTo>
                  <a:pt x="1124" y="1836"/>
                  <a:pt x="1125" y="1836"/>
                  <a:pt x="1126" y="1836"/>
                </a:cubicBezTo>
                <a:cubicBezTo>
                  <a:pt x="1127" y="1836"/>
                  <a:pt x="1127" y="1836"/>
                  <a:pt x="1128" y="1836"/>
                </a:cubicBezTo>
                <a:cubicBezTo>
                  <a:pt x="1133" y="1835"/>
                  <a:pt x="1138" y="1835"/>
                  <a:pt x="1143" y="1835"/>
                </a:cubicBezTo>
                <a:cubicBezTo>
                  <a:pt x="1176" y="1835"/>
                  <a:pt x="1176" y="1835"/>
                  <a:pt x="1176" y="1835"/>
                </a:cubicBezTo>
                <a:cubicBezTo>
                  <a:pt x="1178" y="1835"/>
                  <a:pt x="1180" y="1835"/>
                  <a:pt x="1182" y="1836"/>
                </a:cubicBezTo>
                <a:cubicBezTo>
                  <a:pt x="1191" y="1837"/>
                  <a:pt x="1201" y="1839"/>
                  <a:pt x="1203" y="1848"/>
                </a:cubicBezTo>
                <a:cubicBezTo>
                  <a:pt x="1205" y="1855"/>
                  <a:pt x="1206" y="1863"/>
                  <a:pt x="1207" y="1870"/>
                </a:cubicBezTo>
                <a:cubicBezTo>
                  <a:pt x="1207" y="1871"/>
                  <a:pt x="1207" y="1871"/>
                  <a:pt x="1207" y="1871"/>
                </a:cubicBezTo>
                <a:cubicBezTo>
                  <a:pt x="1208" y="1873"/>
                  <a:pt x="1207" y="1874"/>
                  <a:pt x="1207" y="1876"/>
                </a:cubicBezTo>
                <a:cubicBezTo>
                  <a:pt x="1207" y="1876"/>
                  <a:pt x="1207" y="1876"/>
                  <a:pt x="1206" y="1876"/>
                </a:cubicBezTo>
                <a:cubicBezTo>
                  <a:pt x="1206" y="1876"/>
                  <a:pt x="1206" y="1876"/>
                  <a:pt x="1206" y="1876"/>
                </a:cubicBezTo>
                <a:cubicBezTo>
                  <a:pt x="1206" y="1877"/>
                  <a:pt x="1206" y="1877"/>
                  <a:pt x="1206" y="1877"/>
                </a:cubicBezTo>
                <a:cubicBezTo>
                  <a:pt x="1204" y="1880"/>
                  <a:pt x="1200" y="1882"/>
                  <a:pt x="1195" y="1883"/>
                </a:cubicBezTo>
                <a:cubicBezTo>
                  <a:pt x="1195" y="1883"/>
                  <a:pt x="1195" y="1884"/>
                  <a:pt x="1194" y="1884"/>
                </a:cubicBezTo>
                <a:cubicBezTo>
                  <a:pt x="1194" y="1884"/>
                  <a:pt x="1193" y="1884"/>
                  <a:pt x="1193" y="1884"/>
                </a:cubicBezTo>
                <a:cubicBezTo>
                  <a:pt x="1192" y="1884"/>
                  <a:pt x="1192" y="1884"/>
                  <a:pt x="1192" y="1884"/>
                </a:cubicBezTo>
                <a:cubicBezTo>
                  <a:pt x="1191" y="1884"/>
                  <a:pt x="1190" y="1884"/>
                  <a:pt x="1189" y="1885"/>
                </a:cubicBezTo>
                <a:cubicBezTo>
                  <a:pt x="1178" y="1886"/>
                  <a:pt x="1164" y="1885"/>
                  <a:pt x="1158" y="1885"/>
                </a:cubicBezTo>
                <a:cubicBezTo>
                  <a:pt x="1137" y="1885"/>
                  <a:pt x="1137" y="1885"/>
                  <a:pt x="1137" y="1885"/>
                </a:cubicBezTo>
                <a:cubicBezTo>
                  <a:pt x="1135" y="1885"/>
                  <a:pt x="1134" y="1885"/>
                  <a:pt x="1132" y="1885"/>
                </a:cubicBezTo>
                <a:cubicBezTo>
                  <a:pt x="1131" y="1884"/>
                  <a:pt x="1130" y="1884"/>
                  <a:pt x="1128" y="1884"/>
                </a:cubicBezTo>
                <a:cubicBezTo>
                  <a:pt x="1128" y="1884"/>
                  <a:pt x="1128" y="1884"/>
                  <a:pt x="1127" y="1884"/>
                </a:cubicBezTo>
                <a:cubicBezTo>
                  <a:pt x="1127" y="1884"/>
                  <a:pt x="1127" y="1884"/>
                  <a:pt x="1127" y="1884"/>
                </a:cubicBezTo>
                <a:cubicBezTo>
                  <a:pt x="1126" y="1883"/>
                  <a:pt x="1125" y="1883"/>
                  <a:pt x="1123" y="1883"/>
                </a:cubicBezTo>
                <a:cubicBezTo>
                  <a:pt x="1123" y="1883"/>
                  <a:pt x="1122" y="1882"/>
                  <a:pt x="1122" y="1882"/>
                </a:cubicBezTo>
                <a:cubicBezTo>
                  <a:pt x="1121" y="1882"/>
                  <a:pt x="1120" y="1881"/>
                  <a:pt x="1119" y="1881"/>
                </a:cubicBezTo>
                <a:cubicBezTo>
                  <a:pt x="1117" y="1880"/>
                  <a:pt x="1116" y="1879"/>
                  <a:pt x="1115" y="1878"/>
                </a:cubicBezTo>
                <a:cubicBezTo>
                  <a:pt x="1115" y="1878"/>
                  <a:pt x="1114" y="1878"/>
                  <a:pt x="1114" y="1878"/>
                </a:cubicBezTo>
                <a:close/>
                <a:moveTo>
                  <a:pt x="1120" y="1961"/>
                </a:moveTo>
                <a:cubicBezTo>
                  <a:pt x="1118" y="1959"/>
                  <a:pt x="1117" y="1957"/>
                  <a:pt x="1117" y="1955"/>
                </a:cubicBezTo>
                <a:cubicBezTo>
                  <a:pt x="1117" y="1952"/>
                  <a:pt x="1117" y="1952"/>
                  <a:pt x="1117" y="1952"/>
                </a:cubicBezTo>
                <a:cubicBezTo>
                  <a:pt x="1117" y="1952"/>
                  <a:pt x="1117" y="1952"/>
                  <a:pt x="1117" y="1952"/>
                </a:cubicBezTo>
                <a:cubicBezTo>
                  <a:pt x="1116" y="1943"/>
                  <a:pt x="1116" y="1935"/>
                  <a:pt x="1115" y="1926"/>
                </a:cubicBezTo>
                <a:cubicBezTo>
                  <a:pt x="1115" y="1926"/>
                  <a:pt x="1115" y="1926"/>
                  <a:pt x="1115" y="1926"/>
                </a:cubicBezTo>
                <a:cubicBezTo>
                  <a:pt x="1115" y="1926"/>
                  <a:pt x="1115" y="1926"/>
                  <a:pt x="1115" y="1926"/>
                </a:cubicBezTo>
                <a:cubicBezTo>
                  <a:pt x="1115" y="1925"/>
                  <a:pt x="1115" y="1925"/>
                  <a:pt x="1115" y="1924"/>
                </a:cubicBezTo>
                <a:cubicBezTo>
                  <a:pt x="1117" y="1906"/>
                  <a:pt x="1155" y="1911"/>
                  <a:pt x="1167" y="1911"/>
                </a:cubicBezTo>
                <a:cubicBezTo>
                  <a:pt x="1181" y="1911"/>
                  <a:pt x="1208" y="1907"/>
                  <a:pt x="1216" y="1921"/>
                </a:cubicBezTo>
                <a:cubicBezTo>
                  <a:pt x="1217" y="1923"/>
                  <a:pt x="1218" y="1924"/>
                  <a:pt x="1218" y="1925"/>
                </a:cubicBezTo>
                <a:cubicBezTo>
                  <a:pt x="1219" y="1927"/>
                  <a:pt x="1219" y="1927"/>
                  <a:pt x="1219" y="1927"/>
                </a:cubicBezTo>
                <a:cubicBezTo>
                  <a:pt x="1219" y="1927"/>
                  <a:pt x="1219" y="1927"/>
                  <a:pt x="1219" y="1927"/>
                </a:cubicBezTo>
                <a:cubicBezTo>
                  <a:pt x="1219" y="1931"/>
                  <a:pt x="1220" y="1936"/>
                  <a:pt x="1221" y="1940"/>
                </a:cubicBezTo>
                <a:cubicBezTo>
                  <a:pt x="1224" y="1955"/>
                  <a:pt x="1224" y="1955"/>
                  <a:pt x="1224" y="1955"/>
                </a:cubicBezTo>
                <a:cubicBezTo>
                  <a:pt x="1225" y="1957"/>
                  <a:pt x="1224" y="1959"/>
                  <a:pt x="1223" y="1961"/>
                </a:cubicBezTo>
                <a:cubicBezTo>
                  <a:pt x="1223" y="1962"/>
                  <a:pt x="1222" y="1963"/>
                  <a:pt x="1220" y="1964"/>
                </a:cubicBezTo>
                <a:cubicBezTo>
                  <a:pt x="1220" y="1965"/>
                  <a:pt x="1219" y="1965"/>
                  <a:pt x="1219" y="1966"/>
                </a:cubicBezTo>
                <a:cubicBezTo>
                  <a:pt x="1219" y="1966"/>
                  <a:pt x="1218" y="1966"/>
                  <a:pt x="1218" y="1966"/>
                </a:cubicBezTo>
                <a:cubicBezTo>
                  <a:pt x="1218" y="1966"/>
                  <a:pt x="1218" y="1966"/>
                  <a:pt x="1218" y="1967"/>
                </a:cubicBezTo>
                <a:cubicBezTo>
                  <a:pt x="1217" y="1967"/>
                  <a:pt x="1216" y="1967"/>
                  <a:pt x="1215" y="1968"/>
                </a:cubicBezTo>
                <a:cubicBezTo>
                  <a:pt x="1215" y="1968"/>
                  <a:pt x="1214" y="1968"/>
                  <a:pt x="1213" y="1969"/>
                </a:cubicBezTo>
                <a:cubicBezTo>
                  <a:pt x="1213" y="1969"/>
                  <a:pt x="1212" y="1969"/>
                  <a:pt x="1212" y="1969"/>
                </a:cubicBezTo>
                <a:cubicBezTo>
                  <a:pt x="1211" y="1969"/>
                  <a:pt x="1211" y="1970"/>
                  <a:pt x="1210" y="1970"/>
                </a:cubicBezTo>
                <a:cubicBezTo>
                  <a:pt x="1209" y="1970"/>
                  <a:pt x="1209" y="1970"/>
                  <a:pt x="1208" y="1970"/>
                </a:cubicBezTo>
                <a:cubicBezTo>
                  <a:pt x="1208" y="1970"/>
                  <a:pt x="1207" y="1970"/>
                  <a:pt x="1207" y="1970"/>
                </a:cubicBezTo>
                <a:cubicBezTo>
                  <a:pt x="1206" y="1971"/>
                  <a:pt x="1205" y="1971"/>
                  <a:pt x="1204" y="1971"/>
                </a:cubicBezTo>
                <a:cubicBezTo>
                  <a:pt x="1202" y="1971"/>
                  <a:pt x="1201" y="1971"/>
                  <a:pt x="1199" y="1971"/>
                </a:cubicBezTo>
                <a:cubicBezTo>
                  <a:pt x="1199" y="1971"/>
                  <a:pt x="1199" y="1971"/>
                  <a:pt x="1199" y="1971"/>
                </a:cubicBezTo>
                <a:cubicBezTo>
                  <a:pt x="1199" y="1971"/>
                  <a:pt x="1199" y="1971"/>
                  <a:pt x="1199" y="1971"/>
                </a:cubicBezTo>
                <a:cubicBezTo>
                  <a:pt x="1181" y="1971"/>
                  <a:pt x="1164" y="1971"/>
                  <a:pt x="1147" y="1971"/>
                </a:cubicBezTo>
                <a:cubicBezTo>
                  <a:pt x="1145" y="1971"/>
                  <a:pt x="1143" y="1971"/>
                  <a:pt x="1141" y="1971"/>
                </a:cubicBezTo>
                <a:cubicBezTo>
                  <a:pt x="1141" y="1971"/>
                  <a:pt x="1140" y="1971"/>
                  <a:pt x="1140" y="1971"/>
                </a:cubicBezTo>
                <a:cubicBezTo>
                  <a:pt x="1139" y="1971"/>
                  <a:pt x="1137" y="1970"/>
                  <a:pt x="1136" y="1970"/>
                </a:cubicBezTo>
                <a:cubicBezTo>
                  <a:pt x="1136" y="1970"/>
                  <a:pt x="1136" y="1970"/>
                  <a:pt x="1136" y="1970"/>
                </a:cubicBezTo>
                <a:cubicBezTo>
                  <a:pt x="1135" y="1970"/>
                  <a:pt x="1135" y="1970"/>
                  <a:pt x="1135" y="1970"/>
                </a:cubicBezTo>
                <a:cubicBezTo>
                  <a:pt x="1134" y="1969"/>
                  <a:pt x="1132" y="1969"/>
                  <a:pt x="1131" y="1969"/>
                </a:cubicBezTo>
                <a:cubicBezTo>
                  <a:pt x="1130" y="1968"/>
                  <a:pt x="1130" y="1968"/>
                  <a:pt x="1129" y="1968"/>
                </a:cubicBezTo>
                <a:cubicBezTo>
                  <a:pt x="1128" y="1967"/>
                  <a:pt x="1128" y="1967"/>
                  <a:pt x="1127" y="1967"/>
                </a:cubicBezTo>
                <a:cubicBezTo>
                  <a:pt x="1127" y="1967"/>
                  <a:pt x="1126" y="1967"/>
                  <a:pt x="1126" y="1966"/>
                </a:cubicBezTo>
                <a:cubicBezTo>
                  <a:pt x="1124" y="1965"/>
                  <a:pt x="1121" y="1963"/>
                  <a:pt x="1120" y="1961"/>
                </a:cubicBezTo>
                <a:close/>
                <a:moveTo>
                  <a:pt x="1244" y="2063"/>
                </a:moveTo>
                <a:cubicBezTo>
                  <a:pt x="1243" y="2066"/>
                  <a:pt x="1241" y="2068"/>
                  <a:pt x="1238" y="2070"/>
                </a:cubicBezTo>
                <a:cubicBezTo>
                  <a:pt x="1236" y="2072"/>
                  <a:pt x="1233" y="2074"/>
                  <a:pt x="1229" y="2075"/>
                </a:cubicBezTo>
                <a:cubicBezTo>
                  <a:pt x="1225" y="2076"/>
                  <a:pt x="1221" y="2076"/>
                  <a:pt x="1217" y="2076"/>
                </a:cubicBezTo>
                <a:cubicBezTo>
                  <a:pt x="1205" y="2076"/>
                  <a:pt x="1205" y="2076"/>
                  <a:pt x="1205" y="2076"/>
                </a:cubicBezTo>
                <a:cubicBezTo>
                  <a:pt x="1205" y="2076"/>
                  <a:pt x="1205" y="2076"/>
                  <a:pt x="1205" y="2076"/>
                </a:cubicBezTo>
                <a:cubicBezTo>
                  <a:pt x="1189" y="2076"/>
                  <a:pt x="1174" y="2076"/>
                  <a:pt x="1158" y="2077"/>
                </a:cubicBezTo>
                <a:cubicBezTo>
                  <a:pt x="1156" y="2077"/>
                  <a:pt x="1154" y="2076"/>
                  <a:pt x="1152" y="2076"/>
                </a:cubicBezTo>
                <a:cubicBezTo>
                  <a:pt x="1152" y="2076"/>
                  <a:pt x="1151" y="2076"/>
                  <a:pt x="1151" y="2076"/>
                </a:cubicBezTo>
                <a:cubicBezTo>
                  <a:pt x="1149" y="2076"/>
                  <a:pt x="1148" y="2075"/>
                  <a:pt x="1146" y="2075"/>
                </a:cubicBezTo>
                <a:cubicBezTo>
                  <a:pt x="1146" y="2075"/>
                  <a:pt x="1146" y="2075"/>
                  <a:pt x="1146" y="2075"/>
                </a:cubicBezTo>
                <a:cubicBezTo>
                  <a:pt x="1145" y="2075"/>
                  <a:pt x="1145" y="2075"/>
                  <a:pt x="1145" y="2075"/>
                </a:cubicBezTo>
                <a:cubicBezTo>
                  <a:pt x="1138" y="2073"/>
                  <a:pt x="1132" y="2069"/>
                  <a:pt x="1128" y="2064"/>
                </a:cubicBezTo>
                <a:cubicBezTo>
                  <a:pt x="1128" y="2064"/>
                  <a:pt x="1128" y="2064"/>
                  <a:pt x="1128" y="2064"/>
                </a:cubicBezTo>
                <a:cubicBezTo>
                  <a:pt x="1128" y="2064"/>
                  <a:pt x="1128" y="2064"/>
                  <a:pt x="1128" y="2064"/>
                </a:cubicBezTo>
                <a:cubicBezTo>
                  <a:pt x="1127" y="2063"/>
                  <a:pt x="1126" y="2062"/>
                  <a:pt x="1126" y="2060"/>
                </a:cubicBezTo>
                <a:cubicBezTo>
                  <a:pt x="1126" y="2060"/>
                  <a:pt x="1126" y="2059"/>
                  <a:pt x="1125" y="2059"/>
                </a:cubicBezTo>
                <a:cubicBezTo>
                  <a:pt x="1125" y="2058"/>
                  <a:pt x="1125" y="2057"/>
                  <a:pt x="1125" y="2057"/>
                </a:cubicBezTo>
                <a:cubicBezTo>
                  <a:pt x="1125" y="2056"/>
                  <a:pt x="1125" y="2056"/>
                  <a:pt x="1125" y="2056"/>
                </a:cubicBezTo>
                <a:cubicBezTo>
                  <a:pt x="1125" y="2055"/>
                  <a:pt x="1125" y="2055"/>
                  <a:pt x="1125" y="2055"/>
                </a:cubicBezTo>
                <a:cubicBezTo>
                  <a:pt x="1125" y="2055"/>
                  <a:pt x="1125" y="2055"/>
                  <a:pt x="1125" y="2055"/>
                </a:cubicBezTo>
                <a:cubicBezTo>
                  <a:pt x="1124" y="2046"/>
                  <a:pt x="1123" y="2037"/>
                  <a:pt x="1123" y="2029"/>
                </a:cubicBezTo>
                <a:cubicBezTo>
                  <a:pt x="1123" y="2027"/>
                  <a:pt x="1122" y="2026"/>
                  <a:pt x="1122" y="2024"/>
                </a:cubicBezTo>
                <a:cubicBezTo>
                  <a:pt x="1122" y="2020"/>
                  <a:pt x="1122" y="2020"/>
                  <a:pt x="1122" y="2020"/>
                </a:cubicBezTo>
                <a:cubicBezTo>
                  <a:pt x="1122" y="2019"/>
                  <a:pt x="1122" y="2019"/>
                  <a:pt x="1122" y="2019"/>
                </a:cubicBezTo>
                <a:cubicBezTo>
                  <a:pt x="1122" y="2018"/>
                  <a:pt x="1122" y="2017"/>
                  <a:pt x="1122" y="2016"/>
                </a:cubicBezTo>
                <a:cubicBezTo>
                  <a:pt x="1122" y="2016"/>
                  <a:pt x="1123" y="2016"/>
                  <a:pt x="1123" y="2015"/>
                </a:cubicBezTo>
                <a:cubicBezTo>
                  <a:pt x="1123" y="2014"/>
                  <a:pt x="1123" y="2014"/>
                  <a:pt x="1123" y="2013"/>
                </a:cubicBezTo>
                <a:cubicBezTo>
                  <a:pt x="1124" y="2013"/>
                  <a:pt x="1124" y="2013"/>
                  <a:pt x="1124" y="2012"/>
                </a:cubicBezTo>
                <a:cubicBezTo>
                  <a:pt x="1124" y="2012"/>
                  <a:pt x="1124" y="2012"/>
                  <a:pt x="1124" y="2012"/>
                </a:cubicBezTo>
                <a:cubicBezTo>
                  <a:pt x="1125" y="2011"/>
                  <a:pt x="1125" y="2010"/>
                  <a:pt x="1126" y="2010"/>
                </a:cubicBezTo>
                <a:cubicBezTo>
                  <a:pt x="1126" y="2009"/>
                  <a:pt x="1127" y="2009"/>
                  <a:pt x="1127" y="2009"/>
                </a:cubicBezTo>
                <a:cubicBezTo>
                  <a:pt x="1128" y="2008"/>
                  <a:pt x="1128" y="2008"/>
                  <a:pt x="1129" y="2007"/>
                </a:cubicBezTo>
                <a:cubicBezTo>
                  <a:pt x="1129" y="2007"/>
                  <a:pt x="1129" y="2007"/>
                  <a:pt x="1130" y="2006"/>
                </a:cubicBezTo>
                <a:cubicBezTo>
                  <a:pt x="1130" y="2006"/>
                  <a:pt x="1130" y="2006"/>
                  <a:pt x="1130" y="2006"/>
                </a:cubicBezTo>
                <a:cubicBezTo>
                  <a:pt x="1131" y="2006"/>
                  <a:pt x="1132" y="2005"/>
                  <a:pt x="1133" y="2004"/>
                </a:cubicBezTo>
                <a:cubicBezTo>
                  <a:pt x="1134" y="2004"/>
                  <a:pt x="1134" y="2004"/>
                  <a:pt x="1134" y="2004"/>
                </a:cubicBezTo>
                <a:cubicBezTo>
                  <a:pt x="1134" y="2004"/>
                  <a:pt x="1135" y="2004"/>
                  <a:pt x="1135" y="2004"/>
                </a:cubicBezTo>
                <a:cubicBezTo>
                  <a:pt x="1135" y="2004"/>
                  <a:pt x="1135" y="2004"/>
                  <a:pt x="1136" y="2004"/>
                </a:cubicBezTo>
                <a:cubicBezTo>
                  <a:pt x="1137" y="2003"/>
                  <a:pt x="1138" y="2003"/>
                  <a:pt x="1139" y="2003"/>
                </a:cubicBezTo>
                <a:cubicBezTo>
                  <a:pt x="1139" y="2002"/>
                  <a:pt x="1140" y="2002"/>
                  <a:pt x="1140" y="2002"/>
                </a:cubicBezTo>
                <a:cubicBezTo>
                  <a:pt x="1141" y="2002"/>
                  <a:pt x="1141" y="2002"/>
                  <a:pt x="1142" y="2002"/>
                </a:cubicBezTo>
                <a:cubicBezTo>
                  <a:pt x="1143" y="2002"/>
                  <a:pt x="1145" y="2001"/>
                  <a:pt x="1147" y="2001"/>
                </a:cubicBezTo>
                <a:cubicBezTo>
                  <a:pt x="1147" y="2001"/>
                  <a:pt x="1148" y="2001"/>
                  <a:pt x="1148" y="2001"/>
                </a:cubicBezTo>
                <a:cubicBezTo>
                  <a:pt x="1149" y="2001"/>
                  <a:pt x="1149" y="2001"/>
                  <a:pt x="1150" y="2001"/>
                </a:cubicBezTo>
                <a:cubicBezTo>
                  <a:pt x="1153" y="2001"/>
                  <a:pt x="1153" y="2001"/>
                  <a:pt x="1153" y="2001"/>
                </a:cubicBezTo>
                <a:cubicBezTo>
                  <a:pt x="1155" y="2001"/>
                  <a:pt x="1158" y="2001"/>
                  <a:pt x="1160" y="2001"/>
                </a:cubicBezTo>
                <a:cubicBezTo>
                  <a:pt x="1163" y="2001"/>
                  <a:pt x="1165" y="2001"/>
                  <a:pt x="1168" y="2001"/>
                </a:cubicBezTo>
                <a:cubicBezTo>
                  <a:pt x="1191" y="2001"/>
                  <a:pt x="1191" y="2001"/>
                  <a:pt x="1191" y="2001"/>
                </a:cubicBezTo>
                <a:cubicBezTo>
                  <a:pt x="1197" y="2001"/>
                  <a:pt x="1203" y="2001"/>
                  <a:pt x="1209" y="2001"/>
                </a:cubicBezTo>
                <a:cubicBezTo>
                  <a:pt x="1210" y="2001"/>
                  <a:pt x="1211" y="2001"/>
                  <a:pt x="1212" y="2002"/>
                </a:cubicBezTo>
                <a:cubicBezTo>
                  <a:pt x="1212" y="2002"/>
                  <a:pt x="1213" y="2002"/>
                  <a:pt x="1214" y="2002"/>
                </a:cubicBezTo>
                <a:cubicBezTo>
                  <a:pt x="1214" y="2002"/>
                  <a:pt x="1214" y="2002"/>
                  <a:pt x="1215" y="2002"/>
                </a:cubicBezTo>
                <a:cubicBezTo>
                  <a:pt x="1215" y="2002"/>
                  <a:pt x="1216" y="2002"/>
                  <a:pt x="1216" y="2002"/>
                </a:cubicBezTo>
                <a:cubicBezTo>
                  <a:pt x="1216" y="2002"/>
                  <a:pt x="1216" y="2003"/>
                  <a:pt x="1217" y="2003"/>
                </a:cubicBezTo>
                <a:cubicBezTo>
                  <a:pt x="1218" y="2003"/>
                  <a:pt x="1219" y="2003"/>
                  <a:pt x="1220" y="2004"/>
                </a:cubicBezTo>
                <a:cubicBezTo>
                  <a:pt x="1221" y="2004"/>
                  <a:pt x="1221" y="2004"/>
                  <a:pt x="1222" y="2004"/>
                </a:cubicBezTo>
                <a:cubicBezTo>
                  <a:pt x="1222" y="2005"/>
                  <a:pt x="1223" y="2005"/>
                  <a:pt x="1223" y="2005"/>
                </a:cubicBezTo>
                <a:cubicBezTo>
                  <a:pt x="1224" y="2005"/>
                  <a:pt x="1225" y="2006"/>
                  <a:pt x="1226" y="2006"/>
                </a:cubicBezTo>
                <a:cubicBezTo>
                  <a:pt x="1229" y="2008"/>
                  <a:pt x="1231" y="2010"/>
                  <a:pt x="1233" y="2012"/>
                </a:cubicBezTo>
                <a:cubicBezTo>
                  <a:pt x="1235" y="2014"/>
                  <a:pt x="1237" y="2017"/>
                  <a:pt x="1237" y="2019"/>
                </a:cubicBezTo>
                <a:cubicBezTo>
                  <a:pt x="1240" y="2034"/>
                  <a:pt x="1240" y="2034"/>
                  <a:pt x="1240" y="2034"/>
                </a:cubicBezTo>
                <a:cubicBezTo>
                  <a:pt x="1241" y="2040"/>
                  <a:pt x="1243" y="2046"/>
                  <a:pt x="1244" y="2052"/>
                </a:cubicBezTo>
                <a:cubicBezTo>
                  <a:pt x="1244" y="2052"/>
                  <a:pt x="1244" y="2052"/>
                  <a:pt x="1244" y="2052"/>
                </a:cubicBezTo>
                <a:cubicBezTo>
                  <a:pt x="1244" y="2055"/>
                  <a:pt x="1244" y="2055"/>
                  <a:pt x="1244" y="2055"/>
                </a:cubicBezTo>
                <a:cubicBezTo>
                  <a:pt x="1245" y="2058"/>
                  <a:pt x="1245" y="2061"/>
                  <a:pt x="1244" y="2063"/>
                </a:cubicBezTo>
                <a:close/>
                <a:moveTo>
                  <a:pt x="1349" y="1880"/>
                </a:moveTo>
                <a:cubicBezTo>
                  <a:pt x="1346" y="1879"/>
                  <a:pt x="1344" y="1878"/>
                  <a:pt x="1342" y="1876"/>
                </a:cubicBezTo>
                <a:cubicBezTo>
                  <a:pt x="1340" y="1875"/>
                  <a:pt x="1338" y="1873"/>
                  <a:pt x="1338" y="1871"/>
                </a:cubicBezTo>
                <a:cubicBezTo>
                  <a:pt x="1337" y="1868"/>
                  <a:pt x="1337" y="1868"/>
                  <a:pt x="1337" y="1868"/>
                </a:cubicBezTo>
                <a:cubicBezTo>
                  <a:pt x="1335" y="1863"/>
                  <a:pt x="1333" y="1859"/>
                  <a:pt x="1332" y="1854"/>
                </a:cubicBezTo>
                <a:cubicBezTo>
                  <a:pt x="1331" y="1852"/>
                  <a:pt x="1329" y="1848"/>
                  <a:pt x="1329" y="1845"/>
                </a:cubicBezTo>
                <a:cubicBezTo>
                  <a:pt x="1329" y="1845"/>
                  <a:pt x="1329" y="1845"/>
                  <a:pt x="1329" y="1844"/>
                </a:cubicBezTo>
                <a:cubicBezTo>
                  <a:pt x="1329" y="1844"/>
                  <a:pt x="1329" y="1844"/>
                  <a:pt x="1329" y="1844"/>
                </a:cubicBezTo>
                <a:cubicBezTo>
                  <a:pt x="1329" y="1844"/>
                  <a:pt x="1329" y="1843"/>
                  <a:pt x="1329" y="1843"/>
                </a:cubicBezTo>
                <a:cubicBezTo>
                  <a:pt x="1329" y="1843"/>
                  <a:pt x="1329" y="1843"/>
                  <a:pt x="1329" y="1842"/>
                </a:cubicBezTo>
                <a:cubicBezTo>
                  <a:pt x="1329" y="1842"/>
                  <a:pt x="1329" y="1842"/>
                  <a:pt x="1329" y="1842"/>
                </a:cubicBezTo>
                <a:cubicBezTo>
                  <a:pt x="1333" y="1834"/>
                  <a:pt x="1348" y="1835"/>
                  <a:pt x="1355" y="1835"/>
                </a:cubicBezTo>
                <a:cubicBezTo>
                  <a:pt x="1392" y="1835"/>
                  <a:pt x="1392" y="1835"/>
                  <a:pt x="1392" y="1835"/>
                </a:cubicBezTo>
                <a:cubicBezTo>
                  <a:pt x="1396" y="1835"/>
                  <a:pt x="1399" y="1835"/>
                  <a:pt x="1402" y="1836"/>
                </a:cubicBezTo>
                <a:cubicBezTo>
                  <a:pt x="1403" y="1836"/>
                  <a:pt x="1404" y="1836"/>
                  <a:pt x="1405" y="1836"/>
                </a:cubicBezTo>
                <a:cubicBezTo>
                  <a:pt x="1405" y="1836"/>
                  <a:pt x="1405" y="1837"/>
                  <a:pt x="1406" y="1837"/>
                </a:cubicBezTo>
                <a:cubicBezTo>
                  <a:pt x="1406" y="1837"/>
                  <a:pt x="1407" y="1837"/>
                  <a:pt x="1408" y="1837"/>
                </a:cubicBezTo>
                <a:cubicBezTo>
                  <a:pt x="1409" y="1837"/>
                  <a:pt x="1410" y="1838"/>
                  <a:pt x="1411" y="1838"/>
                </a:cubicBezTo>
                <a:cubicBezTo>
                  <a:pt x="1411" y="1838"/>
                  <a:pt x="1411" y="1838"/>
                  <a:pt x="1411" y="1838"/>
                </a:cubicBezTo>
                <a:cubicBezTo>
                  <a:pt x="1411" y="1838"/>
                  <a:pt x="1411" y="1838"/>
                  <a:pt x="1411" y="1838"/>
                </a:cubicBezTo>
                <a:cubicBezTo>
                  <a:pt x="1412" y="1839"/>
                  <a:pt x="1413" y="1839"/>
                  <a:pt x="1414" y="1840"/>
                </a:cubicBezTo>
                <a:cubicBezTo>
                  <a:pt x="1415" y="1840"/>
                  <a:pt x="1415" y="1840"/>
                  <a:pt x="1416" y="1841"/>
                </a:cubicBezTo>
                <a:cubicBezTo>
                  <a:pt x="1416" y="1841"/>
                  <a:pt x="1416" y="1841"/>
                  <a:pt x="1417" y="1841"/>
                </a:cubicBezTo>
                <a:cubicBezTo>
                  <a:pt x="1417" y="1841"/>
                  <a:pt x="1417" y="1841"/>
                  <a:pt x="1417" y="1842"/>
                </a:cubicBezTo>
                <a:cubicBezTo>
                  <a:pt x="1418" y="1842"/>
                  <a:pt x="1418" y="1842"/>
                  <a:pt x="1418" y="1842"/>
                </a:cubicBezTo>
                <a:cubicBezTo>
                  <a:pt x="1420" y="1844"/>
                  <a:pt x="1422" y="1845"/>
                  <a:pt x="1423" y="1847"/>
                </a:cubicBezTo>
                <a:cubicBezTo>
                  <a:pt x="1423" y="1847"/>
                  <a:pt x="1423" y="1847"/>
                  <a:pt x="1423" y="1847"/>
                </a:cubicBezTo>
                <a:cubicBezTo>
                  <a:pt x="1426" y="1852"/>
                  <a:pt x="1428" y="1859"/>
                  <a:pt x="1431" y="1864"/>
                </a:cubicBezTo>
                <a:cubicBezTo>
                  <a:pt x="1431" y="1864"/>
                  <a:pt x="1431" y="1864"/>
                  <a:pt x="1431" y="1864"/>
                </a:cubicBezTo>
                <a:cubicBezTo>
                  <a:pt x="1432" y="1867"/>
                  <a:pt x="1434" y="1870"/>
                  <a:pt x="1435" y="1873"/>
                </a:cubicBezTo>
                <a:cubicBezTo>
                  <a:pt x="1435" y="1873"/>
                  <a:pt x="1435" y="1873"/>
                  <a:pt x="1435" y="1873"/>
                </a:cubicBezTo>
                <a:cubicBezTo>
                  <a:pt x="1435" y="1873"/>
                  <a:pt x="1435" y="1873"/>
                  <a:pt x="1435" y="1874"/>
                </a:cubicBezTo>
                <a:cubicBezTo>
                  <a:pt x="1436" y="1879"/>
                  <a:pt x="1431" y="1882"/>
                  <a:pt x="1425" y="1883"/>
                </a:cubicBezTo>
                <a:cubicBezTo>
                  <a:pt x="1425" y="1883"/>
                  <a:pt x="1425" y="1883"/>
                  <a:pt x="1425" y="1883"/>
                </a:cubicBezTo>
                <a:cubicBezTo>
                  <a:pt x="1425" y="1883"/>
                  <a:pt x="1424" y="1883"/>
                  <a:pt x="1424" y="1883"/>
                </a:cubicBezTo>
                <a:cubicBezTo>
                  <a:pt x="1423" y="1884"/>
                  <a:pt x="1422" y="1884"/>
                  <a:pt x="1421" y="1884"/>
                </a:cubicBezTo>
                <a:cubicBezTo>
                  <a:pt x="1421" y="1884"/>
                  <a:pt x="1420" y="1884"/>
                  <a:pt x="1420" y="1884"/>
                </a:cubicBezTo>
                <a:cubicBezTo>
                  <a:pt x="1419" y="1884"/>
                  <a:pt x="1418" y="1884"/>
                  <a:pt x="1417" y="1884"/>
                </a:cubicBezTo>
                <a:cubicBezTo>
                  <a:pt x="1417" y="1884"/>
                  <a:pt x="1416" y="1884"/>
                  <a:pt x="1416" y="1884"/>
                </a:cubicBezTo>
                <a:cubicBezTo>
                  <a:pt x="1416" y="1884"/>
                  <a:pt x="1416" y="1884"/>
                  <a:pt x="1415" y="1884"/>
                </a:cubicBezTo>
                <a:cubicBezTo>
                  <a:pt x="1414" y="1884"/>
                  <a:pt x="1414" y="1884"/>
                  <a:pt x="1414" y="1884"/>
                </a:cubicBezTo>
                <a:cubicBezTo>
                  <a:pt x="1408" y="1884"/>
                  <a:pt x="1403" y="1884"/>
                  <a:pt x="1397" y="1884"/>
                </a:cubicBezTo>
                <a:cubicBezTo>
                  <a:pt x="1387" y="1884"/>
                  <a:pt x="1378" y="1884"/>
                  <a:pt x="1368" y="1884"/>
                </a:cubicBezTo>
                <a:cubicBezTo>
                  <a:pt x="1362" y="1884"/>
                  <a:pt x="1355" y="1883"/>
                  <a:pt x="1349" y="1880"/>
                </a:cubicBezTo>
                <a:cubicBezTo>
                  <a:pt x="1349" y="1880"/>
                  <a:pt x="1349" y="1880"/>
                  <a:pt x="1349" y="1880"/>
                </a:cubicBezTo>
                <a:close/>
                <a:moveTo>
                  <a:pt x="1373" y="1961"/>
                </a:moveTo>
                <a:cubicBezTo>
                  <a:pt x="1371" y="1959"/>
                  <a:pt x="1369" y="1956"/>
                  <a:pt x="1369" y="1954"/>
                </a:cubicBezTo>
                <a:cubicBezTo>
                  <a:pt x="1363" y="1940"/>
                  <a:pt x="1363" y="1940"/>
                  <a:pt x="1363" y="1940"/>
                </a:cubicBezTo>
                <a:cubicBezTo>
                  <a:pt x="1362" y="1935"/>
                  <a:pt x="1360" y="1931"/>
                  <a:pt x="1359" y="1927"/>
                </a:cubicBezTo>
                <a:cubicBezTo>
                  <a:pt x="1359" y="1927"/>
                  <a:pt x="1359" y="1927"/>
                  <a:pt x="1359" y="1927"/>
                </a:cubicBezTo>
                <a:cubicBezTo>
                  <a:pt x="1358" y="1925"/>
                  <a:pt x="1358" y="1925"/>
                  <a:pt x="1358" y="1925"/>
                </a:cubicBezTo>
                <a:cubicBezTo>
                  <a:pt x="1357" y="1923"/>
                  <a:pt x="1357" y="1921"/>
                  <a:pt x="1358" y="1919"/>
                </a:cubicBezTo>
                <a:cubicBezTo>
                  <a:pt x="1358" y="1918"/>
                  <a:pt x="1359" y="1917"/>
                  <a:pt x="1360" y="1916"/>
                </a:cubicBezTo>
                <a:cubicBezTo>
                  <a:pt x="1360" y="1916"/>
                  <a:pt x="1361" y="1916"/>
                  <a:pt x="1361" y="1915"/>
                </a:cubicBezTo>
                <a:cubicBezTo>
                  <a:pt x="1361" y="1915"/>
                  <a:pt x="1361" y="1915"/>
                  <a:pt x="1362" y="1915"/>
                </a:cubicBezTo>
                <a:cubicBezTo>
                  <a:pt x="1364" y="1913"/>
                  <a:pt x="1366" y="1912"/>
                  <a:pt x="1369" y="1911"/>
                </a:cubicBezTo>
                <a:cubicBezTo>
                  <a:pt x="1371" y="1911"/>
                  <a:pt x="1374" y="1910"/>
                  <a:pt x="1376" y="1910"/>
                </a:cubicBezTo>
                <a:cubicBezTo>
                  <a:pt x="1386" y="1909"/>
                  <a:pt x="1397" y="1910"/>
                  <a:pt x="1402" y="1910"/>
                </a:cubicBezTo>
                <a:cubicBezTo>
                  <a:pt x="1420" y="1910"/>
                  <a:pt x="1451" y="1906"/>
                  <a:pt x="1461" y="1925"/>
                </a:cubicBezTo>
                <a:cubicBezTo>
                  <a:pt x="1461" y="1925"/>
                  <a:pt x="1461" y="1925"/>
                  <a:pt x="1461" y="1925"/>
                </a:cubicBezTo>
                <a:cubicBezTo>
                  <a:pt x="1461" y="1925"/>
                  <a:pt x="1461" y="1925"/>
                  <a:pt x="1461" y="1925"/>
                </a:cubicBezTo>
                <a:cubicBezTo>
                  <a:pt x="1461" y="1925"/>
                  <a:pt x="1461" y="1925"/>
                  <a:pt x="1461" y="1925"/>
                </a:cubicBezTo>
                <a:cubicBezTo>
                  <a:pt x="1465" y="1933"/>
                  <a:pt x="1469" y="1940"/>
                  <a:pt x="1473" y="1948"/>
                </a:cubicBezTo>
                <a:cubicBezTo>
                  <a:pt x="1474" y="1951"/>
                  <a:pt x="1476" y="1953"/>
                  <a:pt x="1476" y="1956"/>
                </a:cubicBezTo>
                <a:cubicBezTo>
                  <a:pt x="1476" y="1956"/>
                  <a:pt x="1476" y="1956"/>
                  <a:pt x="1476" y="1957"/>
                </a:cubicBezTo>
                <a:cubicBezTo>
                  <a:pt x="1477" y="1957"/>
                  <a:pt x="1477" y="1958"/>
                  <a:pt x="1477" y="1958"/>
                </a:cubicBezTo>
                <a:cubicBezTo>
                  <a:pt x="1477" y="1959"/>
                  <a:pt x="1477" y="1959"/>
                  <a:pt x="1477" y="1960"/>
                </a:cubicBezTo>
                <a:cubicBezTo>
                  <a:pt x="1477" y="1960"/>
                  <a:pt x="1477" y="1960"/>
                  <a:pt x="1477" y="1960"/>
                </a:cubicBezTo>
                <a:cubicBezTo>
                  <a:pt x="1477" y="1960"/>
                  <a:pt x="1476" y="1961"/>
                  <a:pt x="1476" y="1961"/>
                </a:cubicBezTo>
                <a:cubicBezTo>
                  <a:pt x="1476" y="1962"/>
                  <a:pt x="1476" y="1962"/>
                  <a:pt x="1475" y="1963"/>
                </a:cubicBezTo>
                <a:cubicBezTo>
                  <a:pt x="1475" y="1963"/>
                  <a:pt x="1475" y="1963"/>
                  <a:pt x="1475" y="1963"/>
                </a:cubicBezTo>
                <a:cubicBezTo>
                  <a:pt x="1475" y="1964"/>
                  <a:pt x="1474" y="1965"/>
                  <a:pt x="1474" y="1965"/>
                </a:cubicBezTo>
                <a:cubicBezTo>
                  <a:pt x="1473" y="1965"/>
                  <a:pt x="1473" y="1965"/>
                  <a:pt x="1473" y="1966"/>
                </a:cubicBezTo>
                <a:cubicBezTo>
                  <a:pt x="1473" y="1966"/>
                  <a:pt x="1473" y="1966"/>
                  <a:pt x="1472" y="1966"/>
                </a:cubicBezTo>
                <a:cubicBezTo>
                  <a:pt x="1472" y="1966"/>
                  <a:pt x="1472" y="1967"/>
                  <a:pt x="1471" y="1967"/>
                </a:cubicBezTo>
                <a:cubicBezTo>
                  <a:pt x="1470" y="1968"/>
                  <a:pt x="1468" y="1969"/>
                  <a:pt x="1466" y="1969"/>
                </a:cubicBezTo>
                <a:cubicBezTo>
                  <a:pt x="1465" y="1969"/>
                  <a:pt x="1465" y="1969"/>
                  <a:pt x="1464" y="1970"/>
                </a:cubicBezTo>
                <a:cubicBezTo>
                  <a:pt x="1463" y="1970"/>
                  <a:pt x="1462" y="1970"/>
                  <a:pt x="1462" y="1970"/>
                </a:cubicBezTo>
                <a:cubicBezTo>
                  <a:pt x="1461" y="1970"/>
                  <a:pt x="1461" y="1970"/>
                  <a:pt x="1461" y="1970"/>
                </a:cubicBezTo>
                <a:cubicBezTo>
                  <a:pt x="1460" y="1970"/>
                  <a:pt x="1460" y="1970"/>
                  <a:pt x="1460" y="1970"/>
                </a:cubicBezTo>
                <a:cubicBezTo>
                  <a:pt x="1441" y="1972"/>
                  <a:pt x="1422" y="1971"/>
                  <a:pt x="1403" y="1971"/>
                </a:cubicBezTo>
                <a:cubicBezTo>
                  <a:pt x="1401" y="1971"/>
                  <a:pt x="1399" y="1971"/>
                  <a:pt x="1397" y="1970"/>
                </a:cubicBezTo>
                <a:cubicBezTo>
                  <a:pt x="1397" y="1970"/>
                  <a:pt x="1397" y="1970"/>
                  <a:pt x="1397" y="1970"/>
                </a:cubicBezTo>
                <a:cubicBezTo>
                  <a:pt x="1390" y="1970"/>
                  <a:pt x="1383" y="1967"/>
                  <a:pt x="1377" y="1964"/>
                </a:cubicBezTo>
                <a:cubicBezTo>
                  <a:pt x="1376" y="1963"/>
                  <a:pt x="1374" y="1962"/>
                  <a:pt x="1373" y="1961"/>
                </a:cubicBezTo>
                <a:close/>
                <a:moveTo>
                  <a:pt x="1527" y="2063"/>
                </a:moveTo>
                <a:cubicBezTo>
                  <a:pt x="1527" y="2063"/>
                  <a:pt x="1527" y="2064"/>
                  <a:pt x="1527" y="2064"/>
                </a:cubicBezTo>
                <a:cubicBezTo>
                  <a:pt x="1527" y="2065"/>
                  <a:pt x="1526" y="2065"/>
                  <a:pt x="1526" y="2065"/>
                </a:cubicBezTo>
                <a:cubicBezTo>
                  <a:pt x="1526" y="2066"/>
                  <a:pt x="1526" y="2066"/>
                  <a:pt x="1525" y="2067"/>
                </a:cubicBezTo>
                <a:cubicBezTo>
                  <a:pt x="1525" y="2067"/>
                  <a:pt x="1525" y="2068"/>
                  <a:pt x="1525" y="2068"/>
                </a:cubicBezTo>
                <a:cubicBezTo>
                  <a:pt x="1525" y="2068"/>
                  <a:pt x="1524" y="2068"/>
                  <a:pt x="1524" y="2069"/>
                </a:cubicBezTo>
                <a:cubicBezTo>
                  <a:pt x="1524" y="2069"/>
                  <a:pt x="1524" y="2069"/>
                  <a:pt x="1524" y="2069"/>
                </a:cubicBezTo>
                <a:cubicBezTo>
                  <a:pt x="1524" y="2069"/>
                  <a:pt x="1523" y="2070"/>
                  <a:pt x="1523" y="2070"/>
                </a:cubicBezTo>
                <a:cubicBezTo>
                  <a:pt x="1520" y="2073"/>
                  <a:pt x="1515" y="2074"/>
                  <a:pt x="1511" y="2075"/>
                </a:cubicBezTo>
                <a:cubicBezTo>
                  <a:pt x="1510" y="2075"/>
                  <a:pt x="1510" y="2075"/>
                  <a:pt x="1510" y="2075"/>
                </a:cubicBezTo>
                <a:cubicBezTo>
                  <a:pt x="1508" y="2075"/>
                  <a:pt x="1506" y="2076"/>
                  <a:pt x="1504" y="2076"/>
                </a:cubicBezTo>
                <a:cubicBezTo>
                  <a:pt x="1504" y="2076"/>
                  <a:pt x="1504" y="2076"/>
                  <a:pt x="1504" y="2076"/>
                </a:cubicBezTo>
                <a:cubicBezTo>
                  <a:pt x="1503" y="2076"/>
                  <a:pt x="1503" y="2076"/>
                  <a:pt x="1503" y="2076"/>
                </a:cubicBezTo>
                <a:cubicBezTo>
                  <a:pt x="1501" y="2076"/>
                  <a:pt x="1499" y="2076"/>
                  <a:pt x="1497" y="2076"/>
                </a:cubicBezTo>
                <a:cubicBezTo>
                  <a:pt x="1446" y="2076"/>
                  <a:pt x="1446" y="2076"/>
                  <a:pt x="1446" y="2076"/>
                </a:cubicBezTo>
                <a:cubicBezTo>
                  <a:pt x="1444" y="2076"/>
                  <a:pt x="1441" y="2076"/>
                  <a:pt x="1439" y="2075"/>
                </a:cubicBezTo>
                <a:cubicBezTo>
                  <a:pt x="1439" y="2075"/>
                  <a:pt x="1438" y="2075"/>
                  <a:pt x="1438" y="2075"/>
                </a:cubicBezTo>
                <a:cubicBezTo>
                  <a:pt x="1427" y="2074"/>
                  <a:pt x="1414" y="2069"/>
                  <a:pt x="1408" y="2059"/>
                </a:cubicBezTo>
                <a:cubicBezTo>
                  <a:pt x="1407" y="2058"/>
                  <a:pt x="1407" y="2056"/>
                  <a:pt x="1406" y="2055"/>
                </a:cubicBezTo>
                <a:cubicBezTo>
                  <a:pt x="1406" y="2055"/>
                  <a:pt x="1406" y="2055"/>
                  <a:pt x="1406" y="2055"/>
                </a:cubicBezTo>
                <a:cubicBezTo>
                  <a:pt x="1406" y="2055"/>
                  <a:pt x="1406" y="2055"/>
                  <a:pt x="1406" y="2055"/>
                </a:cubicBezTo>
                <a:cubicBezTo>
                  <a:pt x="1403" y="2047"/>
                  <a:pt x="1400" y="2040"/>
                  <a:pt x="1398" y="2032"/>
                </a:cubicBezTo>
                <a:cubicBezTo>
                  <a:pt x="1396" y="2029"/>
                  <a:pt x="1394" y="2024"/>
                  <a:pt x="1393" y="2019"/>
                </a:cubicBezTo>
                <a:cubicBezTo>
                  <a:pt x="1393" y="2019"/>
                  <a:pt x="1393" y="2019"/>
                  <a:pt x="1393" y="2019"/>
                </a:cubicBezTo>
                <a:cubicBezTo>
                  <a:pt x="1393" y="2019"/>
                  <a:pt x="1393" y="2019"/>
                  <a:pt x="1393" y="2019"/>
                </a:cubicBezTo>
                <a:cubicBezTo>
                  <a:pt x="1392" y="2018"/>
                  <a:pt x="1392" y="2018"/>
                  <a:pt x="1392" y="2017"/>
                </a:cubicBezTo>
                <a:cubicBezTo>
                  <a:pt x="1392" y="2015"/>
                  <a:pt x="1392" y="2013"/>
                  <a:pt x="1392" y="2012"/>
                </a:cubicBezTo>
                <a:cubicBezTo>
                  <a:pt x="1393" y="2011"/>
                  <a:pt x="1393" y="2010"/>
                  <a:pt x="1394" y="2009"/>
                </a:cubicBezTo>
                <a:cubicBezTo>
                  <a:pt x="1394" y="2009"/>
                  <a:pt x="1394" y="2009"/>
                  <a:pt x="1394" y="2009"/>
                </a:cubicBezTo>
                <a:cubicBezTo>
                  <a:pt x="1397" y="2004"/>
                  <a:pt x="1403" y="2002"/>
                  <a:pt x="1409" y="2001"/>
                </a:cubicBezTo>
                <a:cubicBezTo>
                  <a:pt x="1409" y="2001"/>
                  <a:pt x="1409" y="2001"/>
                  <a:pt x="1410" y="2001"/>
                </a:cubicBezTo>
                <a:cubicBezTo>
                  <a:pt x="1411" y="2001"/>
                  <a:pt x="1413" y="2001"/>
                  <a:pt x="1414" y="2000"/>
                </a:cubicBezTo>
                <a:cubicBezTo>
                  <a:pt x="1414" y="2000"/>
                  <a:pt x="1415" y="2000"/>
                  <a:pt x="1415" y="2000"/>
                </a:cubicBezTo>
                <a:cubicBezTo>
                  <a:pt x="1418" y="2000"/>
                  <a:pt x="1418" y="2000"/>
                  <a:pt x="1418" y="2000"/>
                </a:cubicBezTo>
                <a:cubicBezTo>
                  <a:pt x="1419" y="2000"/>
                  <a:pt x="1420" y="2000"/>
                  <a:pt x="1421" y="2000"/>
                </a:cubicBezTo>
                <a:cubicBezTo>
                  <a:pt x="1437" y="2000"/>
                  <a:pt x="1453" y="2000"/>
                  <a:pt x="1469" y="2000"/>
                </a:cubicBezTo>
                <a:cubicBezTo>
                  <a:pt x="1469" y="2000"/>
                  <a:pt x="1469" y="2000"/>
                  <a:pt x="1469" y="2000"/>
                </a:cubicBezTo>
                <a:cubicBezTo>
                  <a:pt x="1469" y="2000"/>
                  <a:pt x="1469" y="2000"/>
                  <a:pt x="1469" y="2000"/>
                </a:cubicBezTo>
                <a:cubicBezTo>
                  <a:pt x="1471" y="2000"/>
                  <a:pt x="1473" y="2000"/>
                  <a:pt x="1475" y="2001"/>
                </a:cubicBezTo>
                <a:cubicBezTo>
                  <a:pt x="1475" y="2001"/>
                  <a:pt x="1476" y="2001"/>
                  <a:pt x="1476" y="2001"/>
                </a:cubicBezTo>
                <a:cubicBezTo>
                  <a:pt x="1487" y="2002"/>
                  <a:pt x="1499" y="2006"/>
                  <a:pt x="1505" y="2015"/>
                </a:cubicBezTo>
                <a:cubicBezTo>
                  <a:pt x="1506" y="2016"/>
                  <a:pt x="1507" y="2017"/>
                  <a:pt x="1508" y="2019"/>
                </a:cubicBezTo>
                <a:cubicBezTo>
                  <a:pt x="1509" y="2022"/>
                  <a:pt x="1509" y="2022"/>
                  <a:pt x="1509" y="2022"/>
                </a:cubicBezTo>
                <a:cubicBezTo>
                  <a:pt x="1512" y="2028"/>
                  <a:pt x="1516" y="2035"/>
                  <a:pt x="1519" y="2041"/>
                </a:cubicBezTo>
                <a:cubicBezTo>
                  <a:pt x="1521" y="2045"/>
                  <a:pt x="1524" y="2051"/>
                  <a:pt x="1526" y="2056"/>
                </a:cubicBezTo>
                <a:cubicBezTo>
                  <a:pt x="1527" y="2058"/>
                  <a:pt x="1527" y="2061"/>
                  <a:pt x="1527" y="2063"/>
                </a:cubicBezTo>
                <a:close/>
                <a:moveTo>
                  <a:pt x="1640" y="2000"/>
                </a:moveTo>
                <a:cubicBezTo>
                  <a:pt x="1642" y="2000"/>
                  <a:pt x="1643" y="2000"/>
                  <a:pt x="1645" y="2000"/>
                </a:cubicBezTo>
                <a:cubicBezTo>
                  <a:pt x="1645" y="2000"/>
                  <a:pt x="1645" y="2000"/>
                  <a:pt x="1646" y="2000"/>
                </a:cubicBezTo>
                <a:cubicBezTo>
                  <a:pt x="1657" y="2002"/>
                  <a:pt x="1669" y="2006"/>
                  <a:pt x="1677" y="2014"/>
                </a:cubicBezTo>
                <a:cubicBezTo>
                  <a:pt x="1678" y="2014"/>
                  <a:pt x="1678" y="2015"/>
                  <a:pt x="1678" y="2015"/>
                </a:cubicBezTo>
                <a:cubicBezTo>
                  <a:pt x="1679" y="2016"/>
                  <a:pt x="1679" y="2016"/>
                  <a:pt x="1680" y="2017"/>
                </a:cubicBezTo>
                <a:cubicBezTo>
                  <a:pt x="1680" y="2017"/>
                  <a:pt x="1680" y="2017"/>
                  <a:pt x="1680" y="2018"/>
                </a:cubicBezTo>
                <a:cubicBezTo>
                  <a:pt x="1681" y="2018"/>
                  <a:pt x="1681" y="2018"/>
                  <a:pt x="1681" y="2018"/>
                </a:cubicBezTo>
                <a:cubicBezTo>
                  <a:pt x="1682" y="2019"/>
                  <a:pt x="1682" y="2019"/>
                  <a:pt x="1682" y="2019"/>
                </a:cubicBezTo>
                <a:cubicBezTo>
                  <a:pt x="1685" y="2024"/>
                  <a:pt x="1688" y="2029"/>
                  <a:pt x="1692" y="2034"/>
                </a:cubicBezTo>
                <a:cubicBezTo>
                  <a:pt x="1692" y="2034"/>
                  <a:pt x="1692" y="2034"/>
                  <a:pt x="1692" y="2034"/>
                </a:cubicBezTo>
                <a:cubicBezTo>
                  <a:pt x="1697" y="2041"/>
                  <a:pt x="1703" y="2049"/>
                  <a:pt x="1707" y="2056"/>
                </a:cubicBezTo>
                <a:cubicBezTo>
                  <a:pt x="1707" y="2057"/>
                  <a:pt x="1707" y="2057"/>
                  <a:pt x="1708" y="2058"/>
                </a:cubicBezTo>
                <a:cubicBezTo>
                  <a:pt x="1708" y="2058"/>
                  <a:pt x="1708" y="2058"/>
                  <a:pt x="1708" y="2058"/>
                </a:cubicBezTo>
                <a:cubicBezTo>
                  <a:pt x="1709" y="2063"/>
                  <a:pt x="1709" y="2066"/>
                  <a:pt x="1707" y="2068"/>
                </a:cubicBezTo>
                <a:cubicBezTo>
                  <a:pt x="1706" y="2069"/>
                  <a:pt x="1706" y="2069"/>
                  <a:pt x="1706" y="2069"/>
                </a:cubicBezTo>
                <a:cubicBezTo>
                  <a:pt x="1705" y="2071"/>
                  <a:pt x="1702" y="2072"/>
                  <a:pt x="1699" y="2073"/>
                </a:cubicBezTo>
                <a:cubicBezTo>
                  <a:pt x="1696" y="2074"/>
                  <a:pt x="1692" y="2075"/>
                  <a:pt x="1688" y="2075"/>
                </a:cubicBezTo>
                <a:cubicBezTo>
                  <a:pt x="1684" y="2075"/>
                  <a:pt x="1684" y="2075"/>
                  <a:pt x="1684" y="2075"/>
                </a:cubicBezTo>
                <a:cubicBezTo>
                  <a:pt x="1684" y="2075"/>
                  <a:pt x="1684" y="2075"/>
                  <a:pt x="1684" y="2075"/>
                </a:cubicBezTo>
                <a:cubicBezTo>
                  <a:pt x="1666" y="2075"/>
                  <a:pt x="1648" y="2075"/>
                  <a:pt x="1629" y="2075"/>
                </a:cubicBezTo>
                <a:cubicBezTo>
                  <a:pt x="1627" y="2075"/>
                  <a:pt x="1625" y="2075"/>
                  <a:pt x="1623" y="2075"/>
                </a:cubicBezTo>
                <a:cubicBezTo>
                  <a:pt x="1623" y="2075"/>
                  <a:pt x="1623" y="2075"/>
                  <a:pt x="1623" y="2075"/>
                </a:cubicBezTo>
                <a:cubicBezTo>
                  <a:pt x="1610" y="2073"/>
                  <a:pt x="1597" y="2068"/>
                  <a:pt x="1589" y="2059"/>
                </a:cubicBezTo>
                <a:cubicBezTo>
                  <a:pt x="1588" y="2057"/>
                  <a:pt x="1587" y="2056"/>
                  <a:pt x="1586" y="2055"/>
                </a:cubicBezTo>
                <a:cubicBezTo>
                  <a:pt x="1586" y="2054"/>
                  <a:pt x="1586" y="2054"/>
                  <a:pt x="1586" y="2054"/>
                </a:cubicBezTo>
                <a:cubicBezTo>
                  <a:pt x="1586" y="2054"/>
                  <a:pt x="1586" y="2054"/>
                  <a:pt x="1586" y="2054"/>
                </a:cubicBezTo>
                <a:cubicBezTo>
                  <a:pt x="1582" y="2047"/>
                  <a:pt x="1578" y="2041"/>
                  <a:pt x="1574" y="2034"/>
                </a:cubicBezTo>
                <a:cubicBezTo>
                  <a:pt x="1571" y="2029"/>
                  <a:pt x="1566" y="2021"/>
                  <a:pt x="1564" y="2015"/>
                </a:cubicBezTo>
                <a:cubicBezTo>
                  <a:pt x="1564" y="2015"/>
                  <a:pt x="1564" y="2015"/>
                  <a:pt x="1564" y="2014"/>
                </a:cubicBezTo>
                <a:cubicBezTo>
                  <a:pt x="1564" y="2014"/>
                  <a:pt x="1564" y="2013"/>
                  <a:pt x="1564" y="2013"/>
                </a:cubicBezTo>
                <a:cubicBezTo>
                  <a:pt x="1564" y="2006"/>
                  <a:pt x="1568" y="2003"/>
                  <a:pt x="1574" y="2002"/>
                </a:cubicBezTo>
                <a:cubicBezTo>
                  <a:pt x="1574" y="2001"/>
                  <a:pt x="1574" y="2001"/>
                  <a:pt x="1574" y="2001"/>
                </a:cubicBezTo>
                <a:cubicBezTo>
                  <a:pt x="1574" y="2001"/>
                  <a:pt x="1575" y="2001"/>
                  <a:pt x="1575" y="2001"/>
                </a:cubicBezTo>
                <a:cubicBezTo>
                  <a:pt x="1575" y="2001"/>
                  <a:pt x="1576" y="2001"/>
                  <a:pt x="1576" y="2001"/>
                </a:cubicBezTo>
                <a:cubicBezTo>
                  <a:pt x="1579" y="2000"/>
                  <a:pt x="1581" y="2000"/>
                  <a:pt x="1585" y="2000"/>
                </a:cubicBezTo>
                <a:cubicBezTo>
                  <a:pt x="1621" y="2000"/>
                  <a:pt x="1621" y="2000"/>
                  <a:pt x="1621" y="2000"/>
                </a:cubicBezTo>
                <a:cubicBezTo>
                  <a:pt x="1627" y="2000"/>
                  <a:pt x="1633" y="2000"/>
                  <a:pt x="1639" y="2000"/>
                </a:cubicBezTo>
                <a:cubicBezTo>
                  <a:pt x="1639" y="2000"/>
                  <a:pt x="1639" y="2000"/>
                  <a:pt x="1639" y="2000"/>
                </a:cubicBezTo>
                <a:cubicBezTo>
                  <a:pt x="1639" y="2000"/>
                  <a:pt x="1640" y="2000"/>
                  <a:pt x="1640" y="2000"/>
                </a:cubicBezTo>
                <a:close/>
                <a:moveTo>
                  <a:pt x="1617" y="1924"/>
                </a:moveTo>
                <a:cubicBezTo>
                  <a:pt x="1621" y="1930"/>
                  <a:pt x="1625" y="1937"/>
                  <a:pt x="1629" y="1943"/>
                </a:cubicBezTo>
                <a:cubicBezTo>
                  <a:pt x="1631" y="1946"/>
                  <a:pt x="1635" y="1950"/>
                  <a:pt x="1637" y="1955"/>
                </a:cubicBezTo>
                <a:cubicBezTo>
                  <a:pt x="1638" y="1956"/>
                  <a:pt x="1639" y="1958"/>
                  <a:pt x="1639" y="1960"/>
                </a:cubicBezTo>
                <a:cubicBezTo>
                  <a:pt x="1639" y="1961"/>
                  <a:pt x="1638" y="1962"/>
                  <a:pt x="1638" y="1963"/>
                </a:cubicBezTo>
                <a:cubicBezTo>
                  <a:pt x="1637" y="1964"/>
                  <a:pt x="1637" y="1964"/>
                  <a:pt x="1636" y="1965"/>
                </a:cubicBezTo>
                <a:cubicBezTo>
                  <a:pt x="1636" y="1965"/>
                  <a:pt x="1636" y="1965"/>
                  <a:pt x="1636" y="1965"/>
                </a:cubicBezTo>
                <a:cubicBezTo>
                  <a:pt x="1636" y="1965"/>
                  <a:pt x="1636" y="1965"/>
                  <a:pt x="1636" y="1965"/>
                </a:cubicBezTo>
                <a:cubicBezTo>
                  <a:pt x="1636" y="1966"/>
                  <a:pt x="1635" y="1966"/>
                  <a:pt x="1635" y="1966"/>
                </a:cubicBezTo>
                <a:cubicBezTo>
                  <a:pt x="1635" y="1966"/>
                  <a:pt x="1634" y="1967"/>
                  <a:pt x="1634" y="1967"/>
                </a:cubicBezTo>
                <a:cubicBezTo>
                  <a:pt x="1634" y="1967"/>
                  <a:pt x="1633" y="1967"/>
                  <a:pt x="1632" y="1968"/>
                </a:cubicBezTo>
                <a:cubicBezTo>
                  <a:pt x="1632" y="1968"/>
                  <a:pt x="1631" y="1968"/>
                  <a:pt x="1630" y="1969"/>
                </a:cubicBezTo>
                <a:cubicBezTo>
                  <a:pt x="1630" y="1969"/>
                  <a:pt x="1630" y="1969"/>
                  <a:pt x="1630" y="1969"/>
                </a:cubicBezTo>
                <a:cubicBezTo>
                  <a:pt x="1630" y="1969"/>
                  <a:pt x="1630" y="1969"/>
                  <a:pt x="1629" y="1969"/>
                </a:cubicBezTo>
                <a:cubicBezTo>
                  <a:pt x="1620" y="1972"/>
                  <a:pt x="1607" y="1970"/>
                  <a:pt x="1598" y="1970"/>
                </a:cubicBezTo>
                <a:cubicBezTo>
                  <a:pt x="1588" y="1970"/>
                  <a:pt x="1578" y="1970"/>
                  <a:pt x="1567" y="1970"/>
                </a:cubicBezTo>
                <a:cubicBezTo>
                  <a:pt x="1558" y="1970"/>
                  <a:pt x="1547" y="1968"/>
                  <a:pt x="1539" y="1962"/>
                </a:cubicBezTo>
                <a:cubicBezTo>
                  <a:pt x="1538" y="1962"/>
                  <a:pt x="1536" y="1961"/>
                  <a:pt x="1535" y="1960"/>
                </a:cubicBezTo>
                <a:cubicBezTo>
                  <a:pt x="1533" y="1958"/>
                  <a:pt x="1531" y="1956"/>
                  <a:pt x="1530" y="1954"/>
                </a:cubicBezTo>
                <a:cubicBezTo>
                  <a:pt x="1529" y="1952"/>
                  <a:pt x="1529" y="1952"/>
                  <a:pt x="1529" y="1952"/>
                </a:cubicBezTo>
                <a:cubicBezTo>
                  <a:pt x="1529" y="1952"/>
                  <a:pt x="1529" y="1952"/>
                  <a:pt x="1529" y="1952"/>
                </a:cubicBezTo>
                <a:cubicBezTo>
                  <a:pt x="1524" y="1944"/>
                  <a:pt x="1520" y="1936"/>
                  <a:pt x="1515" y="1928"/>
                </a:cubicBezTo>
                <a:cubicBezTo>
                  <a:pt x="1513" y="1925"/>
                  <a:pt x="1513" y="1925"/>
                  <a:pt x="1513" y="1925"/>
                </a:cubicBezTo>
                <a:cubicBezTo>
                  <a:pt x="1512" y="1923"/>
                  <a:pt x="1512" y="1921"/>
                  <a:pt x="1512" y="1919"/>
                </a:cubicBezTo>
                <a:cubicBezTo>
                  <a:pt x="1512" y="1917"/>
                  <a:pt x="1513" y="1915"/>
                  <a:pt x="1515" y="1914"/>
                </a:cubicBezTo>
                <a:cubicBezTo>
                  <a:pt x="1517" y="1913"/>
                  <a:pt x="1519" y="1912"/>
                  <a:pt x="1522" y="1911"/>
                </a:cubicBezTo>
                <a:cubicBezTo>
                  <a:pt x="1524" y="1910"/>
                  <a:pt x="1528" y="1910"/>
                  <a:pt x="1531" y="1910"/>
                </a:cubicBezTo>
                <a:cubicBezTo>
                  <a:pt x="1532" y="1910"/>
                  <a:pt x="1532" y="1910"/>
                  <a:pt x="1532" y="1910"/>
                </a:cubicBezTo>
                <a:cubicBezTo>
                  <a:pt x="1540" y="1909"/>
                  <a:pt x="1548" y="1910"/>
                  <a:pt x="1553" y="1910"/>
                </a:cubicBezTo>
                <a:cubicBezTo>
                  <a:pt x="1573" y="1910"/>
                  <a:pt x="1604" y="1906"/>
                  <a:pt x="1617" y="1924"/>
                </a:cubicBezTo>
                <a:close/>
                <a:moveTo>
                  <a:pt x="366" y="1441"/>
                </a:moveTo>
                <a:cubicBezTo>
                  <a:pt x="372" y="1443"/>
                  <a:pt x="377" y="1446"/>
                  <a:pt x="382" y="1448"/>
                </a:cubicBezTo>
                <a:cubicBezTo>
                  <a:pt x="392" y="1453"/>
                  <a:pt x="403" y="1458"/>
                  <a:pt x="413" y="1462"/>
                </a:cubicBezTo>
                <a:cubicBezTo>
                  <a:pt x="418" y="1464"/>
                  <a:pt x="422" y="1466"/>
                  <a:pt x="426" y="1468"/>
                </a:cubicBezTo>
                <a:cubicBezTo>
                  <a:pt x="430" y="1469"/>
                  <a:pt x="433" y="1470"/>
                  <a:pt x="437" y="1472"/>
                </a:cubicBezTo>
                <a:cubicBezTo>
                  <a:pt x="458" y="1479"/>
                  <a:pt x="479" y="1486"/>
                  <a:pt x="502" y="1492"/>
                </a:cubicBezTo>
                <a:cubicBezTo>
                  <a:pt x="527" y="1499"/>
                  <a:pt x="552" y="1505"/>
                  <a:pt x="578" y="1510"/>
                </a:cubicBezTo>
                <a:cubicBezTo>
                  <a:pt x="683" y="1532"/>
                  <a:pt x="786" y="1541"/>
                  <a:pt x="819" y="1542"/>
                </a:cubicBezTo>
                <a:cubicBezTo>
                  <a:pt x="819" y="1610"/>
                  <a:pt x="819" y="1610"/>
                  <a:pt x="819" y="1610"/>
                </a:cubicBezTo>
                <a:cubicBezTo>
                  <a:pt x="857" y="1570"/>
                  <a:pt x="857" y="1570"/>
                  <a:pt x="857" y="1570"/>
                </a:cubicBezTo>
                <a:cubicBezTo>
                  <a:pt x="906" y="1518"/>
                  <a:pt x="906" y="1518"/>
                  <a:pt x="906" y="1518"/>
                </a:cubicBezTo>
                <a:cubicBezTo>
                  <a:pt x="1019" y="1399"/>
                  <a:pt x="1019" y="1399"/>
                  <a:pt x="1019" y="1399"/>
                </a:cubicBezTo>
                <a:cubicBezTo>
                  <a:pt x="933" y="1308"/>
                  <a:pt x="933" y="1308"/>
                  <a:pt x="933" y="1308"/>
                </a:cubicBezTo>
                <a:cubicBezTo>
                  <a:pt x="819" y="1188"/>
                  <a:pt x="819" y="1188"/>
                  <a:pt x="819" y="1188"/>
                </a:cubicBezTo>
                <a:cubicBezTo>
                  <a:pt x="819" y="1271"/>
                  <a:pt x="819" y="1271"/>
                  <a:pt x="819" y="1271"/>
                </a:cubicBezTo>
                <a:cubicBezTo>
                  <a:pt x="740" y="1279"/>
                  <a:pt x="653" y="1266"/>
                  <a:pt x="578" y="1249"/>
                </a:cubicBezTo>
                <a:cubicBezTo>
                  <a:pt x="550" y="1242"/>
                  <a:pt x="525" y="1235"/>
                  <a:pt x="502" y="1229"/>
                </a:cubicBezTo>
                <a:cubicBezTo>
                  <a:pt x="471" y="1219"/>
                  <a:pt x="445" y="1211"/>
                  <a:pt x="426" y="1204"/>
                </a:cubicBezTo>
                <a:cubicBezTo>
                  <a:pt x="422" y="1202"/>
                  <a:pt x="418" y="1201"/>
                  <a:pt x="415" y="1199"/>
                </a:cubicBezTo>
                <a:cubicBezTo>
                  <a:pt x="414" y="1199"/>
                  <a:pt x="414" y="1199"/>
                  <a:pt x="413" y="1199"/>
                </a:cubicBezTo>
                <a:cubicBezTo>
                  <a:pt x="413" y="1199"/>
                  <a:pt x="413" y="1199"/>
                  <a:pt x="413" y="1199"/>
                </a:cubicBezTo>
                <a:cubicBezTo>
                  <a:pt x="354" y="1175"/>
                  <a:pt x="300" y="1147"/>
                  <a:pt x="253" y="1115"/>
                </a:cubicBezTo>
                <a:cubicBezTo>
                  <a:pt x="189" y="1073"/>
                  <a:pt x="142" y="1028"/>
                  <a:pt x="110" y="981"/>
                </a:cubicBezTo>
                <a:cubicBezTo>
                  <a:pt x="94" y="963"/>
                  <a:pt x="80" y="944"/>
                  <a:pt x="68" y="925"/>
                </a:cubicBezTo>
                <a:cubicBezTo>
                  <a:pt x="33" y="870"/>
                  <a:pt x="13" y="811"/>
                  <a:pt x="11" y="751"/>
                </a:cubicBezTo>
                <a:cubicBezTo>
                  <a:pt x="7" y="768"/>
                  <a:pt x="4" y="785"/>
                  <a:pt x="3" y="802"/>
                </a:cubicBezTo>
                <a:cubicBezTo>
                  <a:pt x="0" y="834"/>
                  <a:pt x="4" y="864"/>
                  <a:pt x="7" y="893"/>
                </a:cubicBezTo>
                <a:cubicBezTo>
                  <a:pt x="8" y="898"/>
                  <a:pt x="9" y="904"/>
                  <a:pt x="9" y="909"/>
                </a:cubicBezTo>
                <a:cubicBezTo>
                  <a:pt x="22" y="1021"/>
                  <a:pt x="22" y="1021"/>
                  <a:pt x="22" y="1021"/>
                </a:cubicBezTo>
                <a:cubicBezTo>
                  <a:pt x="23" y="1025"/>
                  <a:pt x="23" y="1029"/>
                  <a:pt x="24" y="1033"/>
                </a:cubicBezTo>
                <a:cubicBezTo>
                  <a:pt x="25" y="1048"/>
                  <a:pt x="27" y="1064"/>
                  <a:pt x="30" y="1080"/>
                </a:cubicBezTo>
                <a:cubicBezTo>
                  <a:pt x="34" y="1101"/>
                  <a:pt x="40" y="1121"/>
                  <a:pt x="47" y="1140"/>
                </a:cubicBezTo>
                <a:cubicBezTo>
                  <a:pt x="61" y="1175"/>
                  <a:pt x="80" y="1208"/>
                  <a:pt x="103" y="1239"/>
                </a:cubicBezTo>
                <a:cubicBezTo>
                  <a:pt x="146" y="1295"/>
                  <a:pt x="202" y="1344"/>
                  <a:pt x="275" y="1390"/>
                </a:cubicBezTo>
                <a:cubicBezTo>
                  <a:pt x="304" y="1409"/>
                  <a:pt x="335" y="1426"/>
                  <a:pt x="366" y="1441"/>
                </a:cubicBezTo>
                <a:close/>
                <a:moveTo>
                  <a:pt x="64" y="773"/>
                </a:moveTo>
                <a:cubicBezTo>
                  <a:pt x="67" y="798"/>
                  <a:pt x="74" y="823"/>
                  <a:pt x="84" y="848"/>
                </a:cubicBezTo>
                <a:cubicBezTo>
                  <a:pt x="107" y="785"/>
                  <a:pt x="165" y="713"/>
                  <a:pt x="209" y="677"/>
                </a:cubicBezTo>
                <a:cubicBezTo>
                  <a:pt x="272" y="628"/>
                  <a:pt x="353" y="583"/>
                  <a:pt x="451" y="545"/>
                </a:cubicBezTo>
                <a:cubicBezTo>
                  <a:pt x="515" y="521"/>
                  <a:pt x="582" y="501"/>
                  <a:pt x="652" y="486"/>
                </a:cubicBezTo>
                <a:cubicBezTo>
                  <a:pt x="652" y="314"/>
                  <a:pt x="652" y="314"/>
                  <a:pt x="652" y="314"/>
                </a:cubicBezTo>
                <a:cubicBezTo>
                  <a:pt x="640" y="317"/>
                  <a:pt x="627" y="320"/>
                  <a:pt x="615" y="323"/>
                </a:cubicBezTo>
                <a:cubicBezTo>
                  <a:pt x="544" y="340"/>
                  <a:pt x="476" y="361"/>
                  <a:pt x="413" y="386"/>
                </a:cubicBezTo>
                <a:cubicBezTo>
                  <a:pt x="345" y="413"/>
                  <a:pt x="288" y="442"/>
                  <a:pt x="238" y="474"/>
                </a:cubicBezTo>
                <a:cubicBezTo>
                  <a:pt x="204" y="496"/>
                  <a:pt x="178" y="516"/>
                  <a:pt x="153" y="537"/>
                </a:cubicBezTo>
                <a:cubicBezTo>
                  <a:pt x="142" y="547"/>
                  <a:pt x="131" y="556"/>
                  <a:pt x="122" y="566"/>
                </a:cubicBezTo>
                <a:cubicBezTo>
                  <a:pt x="81" y="622"/>
                  <a:pt x="60" y="684"/>
                  <a:pt x="62" y="747"/>
                </a:cubicBezTo>
                <a:cubicBezTo>
                  <a:pt x="62" y="756"/>
                  <a:pt x="63" y="764"/>
                  <a:pt x="64" y="773"/>
                </a:cubicBezTo>
                <a:close/>
                <a:moveTo>
                  <a:pt x="1928" y="693"/>
                </a:moveTo>
                <a:cubicBezTo>
                  <a:pt x="1966" y="727"/>
                  <a:pt x="2007" y="795"/>
                  <a:pt x="2021" y="856"/>
                </a:cubicBezTo>
                <a:cubicBezTo>
                  <a:pt x="2034" y="828"/>
                  <a:pt x="2042" y="798"/>
                  <a:pt x="2045" y="768"/>
                </a:cubicBezTo>
                <a:cubicBezTo>
                  <a:pt x="2046" y="761"/>
                  <a:pt x="2047" y="754"/>
                  <a:pt x="2047" y="747"/>
                </a:cubicBezTo>
                <a:cubicBezTo>
                  <a:pt x="2049" y="670"/>
                  <a:pt x="2018" y="595"/>
                  <a:pt x="1958" y="530"/>
                </a:cubicBezTo>
                <a:cubicBezTo>
                  <a:pt x="1924" y="501"/>
                  <a:pt x="1884" y="473"/>
                  <a:pt x="1839" y="447"/>
                </a:cubicBezTo>
                <a:cubicBezTo>
                  <a:pt x="1782" y="415"/>
                  <a:pt x="1718" y="387"/>
                  <a:pt x="1639" y="359"/>
                </a:cubicBezTo>
                <a:cubicBezTo>
                  <a:pt x="1584" y="340"/>
                  <a:pt x="1524" y="324"/>
                  <a:pt x="1457" y="310"/>
                </a:cubicBezTo>
                <a:cubicBezTo>
                  <a:pt x="1457" y="482"/>
                  <a:pt x="1457" y="482"/>
                  <a:pt x="1457" y="482"/>
                </a:cubicBezTo>
                <a:cubicBezTo>
                  <a:pt x="1542" y="500"/>
                  <a:pt x="1625" y="525"/>
                  <a:pt x="1700" y="556"/>
                </a:cubicBezTo>
                <a:cubicBezTo>
                  <a:pt x="1795" y="595"/>
                  <a:pt x="1871" y="642"/>
                  <a:pt x="1928" y="693"/>
                </a:cubicBezTo>
                <a:close/>
                <a:moveTo>
                  <a:pt x="1054" y="814"/>
                </a:moveTo>
                <a:cubicBezTo>
                  <a:pt x="1186" y="814"/>
                  <a:pt x="1408" y="789"/>
                  <a:pt x="1408" y="696"/>
                </a:cubicBezTo>
                <a:cubicBezTo>
                  <a:pt x="1408" y="118"/>
                  <a:pt x="1408" y="118"/>
                  <a:pt x="1408" y="118"/>
                </a:cubicBezTo>
                <a:cubicBezTo>
                  <a:pt x="1408" y="25"/>
                  <a:pt x="1186" y="0"/>
                  <a:pt x="1054" y="0"/>
                </a:cubicBezTo>
                <a:cubicBezTo>
                  <a:pt x="923" y="0"/>
                  <a:pt x="701" y="25"/>
                  <a:pt x="701" y="118"/>
                </a:cubicBezTo>
                <a:cubicBezTo>
                  <a:pt x="701" y="696"/>
                  <a:pt x="701" y="696"/>
                  <a:pt x="701" y="696"/>
                </a:cubicBezTo>
                <a:cubicBezTo>
                  <a:pt x="701" y="789"/>
                  <a:pt x="923" y="814"/>
                  <a:pt x="1054" y="814"/>
                </a:cubicBezTo>
                <a:close/>
                <a:moveTo>
                  <a:pt x="1054" y="35"/>
                </a:moveTo>
                <a:cubicBezTo>
                  <a:pt x="1219" y="35"/>
                  <a:pt x="1352" y="71"/>
                  <a:pt x="1352" y="116"/>
                </a:cubicBezTo>
                <a:cubicBezTo>
                  <a:pt x="1352" y="161"/>
                  <a:pt x="1219" y="197"/>
                  <a:pt x="1054" y="197"/>
                </a:cubicBezTo>
                <a:cubicBezTo>
                  <a:pt x="890" y="197"/>
                  <a:pt x="757" y="161"/>
                  <a:pt x="757" y="116"/>
                </a:cubicBezTo>
                <a:cubicBezTo>
                  <a:pt x="757" y="71"/>
                  <a:pt x="890" y="35"/>
                  <a:pt x="1054" y="35"/>
                </a:cubicBezTo>
                <a:close/>
              </a:path>
            </a:pathLst>
          </a:custGeom>
          <a:solidFill>
            <a:schemeClr val="bg1"/>
          </a:solidFill>
          <a:ln>
            <a:noFill/>
          </a:ln>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11085779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par>
                                <p:cTn id="9" presetID="2" presetClass="entr" presetSubtype="4" decel="100000" fill="hold" grpId="0" nodeType="withEffect">
                                  <p:stCondLst>
                                    <p:cond delay="25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26"/>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potS1hKZWk2IA3lF7vlk2g"/>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z8wvpVT650CuEZCub0M4Q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potS1hKZWk2IA3lF7vlk2g"/>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z8wvpVT650CuEZCub0M4QQ"/>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KrD95805lkyLQO9pM3_RE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ynU8WQDMZkeEmlMRuDGij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6nKz.PWryUeu7CaDkJE7h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MS1444_Windows Azure Template 16x9_r08b">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2.xml><?xml version="1.0" encoding="utf-8"?>
<a:theme xmlns:a="http://schemas.openxmlformats.org/drawingml/2006/main" name="White with Consolas font for code slides">
  <a:themeElements>
    <a:clrScheme name="Custom 12">
      <a:dk1>
        <a:srgbClr val="292929"/>
      </a:dk1>
      <a:lt1>
        <a:srgbClr val="FFFFFF"/>
      </a:lt1>
      <a:dk2>
        <a:srgbClr val="5F5F5F"/>
      </a:dk2>
      <a:lt2>
        <a:srgbClr val="DDDDDD"/>
      </a:lt2>
      <a:accent1>
        <a:srgbClr val="FFBE00"/>
      </a:accent1>
      <a:accent2>
        <a:srgbClr val="00AEEF"/>
      </a:accent2>
      <a:accent3>
        <a:srgbClr val="910091"/>
      </a:accent3>
      <a:accent4>
        <a:srgbClr val="00A600"/>
      </a:accent4>
      <a:accent5>
        <a:srgbClr val="FF0000"/>
      </a:accent5>
      <a:accent6>
        <a:srgbClr val="0071BC"/>
      </a:accent6>
      <a:hlink>
        <a:srgbClr val="0000A6"/>
      </a:hlink>
      <a:folHlink>
        <a:srgbClr val="0071BC"/>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a:defRPr dirty="0" err="1" smtClean="0">
            <a:gradFill>
              <a:gsLst>
                <a:gs pos="417">
                  <a:srgbClr val="000000"/>
                </a:gs>
                <a:gs pos="100000">
                  <a:srgbClr val="000000"/>
                </a:gs>
              </a:gsLst>
              <a:lin ang="5400000" scaled="0"/>
            </a:gradFill>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TaxKeywordTaxHTField xmlns="230e9df3-be65-4c73-a93b-d1236ebd677e">
      <Terms xmlns="http://schemas.microsoft.com/office/infopath/2007/PartnerControls"/>
    </TaxKeywordTaxHTField>
    <TaxCatchAll xmlns="230e9df3-be65-4c73-a93b-d1236ebd677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CA05B43BE68FE54B90DD26FDFB72BB05" ma:contentTypeVersion="0" ma:contentTypeDescription="Create a new document." ma:contentTypeScope="" ma:versionID="6df1bece345c1749bd9b91e82fa4a03a">
  <xsd:schema xmlns:xsd="http://www.w3.org/2001/XMLSchema" xmlns:xs="http://www.w3.org/2001/XMLSchema" xmlns:p="http://schemas.microsoft.com/office/2006/metadata/properties" xmlns:ns2="230e9df3-be65-4c73-a93b-d1236ebd677e" targetNamespace="http://schemas.microsoft.com/office/2006/metadata/properties" ma:root="true" ma:fieldsID="e317b0b832c9845d3aae3abd1bb0954e" ns2:_="">
    <xsd:import namespace="230e9df3-be65-4c73-a93b-d1236ebd677e"/>
    <xsd:element name="properties">
      <xsd:complexType>
        <xsd:sequence>
          <xsd:element name="documentManagement">
            <xsd:complexType>
              <xsd:all>
                <xsd:element ref="ns2:TaxKeywordTaxHTField" minOccurs="0"/>
                <xsd:element ref="ns2:TaxCatchAll" minOccurs="0"/>
                <xsd:element ref="ns2:TaxCatchAllLabe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KeywordTaxHTField" ma:index="8"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element name="TaxCatchAll" ma:index="9" nillable="true" ma:displayName="Taxonomy Catch All Column" ma:hidden="true" ma:list="{24ccdd3d-8ee2-4326-a025-466a9d1bc8a2}" ma:internalName="TaxCatchAll" ma:showField="CatchAllData" ma:web="a6005bf8-687e-4195-b520-3fb25bf0cb8a">
      <xsd:complexType>
        <xsd:complexContent>
          <xsd:extension base="dms:MultiChoiceLookup">
            <xsd:sequence>
              <xsd:element name="Value" type="dms:Lookup" maxOccurs="unbounded" minOccurs="0" nillable="true"/>
            </xsd:sequence>
          </xsd:extension>
        </xsd:complexContent>
      </xsd:complexType>
    </xsd:element>
    <xsd:element name="TaxCatchAllLabel" ma:index="10" nillable="true" ma:displayName="Taxonomy Catch All Column1" ma:hidden="true" ma:list="{24ccdd3d-8ee2-4326-a025-466a9d1bc8a2}" ma:internalName="TaxCatchAllLabel" ma:readOnly="true" ma:showField="CatchAllDataLabel" ma:web="a6005bf8-687e-4195-b520-3fb25bf0cb8a">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882D8D6-9D38-4159-A398-AAC3689D3D7C}">
  <ds:schemaRefs>
    <ds:schemaRef ds:uri="http://schemas.microsoft.com/sharepoint/v3/contenttype/forms"/>
  </ds:schemaRefs>
</ds:datastoreItem>
</file>

<file path=customXml/itemProps2.xml><?xml version="1.0" encoding="utf-8"?>
<ds:datastoreItem xmlns:ds="http://schemas.openxmlformats.org/officeDocument/2006/customXml" ds:itemID="{69B2F97D-0457-4986-9734-D03EB073C5EA}">
  <ds:schemaRefs>
    <ds:schemaRef ds:uri="http://www.w3.org/XML/1998/namespace"/>
    <ds:schemaRef ds:uri="http://schemas.microsoft.com/office/infopath/2007/PartnerControls"/>
    <ds:schemaRef ds:uri="http://purl.org/dc/elements/1.1/"/>
    <ds:schemaRef ds:uri="230e9df3-be65-4c73-a93b-d1236ebd677e"/>
    <ds:schemaRef ds:uri="http://schemas.microsoft.com/office/2006/documentManagement/types"/>
    <ds:schemaRef ds:uri="http://schemas.microsoft.com/office/2006/metadata/properties"/>
    <ds:schemaRef ds:uri="http://purl.org/dc/dcmitype/"/>
    <ds:schemaRef ds:uri="http://schemas.openxmlformats.org/package/2006/metadata/core-properties"/>
    <ds:schemaRef ds:uri="http://purl.org/dc/terms/"/>
  </ds:schemaRefs>
</ds:datastoreItem>
</file>

<file path=customXml/itemProps3.xml><?xml version="1.0" encoding="utf-8"?>
<ds:datastoreItem xmlns:ds="http://schemas.openxmlformats.org/officeDocument/2006/customXml" ds:itemID="{8F590144-748D-417B-8B69-088F107B0F9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2982</TotalTime>
  <Words>106</Words>
  <Application>Microsoft Office PowerPoint</Application>
  <PresentationFormat>Custom</PresentationFormat>
  <Paragraphs>38</Paragraphs>
  <Slides>12</Slides>
  <Notes>10</Notes>
  <HiddenSlides>0</HiddenSlides>
  <MMClips>0</MMClips>
  <ScaleCrop>false</ScaleCrop>
  <HeadingPairs>
    <vt:vector size="8" baseType="variant">
      <vt:variant>
        <vt:lpstr>Fonts Used</vt:lpstr>
      </vt:variant>
      <vt:variant>
        <vt:i4>4</vt:i4>
      </vt:variant>
      <vt:variant>
        <vt:lpstr>Theme</vt:lpstr>
      </vt:variant>
      <vt:variant>
        <vt:i4>2</vt:i4>
      </vt:variant>
      <vt:variant>
        <vt:lpstr>Embedded OLE Servers</vt:lpstr>
      </vt:variant>
      <vt:variant>
        <vt:i4>1</vt:i4>
      </vt:variant>
      <vt:variant>
        <vt:lpstr>Slide Titles</vt:lpstr>
      </vt:variant>
      <vt:variant>
        <vt:i4>12</vt:i4>
      </vt:variant>
    </vt:vector>
  </HeadingPairs>
  <TitlesOfParts>
    <vt:vector size="19" baseType="lpstr">
      <vt:lpstr>Arial</vt:lpstr>
      <vt:lpstr>Segoe UI Light</vt:lpstr>
      <vt:lpstr>Segoe UI</vt:lpstr>
      <vt:lpstr>Consolas</vt:lpstr>
      <vt:lpstr>MS1444_Windows Azure Template 16x9_r08b</vt:lpstr>
      <vt:lpstr>White with Consolas font for code slides</vt:lpstr>
      <vt:lpstr>think-cell Slide</vt:lpstr>
      <vt:lpstr>WebMatrix 2.0 The Most Comprehensive IDE You Never Remember</vt:lpstr>
      <vt:lpstr>Agenda </vt:lpstr>
      <vt:lpstr>PowerPoint Presentation</vt:lpstr>
      <vt:lpstr>WebMatrix gives you options</vt:lpstr>
      <vt:lpstr>WebMatrix gives you options</vt:lpstr>
      <vt:lpstr>WebMatrix gives you options</vt:lpstr>
      <vt:lpstr>Code Completion</vt:lpstr>
      <vt:lpstr>Code Completion</vt:lpstr>
      <vt:lpstr>What about data?</vt:lpstr>
      <vt:lpstr>Creating New Sites</vt:lpstr>
      <vt:lpstr>PowerPoint Presentation</vt:lpstr>
      <vt:lpstr>Start copying from “04-Learning WebMatrix.pptx”</vt:lpstr>
    </vt:vector>
  </TitlesOfParts>
  <Company>Artitudes Design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Windows Azure Overview</dc:title>
  <dc:subject>Windows Azure</dc:subject>
  <dc:creator>Artitudes Design</dc:creator>
  <cp:lastModifiedBy>Brady Gaster</cp:lastModifiedBy>
  <cp:revision>273</cp:revision>
  <cp:lastPrinted>2011-10-11T14:25:22Z</cp:lastPrinted>
  <dcterms:created xsi:type="dcterms:W3CDTF">2011-03-29T16:07:22Z</dcterms:created>
  <dcterms:modified xsi:type="dcterms:W3CDTF">2012-03-09T19:58:09Z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0x010100CA05B43BE68FE54B90DD26FDFB72BB05</vt:lpwstr>
  </property>
</Properties>
</file>