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AE9B-5A91-430A-A2CB-2FB9DE87622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68F92-6D9E-468C-9BF5-82B8125AE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0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AE9B-5A91-430A-A2CB-2FB9DE87622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68F92-6D9E-468C-9BF5-82B8125AE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1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AE9B-5A91-430A-A2CB-2FB9DE87622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68F92-6D9E-468C-9BF5-82B8125AE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00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AE9B-5A91-430A-A2CB-2FB9DE87622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68F92-6D9E-468C-9BF5-82B8125AE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5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AE9B-5A91-430A-A2CB-2FB9DE87622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68F92-6D9E-468C-9BF5-82B8125AE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78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AE9B-5A91-430A-A2CB-2FB9DE87622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68F92-6D9E-468C-9BF5-82B8125AE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39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AE9B-5A91-430A-A2CB-2FB9DE87622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68F92-6D9E-468C-9BF5-82B8125AE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2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AE9B-5A91-430A-A2CB-2FB9DE87622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68F92-6D9E-468C-9BF5-82B8125AE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7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AE9B-5A91-430A-A2CB-2FB9DE87622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68F92-6D9E-468C-9BF5-82B8125AE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61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AE9B-5A91-430A-A2CB-2FB9DE87622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68F92-6D9E-468C-9BF5-82B8125AE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3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1AE9B-5A91-430A-A2CB-2FB9DE87622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68F92-6D9E-468C-9BF5-82B8125AE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0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1AE9B-5A91-430A-A2CB-2FB9DE87622D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68F92-6D9E-468C-9BF5-82B8125AE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3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8897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4500"/>
            <a:ext cx="12192000" cy="596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6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Shayanti Ghosh (Tata Consultancy Services)</dc:creator>
  <cp:lastModifiedBy>Shayanti Ghosh (Tata Consultancy Services)</cp:lastModifiedBy>
  <cp:revision>1</cp:revision>
  <dcterms:created xsi:type="dcterms:W3CDTF">2018-08-24T09:12:57Z</dcterms:created>
  <dcterms:modified xsi:type="dcterms:W3CDTF">2018-08-24T09:15:04Z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v-shagh@microsoft.com</vt:lpwstr>
  </property>
  <property fmtid="{D5CDD505-2E9C-101B-9397-08002B2CF9AE}" pid="5" name="MSIP_Label_f42aa342-8706-4288-bd11-ebb85995028c_SetDate">
    <vt:lpwstr>2018-08-24T09:14:35.2818751Z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