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54039" autoAdjust="0"/>
  </p:normalViewPr>
  <p:slideViewPr>
    <p:cSldViewPr snapToGrid="0">
      <p:cViewPr varScale="1">
        <p:scale>
          <a:sx n="79" d="100"/>
          <a:sy n="79" d="100"/>
        </p:scale>
        <p:origin x="54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LINKS:</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6/14/2018 4:17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lnSpcReduction="10000"/>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microsoft.github.io/azure-iot-developer-kit/assets/images/landingpage-get-a-kit.png">
            <a:extLst>
              <a:ext uri="{FF2B5EF4-FFF2-40B4-BE49-F238E27FC236}">
                <a16:creationId xmlns:a16="http://schemas.microsoft.com/office/drawing/2014/main" id="{61410B2B-1F96-44A0-9405-047AD66C40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43117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crosoft.github.io/azure-iot-developer-kit/assets/images/landingpage-get-a-kit.png">
            <a:extLst>
              <a:ext uri="{FF2B5EF4-FFF2-40B4-BE49-F238E27FC236}">
                <a16:creationId xmlns:a16="http://schemas.microsoft.com/office/drawing/2014/main" id="{E381E752-6F57-45CB-BD0A-350ECD815F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3297263"/>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microsoft.github.io/azure-iot-developer-kit/assets/images/landingpage-get-a-kit.png">
            <a:extLst>
              <a:ext uri="{FF2B5EF4-FFF2-40B4-BE49-F238E27FC236}">
                <a16:creationId xmlns:a16="http://schemas.microsoft.com/office/drawing/2014/main" id="{69800982-FC5D-40E5-84A5-8257F34107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23206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258764-BB9C-40F0-A470-8176A97114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3185" y="3359224"/>
            <a:ext cx="780290" cy="780290"/>
          </a:xfrm>
          <a:prstGeom prst="rect">
            <a:avLst/>
          </a:prstGeom>
        </p:spPr>
      </p:pic>
      <p:pic>
        <p:nvPicPr>
          <p:cNvPr id="13" name="Picture 12">
            <a:extLst>
              <a:ext uri="{FF2B5EF4-FFF2-40B4-BE49-F238E27FC236}">
                <a16:creationId xmlns:a16="http://schemas.microsoft.com/office/drawing/2014/main" id="{71B97E24-8D04-4E43-9052-A5D7AA59CD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9766" y="3330244"/>
            <a:ext cx="780290" cy="780290"/>
          </a:xfrm>
          <a:prstGeom prst="rect">
            <a:avLst/>
          </a:prstGeom>
        </p:spPr>
      </p:pic>
      <p:pic>
        <p:nvPicPr>
          <p:cNvPr id="15" name="Picture 14">
            <a:extLst>
              <a:ext uri="{FF2B5EF4-FFF2-40B4-BE49-F238E27FC236}">
                <a16:creationId xmlns:a16="http://schemas.microsoft.com/office/drawing/2014/main" id="{FBEF5BD8-1CF1-455E-95A0-020DE0249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6832" y="2321275"/>
            <a:ext cx="780290" cy="780290"/>
          </a:xfrm>
          <a:prstGeom prst="rect">
            <a:avLst/>
          </a:prstGeom>
        </p:spPr>
      </p:pic>
      <p:pic>
        <p:nvPicPr>
          <p:cNvPr id="17" name="Picture 16">
            <a:extLst>
              <a:ext uri="{FF2B5EF4-FFF2-40B4-BE49-F238E27FC236}">
                <a16:creationId xmlns:a16="http://schemas.microsoft.com/office/drawing/2014/main" id="{8CCD6685-1E4E-47C3-9356-C2BD52DA5E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6832" y="5002707"/>
            <a:ext cx="780290" cy="780290"/>
          </a:xfrm>
          <a:prstGeom prst="rect">
            <a:avLst/>
          </a:prstGeom>
        </p:spPr>
      </p:pic>
      <p:cxnSp>
        <p:nvCxnSpPr>
          <p:cNvPr id="19" name="Straight Arrow Connector 18">
            <a:extLst>
              <a:ext uri="{FF2B5EF4-FFF2-40B4-BE49-F238E27FC236}">
                <a16:creationId xmlns:a16="http://schemas.microsoft.com/office/drawing/2014/main" id="{8E42F080-A43B-4AED-B9EC-3D0CB841A946}"/>
              </a:ext>
            </a:extLst>
          </p:cNvPr>
          <p:cNvCxnSpPr/>
          <p:nvPr/>
        </p:nvCxnSpPr>
        <p:spPr>
          <a:xfrm>
            <a:off x="3815482"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9795DB3-1447-446C-A71B-E4F24E2A1FE2}"/>
              </a:ext>
            </a:extLst>
          </p:cNvPr>
          <p:cNvCxnSpPr/>
          <p:nvPr/>
        </p:nvCxnSpPr>
        <p:spPr>
          <a:xfrm>
            <a:off x="1658858"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712E6A1-81D1-47A5-92F6-8B24F8D9F0DF}"/>
              </a:ext>
            </a:extLst>
          </p:cNvPr>
          <p:cNvCxnSpPr>
            <a:cxnSpLocks/>
          </p:cNvCxnSpPr>
          <p:nvPr/>
        </p:nvCxnSpPr>
        <p:spPr>
          <a:xfrm>
            <a:off x="1658857" y="2773303"/>
            <a:ext cx="1209333" cy="556941"/>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266B25-F672-46D3-9AFE-375AF79B9C32}"/>
              </a:ext>
            </a:extLst>
          </p:cNvPr>
          <p:cNvCxnSpPr>
            <a:cxnSpLocks/>
          </p:cNvCxnSpPr>
          <p:nvPr/>
        </p:nvCxnSpPr>
        <p:spPr>
          <a:xfrm flipV="1">
            <a:off x="1658857" y="4202618"/>
            <a:ext cx="1092018" cy="512104"/>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4C9476F0-1CC2-425C-9D10-EA7D1B13518F}"/>
              </a:ext>
            </a:extLst>
          </p:cNvPr>
          <p:cNvCxnSpPr>
            <a:cxnSpLocks/>
            <a:stCxn id="13" idx="0"/>
          </p:cNvCxnSpPr>
          <p:nvPr/>
        </p:nvCxnSpPr>
        <p:spPr>
          <a:xfrm rot="5400000" flipH="1" flipV="1">
            <a:off x="7376826" y="780239"/>
            <a:ext cx="633091" cy="4466921"/>
          </a:xfrm>
          <a:prstGeom prst="bentConnector2">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003BC984-3CF6-417B-9B64-C4D8D5017280}"/>
              </a:ext>
            </a:extLst>
          </p:cNvPr>
          <p:cNvCxnSpPr>
            <a:cxnSpLocks/>
          </p:cNvCxnSpPr>
          <p:nvPr/>
        </p:nvCxnSpPr>
        <p:spPr>
          <a:xfrm>
            <a:off x="5546129" y="5005086"/>
            <a:ext cx="4301090" cy="349746"/>
          </a:xfrm>
          <a:prstGeom prst="bentConnector3">
            <a:avLst>
              <a:gd name="adj1" fmla="val -167"/>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38F58DA-EF36-4EFB-99C6-6670F06370A7}"/>
              </a:ext>
            </a:extLst>
          </p:cNvPr>
          <p:cNvSpPr txBox="1"/>
          <p:nvPr/>
        </p:nvSpPr>
        <p:spPr>
          <a:xfrm>
            <a:off x="2708488" y="4044821"/>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Azure IoT Hub</a:t>
            </a:r>
          </a:p>
        </p:txBody>
      </p:sp>
      <p:sp>
        <p:nvSpPr>
          <p:cNvPr id="38" name="TextBox 37">
            <a:extLst>
              <a:ext uri="{FF2B5EF4-FFF2-40B4-BE49-F238E27FC236}">
                <a16:creationId xmlns:a16="http://schemas.microsoft.com/office/drawing/2014/main" id="{2611E653-7371-43D9-AB98-FA757232CA14}"/>
              </a:ext>
            </a:extLst>
          </p:cNvPr>
          <p:cNvSpPr txBox="1"/>
          <p:nvPr/>
        </p:nvSpPr>
        <p:spPr>
          <a:xfrm>
            <a:off x="236894" y="5273164"/>
            <a:ext cx="202662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IoT Devices</a:t>
            </a:r>
          </a:p>
        </p:txBody>
      </p:sp>
      <p:sp>
        <p:nvSpPr>
          <p:cNvPr id="39" name="TextBox 38">
            <a:extLst>
              <a:ext uri="{FF2B5EF4-FFF2-40B4-BE49-F238E27FC236}">
                <a16:creationId xmlns:a16="http://schemas.microsoft.com/office/drawing/2014/main" id="{339CB94B-B710-4F9A-81EC-E582CA32F7B7}"/>
              </a:ext>
            </a:extLst>
          </p:cNvPr>
          <p:cNvSpPr txBox="1"/>
          <p:nvPr/>
        </p:nvSpPr>
        <p:spPr>
          <a:xfrm>
            <a:off x="4907499" y="4020546"/>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Stream Analytics</a:t>
            </a:r>
          </a:p>
        </p:txBody>
      </p:sp>
      <p:sp>
        <p:nvSpPr>
          <p:cNvPr id="40" name="TextBox 39">
            <a:extLst>
              <a:ext uri="{FF2B5EF4-FFF2-40B4-BE49-F238E27FC236}">
                <a16:creationId xmlns:a16="http://schemas.microsoft.com/office/drawing/2014/main" id="{6ADA6F56-CD90-47AD-9FD9-8350D1ED3891}"/>
              </a:ext>
            </a:extLst>
          </p:cNvPr>
          <p:cNvSpPr txBox="1"/>
          <p:nvPr/>
        </p:nvSpPr>
        <p:spPr>
          <a:xfrm>
            <a:off x="6509742" y="5303814"/>
            <a:ext cx="349279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Real-Time Processing and Analytics</a:t>
            </a:r>
          </a:p>
        </p:txBody>
      </p:sp>
      <p:sp>
        <p:nvSpPr>
          <p:cNvPr id="41" name="TextBox 40">
            <a:extLst>
              <a:ext uri="{FF2B5EF4-FFF2-40B4-BE49-F238E27FC236}">
                <a16:creationId xmlns:a16="http://schemas.microsoft.com/office/drawing/2014/main" id="{8DDCBDE6-E731-40E9-9A07-8ADB5C6AFABD}"/>
              </a:ext>
            </a:extLst>
          </p:cNvPr>
          <p:cNvSpPr txBox="1"/>
          <p:nvPr/>
        </p:nvSpPr>
        <p:spPr>
          <a:xfrm>
            <a:off x="7199404" y="2054181"/>
            <a:ext cx="27251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Batch Processing</a:t>
            </a:r>
          </a:p>
        </p:txBody>
      </p:sp>
      <p:pic>
        <p:nvPicPr>
          <p:cNvPr id="51" name="Picture 50">
            <a:extLst>
              <a:ext uri="{FF2B5EF4-FFF2-40B4-BE49-F238E27FC236}">
                <a16:creationId xmlns:a16="http://schemas.microsoft.com/office/drawing/2014/main" id="{C1245CA9-986B-4806-BD9D-6AC9DCF948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65798" y="5010931"/>
            <a:ext cx="780290" cy="780290"/>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Blockchain">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3391698"/>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lockchain Workbench Architecture">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507831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workshop, students will learn how to build and configure an Internet of Things (IoT) Audit Solution using Azure Blockchain. Students will do this using Ethereum Blockchain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Deploy and Configure Azure Blockchain Workbench</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Write and Deploy Ethereum Smart Contracts with Solidity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9222708-EEDC-49F6-A63A-F6D353342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412" y="1561216"/>
            <a:ext cx="1089142" cy="845304"/>
          </a:xfrm>
          <a:prstGeom prst="rect">
            <a:avLst/>
          </a:prstGeom>
        </p:spPr>
      </p:pic>
      <p:pic>
        <p:nvPicPr>
          <p:cNvPr id="13" name="Picture 2" descr="https://microsoft.github.io/azure-iot-developer-kit/assets/images/landingpage-get-a-kit.png">
            <a:extLst>
              <a:ext uri="{FF2B5EF4-FFF2-40B4-BE49-F238E27FC236}">
                <a16:creationId xmlns:a16="http://schemas.microsoft.com/office/drawing/2014/main" id="{1C79122C-904A-4E93-8ED2-26AC29C597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75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730BAC1-2831-424E-AFAE-436F0F9D02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404" y="1567595"/>
            <a:ext cx="896789" cy="896789"/>
          </a:xfrm>
          <a:prstGeom prst="rect">
            <a:avLst/>
          </a:prstGeom>
        </p:spPr>
      </p:pic>
      <p:pic>
        <p:nvPicPr>
          <p:cNvPr id="15" name="Picture 14">
            <a:extLst>
              <a:ext uri="{FF2B5EF4-FFF2-40B4-BE49-F238E27FC236}">
                <a16:creationId xmlns:a16="http://schemas.microsoft.com/office/drawing/2014/main" id="{9B856D49-44A9-44DC-BDB2-8F2C050A2F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4131" y="1441656"/>
            <a:ext cx="1034037" cy="1034037"/>
          </a:xfrm>
          <a:prstGeom prst="rect">
            <a:avLst/>
          </a:prstGeom>
        </p:spPr>
      </p:pic>
      <p:sp>
        <p:nvSpPr>
          <p:cNvPr id="18" name="TextBox 17">
            <a:extLst>
              <a:ext uri="{FF2B5EF4-FFF2-40B4-BE49-F238E27FC236}">
                <a16:creationId xmlns:a16="http://schemas.microsoft.com/office/drawing/2014/main" id="{E48B956A-EACE-4E58-BCDB-BF292EBF1378}"/>
              </a:ext>
            </a:extLst>
          </p:cNvPr>
          <p:cNvSpPr txBox="1"/>
          <p:nvPr/>
        </p:nvSpPr>
        <p:spPr>
          <a:xfrm>
            <a:off x="1210283" y="2341382"/>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IoT Hub</a:t>
            </a:r>
          </a:p>
        </p:txBody>
      </p:sp>
      <p:sp>
        <p:nvSpPr>
          <p:cNvPr id="19" name="TextBox 18">
            <a:extLst>
              <a:ext uri="{FF2B5EF4-FFF2-40B4-BE49-F238E27FC236}">
                <a16:creationId xmlns:a16="http://schemas.microsoft.com/office/drawing/2014/main" id="{32909A44-CA76-4072-8FCF-127CC6DAA13D}"/>
              </a:ext>
            </a:extLst>
          </p:cNvPr>
          <p:cNvSpPr txBox="1"/>
          <p:nvPr/>
        </p:nvSpPr>
        <p:spPr>
          <a:xfrm>
            <a:off x="3140012" y="2341381"/>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Stream Analytics</a:t>
            </a:r>
          </a:p>
        </p:txBody>
      </p:sp>
      <p:sp>
        <p:nvSpPr>
          <p:cNvPr id="20" name="TextBox 19">
            <a:extLst>
              <a:ext uri="{FF2B5EF4-FFF2-40B4-BE49-F238E27FC236}">
                <a16:creationId xmlns:a16="http://schemas.microsoft.com/office/drawing/2014/main" id="{C8643C2E-2E2B-4E76-B0C5-CA25285B174C}"/>
              </a:ext>
            </a:extLst>
          </p:cNvPr>
          <p:cNvSpPr txBox="1"/>
          <p:nvPr/>
        </p:nvSpPr>
        <p:spPr>
          <a:xfrm>
            <a:off x="838721" y="5040566"/>
            <a:ext cx="196563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IoT Devices</a:t>
            </a:r>
          </a:p>
        </p:txBody>
      </p:sp>
      <p:sp>
        <p:nvSpPr>
          <p:cNvPr id="21" name="TextBox 20">
            <a:extLst>
              <a:ext uri="{FF2B5EF4-FFF2-40B4-BE49-F238E27FC236}">
                <a16:creationId xmlns:a16="http://schemas.microsoft.com/office/drawing/2014/main" id="{3A5E457E-C82C-4858-BFEA-9DB87078DA60}"/>
              </a:ext>
            </a:extLst>
          </p:cNvPr>
          <p:cNvSpPr txBox="1"/>
          <p:nvPr/>
        </p:nvSpPr>
        <p:spPr>
          <a:xfrm>
            <a:off x="4864909" y="2406520"/>
            <a:ext cx="189006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Service Bus Queue</a:t>
            </a:r>
          </a:p>
        </p:txBody>
      </p:sp>
      <p:sp>
        <p:nvSpPr>
          <p:cNvPr id="22" name="TextBox 21">
            <a:extLst>
              <a:ext uri="{FF2B5EF4-FFF2-40B4-BE49-F238E27FC236}">
                <a16:creationId xmlns:a16="http://schemas.microsoft.com/office/drawing/2014/main" id="{F5160A3A-0F00-4E17-8E19-7F009B2E5CE3}"/>
              </a:ext>
            </a:extLst>
          </p:cNvPr>
          <p:cNvSpPr txBox="1"/>
          <p:nvPr/>
        </p:nvSpPr>
        <p:spPr>
          <a:xfrm>
            <a:off x="6907950" y="2406520"/>
            <a:ext cx="189006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Logic Apps</a:t>
            </a:r>
          </a:p>
        </p:txBody>
      </p:sp>
      <p:sp>
        <p:nvSpPr>
          <p:cNvPr id="25" name="Rectangle 24">
            <a:extLst>
              <a:ext uri="{FF2B5EF4-FFF2-40B4-BE49-F238E27FC236}">
                <a16:creationId xmlns:a16="http://schemas.microsoft.com/office/drawing/2014/main" id="{DD48F2C3-02B4-4BBD-B2CD-0B43FA9B0E4F}"/>
              </a:ext>
            </a:extLst>
          </p:cNvPr>
          <p:cNvSpPr/>
          <p:nvPr/>
        </p:nvSpPr>
        <p:spPr bwMode="auto">
          <a:xfrm>
            <a:off x="6107263" y="3558725"/>
            <a:ext cx="5637703" cy="2868190"/>
          </a:xfrm>
          <a:prstGeom prst="rect">
            <a:avLst/>
          </a:prstGeom>
          <a:solidFill>
            <a:schemeClr val="tx1"/>
          </a:solid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 descr="https://microsoft.github.io/azure-iot-developer-kit/assets/images/landingpage-get-a-kit.png">
            <a:extLst>
              <a:ext uri="{FF2B5EF4-FFF2-40B4-BE49-F238E27FC236}">
                <a16:creationId xmlns:a16="http://schemas.microsoft.com/office/drawing/2014/main" id="{B4AF77D1-B88F-4859-B740-EA5A4DBA8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860"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microsoft.github.io/azure-iot-developer-kit/assets/images/landingpage-get-a-kit.png">
            <a:extLst>
              <a:ext uri="{FF2B5EF4-FFF2-40B4-BE49-F238E27FC236}">
                <a16:creationId xmlns:a16="http://schemas.microsoft.com/office/drawing/2014/main" id="{41FFC243-8917-4510-80C5-14ADF8A0B9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326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79D631D-F75E-48A9-B48E-E6C8B1CB8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038" y="3808023"/>
            <a:ext cx="2066286" cy="2369594"/>
          </a:xfrm>
          <a:prstGeom prst="rect">
            <a:avLst/>
          </a:prstGeom>
        </p:spPr>
      </p:pic>
      <p:sp>
        <p:nvSpPr>
          <p:cNvPr id="26" name="TextBox 25">
            <a:extLst>
              <a:ext uri="{FF2B5EF4-FFF2-40B4-BE49-F238E27FC236}">
                <a16:creationId xmlns:a16="http://schemas.microsoft.com/office/drawing/2014/main" id="{BD681611-6989-41CC-AA52-A6894F84D331}"/>
              </a:ext>
            </a:extLst>
          </p:cNvPr>
          <p:cNvSpPr txBox="1"/>
          <p:nvPr/>
        </p:nvSpPr>
        <p:spPr>
          <a:xfrm>
            <a:off x="8796035" y="4422332"/>
            <a:ext cx="275175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Blockchain Workbench</a:t>
            </a:r>
          </a:p>
          <a:p>
            <a:pPr>
              <a:lnSpc>
                <a:spcPct val="90000"/>
              </a:lnSpc>
              <a:spcAft>
                <a:spcPts val="600"/>
              </a:spcAft>
            </a:pPr>
            <a:r>
              <a:rPr lang="en-US" sz="2400" dirty="0">
                <a:solidFill>
                  <a:schemeClr val="tx2">
                    <a:lumMod val="25000"/>
                  </a:schemeClr>
                </a:solidFill>
              </a:rPr>
              <a:t>(using Ethereum)</a:t>
            </a:r>
          </a:p>
        </p:txBody>
      </p:sp>
      <p:cxnSp>
        <p:nvCxnSpPr>
          <p:cNvPr id="27" name="Straight Arrow Connector 26">
            <a:extLst>
              <a:ext uri="{FF2B5EF4-FFF2-40B4-BE49-F238E27FC236}">
                <a16:creationId xmlns:a16="http://schemas.microsoft.com/office/drawing/2014/main" id="{4F6A8914-A7EE-4AF2-95F5-6D8D0F185445}"/>
              </a:ext>
            </a:extLst>
          </p:cNvPr>
          <p:cNvCxnSpPr>
            <a:cxnSpLocks/>
          </p:cNvCxnSpPr>
          <p:nvPr/>
        </p:nvCxnSpPr>
        <p:spPr>
          <a:xfrm>
            <a:off x="2520173"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7466169-0171-4414-92DC-771AAFCAFFCA}"/>
              </a:ext>
            </a:extLst>
          </p:cNvPr>
          <p:cNvCxnSpPr>
            <a:cxnSpLocks/>
          </p:cNvCxnSpPr>
          <p:nvPr/>
        </p:nvCxnSpPr>
        <p:spPr>
          <a:xfrm>
            <a:off x="4351450"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66B9EAC6-FAE9-4F55-94DC-15E4D61FEF84}"/>
              </a:ext>
            </a:extLst>
          </p:cNvPr>
          <p:cNvCxnSpPr>
            <a:cxnSpLocks/>
          </p:cNvCxnSpPr>
          <p:nvPr/>
        </p:nvCxnSpPr>
        <p:spPr>
          <a:xfrm>
            <a:off x="6415943" y="224990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221FA85-BA8C-412A-BBD0-4550B041ADD3}"/>
              </a:ext>
            </a:extLst>
          </p:cNvPr>
          <p:cNvCxnSpPr>
            <a:cxnSpLocks/>
          </p:cNvCxnSpPr>
          <p:nvPr/>
        </p:nvCxnSpPr>
        <p:spPr>
          <a:xfrm rot="5400000" flipH="1" flipV="1">
            <a:off x="223566" y="2832442"/>
            <a:ext cx="1739797" cy="574718"/>
          </a:xfrm>
          <a:prstGeom prst="bentConnector2">
            <a:avLst/>
          </a:prstGeom>
          <a:ln w="76200">
            <a:solidFill>
              <a:schemeClr val="tx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B033907-90EB-4080-8164-9A3F67DBC74F}"/>
              </a:ext>
            </a:extLst>
          </p:cNvPr>
          <p:cNvCxnSpPr>
            <a:cxnSpLocks/>
          </p:cNvCxnSpPr>
          <p:nvPr/>
        </p:nvCxnSpPr>
        <p:spPr>
          <a:xfrm rot="16200000" flipV="1">
            <a:off x="8303130" y="2511702"/>
            <a:ext cx="1184775" cy="591755"/>
          </a:xfrm>
          <a:prstGeom prst="bentConnector3">
            <a:avLst>
              <a:gd name="adj1" fmla="val 98862"/>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2DFF86-2369-440D-9735-0A458710BD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5935" y="1534578"/>
            <a:ext cx="929806" cy="929806"/>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r>
              <a:rPr lang="en-US" sz="2400" dirty="0">
                <a:latin typeface="+mn-lt"/>
              </a:rPr>
              <a:t>There’s tons of buzz about Blockchain, and 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technology.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lvl="0"/>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lvl="0"/>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lvl="0"/>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54717"/>
            <a:ext cx="11653523" cy="4909016"/>
          </a:xfrm>
        </p:spPr>
        <p:txBody>
          <a:bodyPr>
            <a:noAutofit/>
          </a:bodyPr>
          <a:lstStyle/>
          <a:p>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31271"/>
            <a:ext cx="11653523" cy="5356002"/>
          </a:xfrm>
        </p:spPr>
        <p:txBody>
          <a:bodyPr>
            <a:noAutofit/>
          </a:bodyPr>
          <a:lstStyle/>
          <a:p>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19548"/>
            <a:ext cx="11653523" cy="4909016"/>
          </a:xfrm>
        </p:spPr>
        <p:txBody>
          <a:bodyPr>
            <a:noAutofit/>
          </a:bodyPr>
          <a:lstStyle/>
          <a:p>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89886"/>
            <a:ext cx="11653523" cy="4909016"/>
          </a:xfrm>
        </p:spPr>
        <p:txBody>
          <a:bodyPr>
            <a:noAutofit/>
          </a:bodyPr>
          <a:lstStyle/>
          <a:p>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pPr lvl="0"/>
            <a:r>
              <a:rPr lang="en-US" sz="2800" dirty="0">
                <a:latin typeface="+mn-lt"/>
              </a:rPr>
              <a:t>There’s tons of buzz about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4860</TotalTime>
  <Words>1746</Words>
  <Application>Microsoft Office PowerPoint</Application>
  <PresentationFormat>Widescreen</PresentationFormat>
  <Paragraphs>194</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95</cp:revision>
  <dcterms:created xsi:type="dcterms:W3CDTF">2016-01-21T23:17:09Z</dcterms:created>
  <dcterms:modified xsi:type="dcterms:W3CDTF">2018-06-14T22:37:05Z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