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F3A7-D412-46D9-AFBF-5BA065D0F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6E706-CA75-4A24-9000-E1EF2ACC1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497A0-5AF5-4445-A406-12696C17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1E8-0B35-4769-89FC-CDBC764262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C88ED-96C8-44D5-AC28-0E0EC36B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4C1D-C1F4-44D5-93E1-AE75867B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AE14-DFC5-4481-AE2D-16C63CEA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DBDB-C09A-4E62-A42B-7DBE0CC8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A4C75-9FB1-4BC1-86EF-6086ACA8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26BA-4EF3-4C88-A7C6-3EF8B3DE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1E8-0B35-4769-89FC-CDBC764262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2348-206B-4AB0-9710-2FDD89BA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84DE-6280-43B8-A964-73872DDC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AE14-DFC5-4481-AE2D-16C63CEA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8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13148-6E78-4C9F-81D3-27BAE6583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7AF15-802E-4FFC-9AC7-8506A352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5553C-34BC-4CED-A7C5-BCC3C02C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1E8-0B35-4769-89FC-CDBC764262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A63E-E64F-490F-86AF-365C855E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F07A-5CE2-4680-8F90-EE62A9F2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AE14-DFC5-4481-AE2D-16C63CEA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5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9B63-6CF3-464D-9D36-5684DFE3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DA5D-95E7-48F1-96E2-B4A1F5EE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00073-9BFF-40B8-86D2-EDA87CC0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1E8-0B35-4769-89FC-CDBC764262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BD71-CD79-4D81-B62A-15A37B3F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002F-BCA8-4327-8B05-7BA8DBBA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AE14-DFC5-4481-AE2D-16C63CEA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81D0-62CA-48BC-BB75-227CC325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63097-F044-4BD3-A159-B287321BA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5CE3-17BC-4F2D-B3E8-F2BA9D19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1E8-0B35-4769-89FC-CDBC764262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C401-47C3-444B-A71D-B9E82D49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CCFA-7895-420E-8AA4-81F0C66A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AE14-DFC5-4481-AE2D-16C63CEA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2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3BA4-7268-4DDB-A94E-46BE6191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B21D-CF76-456E-8CBF-9EEEAFC8A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5F3A-9EE6-491B-A4C0-F6C4355DC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95763-54BF-4AD9-B00C-CC8AA676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1E8-0B35-4769-89FC-CDBC764262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14296-0926-4EA9-8330-E598EFB5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B8380-DE50-41D7-A6ED-6E691D5C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AE14-DFC5-4481-AE2D-16C63CEA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194E-14E5-41E2-918D-1198E611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B5399-6E37-4DB6-B704-E211BBA2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A010A-B08F-480F-AEB1-996D440EF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92EEB-E901-4CDC-817E-2A7BAFAE6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89580-98D5-4540-BC2E-AA0BCF6EB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90BE7-F86C-4A0C-B653-110F346D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1E8-0B35-4769-89FC-CDBC764262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45FCE-6558-4F97-A84D-93248EC0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3A40F-19BA-4D62-BCFA-26D99AD1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AE14-DFC5-4481-AE2D-16C63CEA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5874-829C-4C92-8BA8-578F10FA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205C1-3756-43DC-9B09-76CACD25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1E8-0B35-4769-89FC-CDBC764262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B54BF-6CAF-4020-9E16-4CE0CBDE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E35FD-18B1-43F8-B4FA-363328F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AE14-DFC5-4481-AE2D-16C63CEA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F6C02-5848-42FE-BC28-76BD56CA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1E8-0B35-4769-89FC-CDBC764262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6AD35-E1EE-4869-9B9F-91619D77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0C33F-DD6B-4B0D-8CD3-7247C388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AE14-DFC5-4481-AE2D-16C63CEA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8DCE-F61A-433C-AECA-ADA0D50B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8E23-B67E-47D6-8EE3-B16F7F63E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9DEA8-1885-45A5-9880-6CADA41AF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773AE-1D72-4A04-AD77-801ADB38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1E8-0B35-4769-89FC-CDBC764262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838FD-9AF4-44BD-9B89-539EC4A5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0608-BA8D-468C-B309-D92982EF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AE14-DFC5-4481-AE2D-16C63CEA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1B21-0E62-4028-964F-F94F36AC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AA6BA-A14E-4088-B7B7-6C171706A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BEE56-A2E2-4373-ACE7-EEA6ACC7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6A59B-FE90-4E32-8D34-6603DEFA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1E8-0B35-4769-89FC-CDBC764262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5A6CC-8F92-43EB-AEA6-DB8D93E7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AF3A-48D9-4B30-B99F-FF70B6A7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AE14-DFC5-4481-AE2D-16C63CEA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C2511-CFFD-45E8-B315-FA4D1923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6D162-4879-4E40-AB33-6913310E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991D9-27FE-4214-9D9A-C7EAC3F66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DF1E8-0B35-4769-89FC-CDBC7642622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6427-8B79-4FD3-A807-888CD6D4E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095C-2540-4B0F-A465-E68832C81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AE14-DFC5-4481-AE2D-16C63CEA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B836AF-F200-4586-8723-184806D89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210933"/>
            <a:ext cx="3124200" cy="25527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EB428A7-82C2-4C9B-A1B8-C54870F57CA9}"/>
              </a:ext>
            </a:extLst>
          </p:cNvPr>
          <p:cNvSpPr/>
          <p:nvPr/>
        </p:nvSpPr>
        <p:spPr>
          <a:xfrm>
            <a:off x="5265887" y="1917940"/>
            <a:ext cx="323850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1983F2-062B-4CC8-9628-81089E533F21}"/>
              </a:ext>
            </a:extLst>
          </p:cNvPr>
          <p:cNvSpPr/>
          <p:nvPr/>
        </p:nvSpPr>
        <p:spPr>
          <a:xfrm>
            <a:off x="3771900" y="2278033"/>
            <a:ext cx="323850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A1575A-5EA3-40EE-B687-CF79EA938C17}"/>
              </a:ext>
            </a:extLst>
          </p:cNvPr>
          <p:cNvSpPr/>
          <p:nvPr/>
        </p:nvSpPr>
        <p:spPr>
          <a:xfrm>
            <a:off x="5265887" y="2775549"/>
            <a:ext cx="323850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A9B2F7-A5B7-4E5C-AA97-469231486FA3}"/>
              </a:ext>
            </a:extLst>
          </p:cNvPr>
          <p:cNvSpPr/>
          <p:nvPr/>
        </p:nvSpPr>
        <p:spPr>
          <a:xfrm>
            <a:off x="3771900" y="2618627"/>
            <a:ext cx="323850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367597-8BDF-4F47-9BE8-1558F4252FFF}"/>
              </a:ext>
            </a:extLst>
          </p:cNvPr>
          <p:cNvSpPr/>
          <p:nvPr/>
        </p:nvSpPr>
        <p:spPr>
          <a:xfrm>
            <a:off x="3771900" y="1937439"/>
            <a:ext cx="323850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3EEAB9-784F-49D2-A5D6-B71411FDEE96}"/>
              </a:ext>
            </a:extLst>
          </p:cNvPr>
          <p:cNvSpPr/>
          <p:nvPr/>
        </p:nvSpPr>
        <p:spPr>
          <a:xfrm>
            <a:off x="3771900" y="2959220"/>
            <a:ext cx="323850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666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Efraty</dc:creator>
  <cp:lastModifiedBy>Boris Efraty</cp:lastModifiedBy>
  <cp:revision>2</cp:revision>
  <dcterms:created xsi:type="dcterms:W3CDTF">2018-04-24T14:53:02Z</dcterms:created>
  <dcterms:modified xsi:type="dcterms:W3CDTF">2018-04-24T15:07:56Z</dcterms:modified>
</cp:coreProperties>
</file>