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52"/>
  </p:notesMasterIdLst>
  <p:handoutMasterIdLst>
    <p:handoutMasterId r:id="rId53"/>
  </p:handoutMasterIdLst>
  <p:sldIdLst>
    <p:sldId id="263" r:id="rId2"/>
    <p:sldId id="261" r:id="rId3"/>
    <p:sldId id="256" r:id="rId4"/>
    <p:sldId id="284" r:id="rId5"/>
    <p:sldId id="287" r:id="rId6"/>
    <p:sldId id="290" r:id="rId7"/>
    <p:sldId id="291" r:id="rId8"/>
    <p:sldId id="292" r:id="rId9"/>
    <p:sldId id="293" r:id="rId10"/>
    <p:sldId id="285" r:id="rId11"/>
    <p:sldId id="289" r:id="rId12"/>
    <p:sldId id="264" r:id="rId13"/>
    <p:sldId id="282" r:id="rId14"/>
    <p:sldId id="283" r:id="rId15"/>
    <p:sldId id="273" r:id="rId16"/>
    <p:sldId id="288" r:id="rId17"/>
    <p:sldId id="265" r:id="rId18"/>
    <p:sldId id="303" r:id="rId19"/>
    <p:sldId id="302" r:id="rId20"/>
    <p:sldId id="304" r:id="rId21"/>
    <p:sldId id="305" r:id="rId22"/>
    <p:sldId id="266" r:id="rId23"/>
    <p:sldId id="306" r:id="rId24"/>
    <p:sldId id="274" r:id="rId25"/>
    <p:sldId id="294" r:id="rId26"/>
    <p:sldId id="267" r:id="rId27"/>
    <p:sldId id="307" r:id="rId28"/>
    <p:sldId id="308" r:id="rId29"/>
    <p:sldId id="276" r:id="rId30"/>
    <p:sldId id="296" r:id="rId31"/>
    <p:sldId id="268" r:id="rId32"/>
    <p:sldId id="277" r:id="rId33"/>
    <p:sldId id="297" r:id="rId34"/>
    <p:sldId id="269" r:id="rId35"/>
    <p:sldId id="278" r:id="rId36"/>
    <p:sldId id="298" r:id="rId37"/>
    <p:sldId id="270" r:id="rId38"/>
    <p:sldId id="279" r:id="rId39"/>
    <p:sldId id="299" r:id="rId40"/>
    <p:sldId id="271" r:id="rId41"/>
    <p:sldId id="280" r:id="rId42"/>
    <p:sldId id="300" r:id="rId43"/>
    <p:sldId id="272" r:id="rId44"/>
    <p:sldId id="281" r:id="rId45"/>
    <p:sldId id="301" r:id="rId46"/>
    <p:sldId id="258" r:id="rId47"/>
    <p:sldId id="257" r:id="rId48"/>
    <p:sldId id="259" r:id="rId49"/>
    <p:sldId id="260" r:id="rId50"/>
    <p:sldId id="262" r:id="rId51"/>
  </p:sldIdLst>
  <p:sldSz cx="9144000" cy="5143500" type="screen16x9"/>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38">
          <p15:clr>
            <a:srgbClr val="A4A3A4"/>
          </p15:clr>
        </p15:guide>
        <p15:guide id="2" orient="horz" pos="3086">
          <p15:clr>
            <a:srgbClr val="A4A3A4"/>
          </p15:clr>
        </p15:guide>
        <p15:guide id="3" orient="horz" pos="931">
          <p15:clr>
            <a:srgbClr val="A4A3A4"/>
          </p15:clr>
        </p15:guide>
        <p15:guide id="4" orient="horz" pos="2990">
          <p15:clr>
            <a:srgbClr val="A4A3A4"/>
          </p15:clr>
        </p15:guide>
        <p15:guide id="5" orient="horz" pos="1277">
          <p15:clr>
            <a:srgbClr val="A4A3A4"/>
          </p15:clr>
        </p15:guide>
        <p15:guide id="6" pos="5480">
          <p15:clr>
            <a:srgbClr val="A4A3A4"/>
          </p15:clr>
        </p15:guide>
        <p15:guide id="7" pos="287">
          <p15:clr>
            <a:srgbClr val="A4A3A4"/>
          </p15:clr>
        </p15:guide>
        <p15:guide id="8" pos="2101">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 Grahn" initials="AG" lastIdx="28" clrIdx="0">
    <p:extLst/>
  </p:cmAuthor>
  <p:cmAuthor id="2" name="Kelly Barone" initials="KB" lastIdx="12" clrIdx="1">
    <p:extLst/>
  </p:cmAuthor>
  <p:cmAuthor id="3" name="Lisa M. Holmes" initials="LMH" lastIdx="59" clrIdx="2">
    <p:extLst/>
  </p:cmAuthor>
  <p:cmAuthor id="4" name="Brittany Sharp" initials="BS" lastIdx="3" clrIdx="3">
    <p:extLst/>
  </p:cmAuthor>
  <p:cmAuthor id="5" name="Vin Tugade" initials="VT" lastIdx="10" clrIdx="4">
    <p:extLst/>
  </p:cmAuthor>
  <p:cmAuthor id="6" name="John LaFountain" initials="JL" lastIdx="4"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43772"/>
    <a:srgbClr val="1B2955"/>
    <a:srgbClr val="4B4B4C"/>
    <a:srgbClr val="154A93"/>
    <a:srgbClr val="5FA0D6"/>
    <a:srgbClr val="253773"/>
    <a:srgbClr val="233772"/>
    <a:srgbClr val="609FD5"/>
    <a:srgbClr val="609FFD"/>
    <a:srgbClr val="3652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012" autoAdjust="0"/>
  </p:normalViewPr>
  <p:slideViewPr>
    <p:cSldViewPr snapToGrid="0">
      <p:cViewPr varScale="1">
        <p:scale>
          <a:sx n="131" d="100"/>
          <a:sy n="131" d="100"/>
        </p:scale>
        <p:origin x="1026" y="120"/>
      </p:cViewPr>
      <p:guideLst>
        <p:guide orient="horz" pos="1238"/>
        <p:guide orient="horz" pos="3086"/>
        <p:guide orient="horz" pos="931"/>
        <p:guide orient="horz" pos="2990"/>
        <p:guide orient="horz" pos="1277"/>
        <p:guide pos="5480"/>
        <p:guide pos="287"/>
        <p:guide pos="2101"/>
      </p:guideLst>
    </p:cSldViewPr>
  </p:slideViewPr>
  <p:notesTextViewPr>
    <p:cViewPr>
      <p:scale>
        <a:sx n="1" d="1"/>
        <a:sy n="1" d="1"/>
      </p:scale>
      <p:origin x="0" y="0"/>
    </p:cViewPr>
  </p:notesTextViewPr>
  <p:sorterViewPr>
    <p:cViewPr>
      <p:scale>
        <a:sx n="70" d="100"/>
        <a:sy n="70" d="100"/>
      </p:scale>
      <p:origin x="0" y="0"/>
    </p:cViewPr>
  </p:sorterViewPr>
  <p:notesViewPr>
    <p:cSldViewPr snapToGrid="0" showGuides="1">
      <p:cViewPr varScale="1">
        <p:scale>
          <a:sx n="71" d="100"/>
          <a:sy n="71" d="100"/>
        </p:scale>
        <p:origin x="1350" y="60"/>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ob Benson" userId="cdf7047b-f2b9-48ae-bf9c-88e7164c41b7" providerId="ADAL" clId="{E3362623-D2F6-4B46-B8B7-194A6F80B559}"/>
    <pc:docChg chg="undo custSel addSld delSld modSld sldOrd">
      <pc:chgData name="Jacob Benson" userId="cdf7047b-f2b9-48ae-bf9c-88e7164c41b7" providerId="ADAL" clId="{E3362623-D2F6-4B46-B8B7-194A6F80B559}" dt="2019-03-05T19:28:35.689" v="3992" actId="20577"/>
      <pc:docMkLst>
        <pc:docMk/>
      </pc:docMkLst>
      <pc:sldChg chg="modSp">
        <pc:chgData name="Jacob Benson" userId="cdf7047b-f2b9-48ae-bf9c-88e7164c41b7" providerId="ADAL" clId="{E3362623-D2F6-4B46-B8B7-194A6F80B559}" dt="2019-03-04T16:49:30.169" v="40" actId="20577"/>
        <pc:sldMkLst>
          <pc:docMk/>
          <pc:sldMk cId="1683134839" sldId="256"/>
        </pc:sldMkLst>
        <pc:spChg chg="mod">
          <ac:chgData name="Jacob Benson" userId="cdf7047b-f2b9-48ae-bf9c-88e7164c41b7" providerId="ADAL" clId="{E3362623-D2F6-4B46-B8B7-194A6F80B559}" dt="2019-03-04T16:49:30.169" v="40" actId="20577"/>
          <ac:spMkLst>
            <pc:docMk/>
            <pc:sldMk cId="1683134839" sldId="256"/>
            <ac:spMk id="4" creationId="{00000000-0000-0000-0000-000000000000}"/>
          </ac:spMkLst>
        </pc:spChg>
      </pc:sldChg>
      <pc:sldChg chg="ord">
        <pc:chgData name="Jacob Benson" userId="cdf7047b-f2b9-48ae-bf9c-88e7164c41b7" providerId="ADAL" clId="{E3362623-D2F6-4B46-B8B7-194A6F80B559}" dt="2019-03-04T16:50:06.023" v="44"/>
        <pc:sldMkLst>
          <pc:docMk/>
          <pc:sldMk cId="3791208823" sldId="258"/>
        </pc:sldMkLst>
      </pc:sldChg>
      <pc:sldChg chg="ord modTransition">
        <pc:chgData name="Jacob Benson" userId="cdf7047b-f2b9-48ae-bf9c-88e7164c41b7" providerId="ADAL" clId="{E3362623-D2F6-4B46-B8B7-194A6F80B559}" dt="2019-03-04T16:49:48.506" v="43"/>
        <pc:sldMkLst>
          <pc:docMk/>
          <pc:sldMk cId="3983216979" sldId="261"/>
        </pc:sldMkLst>
      </pc:sldChg>
      <pc:sldChg chg="modTransition">
        <pc:chgData name="Jacob Benson" userId="cdf7047b-f2b9-48ae-bf9c-88e7164c41b7" providerId="ADAL" clId="{E3362623-D2F6-4B46-B8B7-194A6F80B559}" dt="2019-03-04T16:49:45.786" v="42"/>
        <pc:sldMkLst>
          <pc:docMk/>
          <pc:sldMk cId="2537228326" sldId="263"/>
        </pc:sldMkLst>
      </pc:sldChg>
      <pc:sldChg chg="addSp delSp modSp ord">
        <pc:chgData name="Jacob Benson" userId="cdf7047b-f2b9-48ae-bf9c-88e7164c41b7" providerId="ADAL" clId="{E3362623-D2F6-4B46-B8B7-194A6F80B559}" dt="2019-03-04T16:58:34.103" v="414" actId="12788"/>
        <pc:sldMkLst>
          <pc:docMk/>
          <pc:sldMk cId="993074190" sldId="264"/>
        </pc:sldMkLst>
        <pc:spChg chg="mod">
          <ac:chgData name="Jacob Benson" userId="cdf7047b-f2b9-48ae-bf9c-88e7164c41b7" providerId="ADAL" clId="{E3362623-D2F6-4B46-B8B7-194A6F80B559}" dt="2019-03-04T16:50:23.581" v="77" actId="20577"/>
          <ac:spMkLst>
            <pc:docMk/>
            <pc:sldMk cId="993074190" sldId="264"/>
            <ac:spMk id="2" creationId="{00000000-0000-0000-0000-000000000000}"/>
          </ac:spMkLst>
        </pc:spChg>
        <pc:spChg chg="del">
          <ac:chgData name="Jacob Benson" userId="cdf7047b-f2b9-48ae-bf9c-88e7164c41b7" providerId="ADAL" clId="{E3362623-D2F6-4B46-B8B7-194A6F80B559}" dt="2019-03-04T16:53:42.063" v="230" actId="931"/>
          <ac:spMkLst>
            <pc:docMk/>
            <pc:sldMk cId="993074190" sldId="264"/>
            <ac:spMk id="3" creationId="{00000000-0000-0000-0000-000000000000}"/>
          </ac:spMkLst>
        </pc:spChg>
        <pc:spChg chg="add del mod">
          <ac:chgData name="Jacob Benson" userId="cdf7047b-f2b9-48ae-bf9c-88e7164c41b7" providerId="ADAL" clId="{E3362623-D2F6-4B46-B8B7-194A6F80B559}" dt="2019-03-04T16:53:47.377" v="231" actId="478"/>
          <ac:spMkLst>
            <pc:docMk/>
            <pc:sldMk cId="993074190" sldId="264"/>
            <ac:spMk id="8" creationId="{B9A43A0E-007F-4669-8541-EED90862D652}"/>
          </ac:spMkLst>
        </pc:spChg>
        <pc:spChg chg="add del mod">
          <ac:chgData name="Jacob Benson" userId="cdf7047b-f2b9-48ae-bf9c-88e7164c41b7" providerId="ADAL" clId="{E3362623-D2F6-4B46-B8B7-194A6F80B559}" dt="2019-03-04T16:53:47.377" v="231" actId="478"/>
          <ac:spMkLst>
            <pc:docMk/>
            <pc:sldMk cId="993074190" sldId="264"/>
            <ac:spMk id="11" creationId="{1E1EF556-2870-42B1-A426-25DFDDB813F1}"/>
          </ac:spMkLst>
        </pc:spChg>
        <pc:spChg chg="add mod">
          <ac:chgData name="Jacob Benson" userId="cdf7047b-f2b9-48ae-bf9c-88e7164c41b7" providerId="ADAL" clId="{E3362623-D2F6-4B46-B8B7-194A6F80B559}" dt="2019-03-04T16:57:16.326" v="341" actId="20577"/>
          <ac:spMkLst>
            <pc:docMk/>
            <pc:sldMk cId="993074190" sldId="264"/>
            <ac:spMk id="13" creationId="{3452BCE3-1EE9-4B0B-B331-CA267F46E1C4}"/>
          </ac:spMkLst>
        </pc:spChg>
        <pc:picChg chg="add del mod">
          <ac:chgData name="Jacob Benson" userId="cdf7047b-f2b9-48ae-bf9c-88e7164c41b7" providerId="ADAL" clId="{E3362623-D2F6-4B46-B8B7-194A6F80B559}" dt="2019-03-04T16:53:47.377" v="231" actId="478"/>
          <ac:picMkLst>
            <pc:docMk/>
            <pc:sldMk cId="993074190" sldId="264"/>
            <ac:picMk id="7" creationId="{41E9DFB2-F78C-4393-9C2C-7B4DE280D0C5}"/>
          </ac:picMkLst>
        </pc:picChg>
        <pc:picChg chg="add del mod">
          <ac:chgData name="Jacob Benson" userId="cdf7047b-f2b9-48ae-bf9c-88e7164c41b7" providerId="ADAL" clId="{E3362623-D2F6-4B46-B8B7-194A6F80B559}" dt="2019-03-04T16:53:47.377" v="231" actId="478"/>
          <ac:picMkLst>
            <pc:docMk/>
            <pc:sldMk cId="993074190" sldId="264"/>
            <ac:picMk id="10" creationId="{11A7E5A2-8D0D-4DB8-ACE1-5FFD52B4A9D9}"/>
          </ac:picMkLst>
        </pc:picChg>
        <pc:picChg chg="add mod">
          <ac:chgData name="Jacob Benson" userId="cdf7047b-f2b9-48ae-bf9c-88e7164c41b7" providerId="ADAL" clId="{E3362623-D2F6-4B46-B8B7-194A6F80B559}" dt="2019-03-04T16:58:34.103" v="414" actId="12788"/>
          <ac:picMkLst>
            <pc:docMk/>
            <pc:sldMk cId="993074190" sldId="264"/>
            <ac:picMk id="14" creationId="{84E9A9D9-3E0D-4057-AC57-D0B1530D8BE4}"/>
          </ac:picMkLst>
        </pc:picChg>
      </pc:sldChg>
      <pc:sldChg chg="addSp delSp modSp add">
        <pc:chgData name="Jacob Benson" userId="cdf7047b-f2b9-48ae-bf9c-88e7164c41b7" providerId="ADAL" clId="{E3362623-D2F6-4B46-B8B7-194A6F80B559}" dt="2019-03-04T19:17:27.345" v="2443" actId="1076"/>
        <pc:sldMkLst>
          <pc:docMk/>
          <pc:sldMk cId="1213853764" sldId="265"/>
        </pc:sldMkLst>
        <pc:spChg chg="mod">
          <ac:chgData name="Jacob Benson" userId="cdf7047b-f2b9-48ae-bf9c-88e7164c41b7" providerId="ADAL" clId="{E3362623-D2F6-4B46-B8B7-194A6F80B559}" dt="2019-03-04T16:50:31.376" v="97" actId="20577"/>
          <ac:spMkLst>
            <pc:docMk/>
            <pc:sldMk cId="1213853764" sldId="265"/>
            <ac:spMk id="2" creationId="{00000000-0000-0000-0000-000000000000}"/>
          </ac:spMkLst>
        </pc:spChg>
        <pc:spChg chg="del">
          <ac:chgData name="Jacob Benson" userId="cdf7047b-f2b9-48ae-bf9c-88e7164c41b7" providerId="ADAL" clId="{E3362623-D2F6-4B46-B8B7-194A6F80B559}" dt="2019-03-04T19:16:47.446" v="2436" actId="478"/>
          <ac:spMkLst>
            <pc:docMk/>
            <pc:sldMk cId="1213853764" sldId="265"/>
            <ac:spMk id="3" creationId="{00000000-0000-0000-0000-000000000000}"/>
          </ac:spMkLst>
        </pc:spChg>
        <pc:picChg chg="add del">
          <ac:chgData name="Jacob Benson" userId="cdf7047b-f2b9-48ae-bf9c-88e7164c41b7" providerId="ADAL" clId="{E3362623-D2F6-4B46-B8B7-194A6F80B559}" dt="2019-03-04T19:16:55.852" v="2438" actId="478"/>
          <ac:picMkLst>
            <pc:docMk/>
            <pc:sldMk cId="1213853764" sldId="265"/>
            <ac:picMk id="4" creationId="{4ACCF1AE-2F45-4D7C-955D-08B057E10561}"/>
          </ac:picMkLst>
        </pc:picChg>
        <pc:picChg chg="add mod">
          <ac:chgData name="Jacob Benson" userId="cdf7047b-f2b9-48ae-bf9c-88e7164c41b7" providerId="ADAL" clId="{E3362623-D2F6-4B46-B8B7-194A6F80B559}" dt="2019-03-04T19:17:09.484" v="2441" actId="14100"/>
          <ac:picMkLst>
            <pc:docMk/>
            <pc:sldMk cId="1213853764" sldId="265"/>
            <ac:picMk id="5" creationId="{494A26ED-7208-4962-BB60-AED6442AB667}"/>
          </ac:picMkLst>
        </pc:picChg>
        <pc:picChg chg="add mod">
          <ac:chgData name="Jacob Benson" userId="cdf7047b-f2b9-48ae-bf9c-88e7164c41b7" providerId="ADAL" clId="{E3362623-D2F6-4B46-B8B7-194A6F80B559}" dt="2019-03-04T19:17:27.345" v="2443" actId="1076"/>
          <ac:picMkLst>
            <pc:docMk/>
            <pc:sldMk cId="1213853764" sldId="265"/>
            <ac:picMk id="6" creationId="{1856C7BC-C7EB-45D0-A6BA-C976155EEDD3}"/>
          </ac:picMkLst>
        </pc:picChg>
      </pc:sldChg>
      <pc:sldChg chg="modSp add ord">
        <pc:chgData name="Jacob Benson" userId="cdf7047b-f2b9-48ae-bf9c-88e7164c41b7" providerId="ADAL" clId="{E3362623-D2F6-4B46-B8B7-194A6F80B559}" dt="2019-03-05T19:16:01.304" v="3368" actId="14"/>
        <pc:sldMkLst>
          <pc:docMk/>
          <pc:sldMk cId="3387609869" sldId="266"/>
        </pc:sldMkLst>
        <pc:spChg chg="mod">
          <ac:chgData name="Jacob Benson" userId="cdf7047b-f2b9-48ae-bf9c-88e7164c41b7" providerId="ADAL" clId="{E3362623-D2F6-4B46-B8B7-194A6F80B559}" dt="2019-03-04T16:50:38.222" v="111" actId="20577"/>
          <ac:spMkLst>
            <pc:docMk/>
            <pc:sldMk cId="3387609869" sldId="266"/>
            <ac:spMk id="2" creationId="{00000000-0000-0000-0000-000000000000}"/>
          </ac:spMkLst>
        </pc:spChg>
        <pc:spChg chg="mod">
          <ac:chgData name="Jacob Benson" userId="cdf7047b-f2b9-48ae-bf9c-88e7164c41b7" providerId="ADAL" clId="{E3362623-D2F6-4B46-B8B7-194A6F80B559}" dt="2019-03-05T19:16:01.304" v="3368" actId="14"/>
          <ac:spMkLst>
            <pc:docMk/>
            <pc:sldMk cId="3387609869" sldId="266"/>
            <ac:spMk id="3" creationId="{00000000-0000-0000-0000-000000000000}"/>
          </ac:spMkLst>
        </pc:spChg>
      </pc:sldChg>
      <pc:sldChg chg="modSp add">
        <pc:chgData name="Jacob Benson" userId="cdf7047b-f2b9-48ae-bf9c-88e7164c41b7" providerId="ADAL" clId="{E3362623-D2F6-4B46-B8B7-194A6F80B559}" dt="2019-03-05T19:22:55.228" v="3413" actId="20577"/>
        <pc:sldMkLst>
          <pc:docMk/>
          <pc:sldMk cId="2527137613" sldId="267"/>
        </pc:sldMkLst>
        <pc:spChg chg="mod">
          <ac:chgData name="Jacob Benson" userId="cdf7047b-f2b9-48ae-bf9c-88e7164c41b7" providerId="ADAL" clId="{E3362623-D2F6-4B46-B8B7-194A6F80B559}" dt="2019-03-04T16:50:46.067" v="127" actId="20577"/>
          <ac:spMkLst>
            <pc:docMk/>
            <pc:sldMk cId="2527137613" sldId="267"/>
            <ac:spMk id="2" creationId="{00000000-0000-0000-0000-000000000000}"/>
          </ac:spMkLst>
        </pc:spChg>
        <pc:spChg chg="mod">
          <ac:chgData name="Jacob Benson" userId="cdf7047b-f2b9-48ae-bf9c-88e7164c41b7" providerId="ADAL" clId="{E3362623-D2F6-4B46-B8B7-194A6F80B559}" dt="2019-03-05T19:22:55.228" v="3413" actId="20577"/>
          <ac:spMkLst>
            <pc:docMk/>
            <pc:sldMk cId="2527137613" sldId="267"/>
            <ac:spMk id="3" creationId="{00000000-0000-0000-0000-000000000000}"/>
          </ac:spMkLst>
        </pc:spChg>
      </pc:sldChg>
      <pc:sldChg chg="modSp add">
        <pc:chgData name="Jacob Benson" userId="cdf7047b-f2b9-48ae-bf9c-88e7164c41b7" providerId="ADAL" clId="{E3362623-D2F6-4B46-B8B7-194A6F80B559}" dt="2019-03-04T16:51:00.849" v="164" actId="20577"/>
        <pc:sldMkLst>
          <pc:docMk/>
          <pc:sldMk cId="1958669453" sldId="268"/>
        </pc:sldMkLst>
        <pc:spChg chg="mod">
          <ac:chgData name="Jacob Benson" userId="cdf7047b-f2b9-48ae-bf9c-88e7164c41b7" providerId="ADAL" clId="{E3362623-D2F6-4B46-B8B7-194A6F80B559}" dt="2019-03-04T16:51:00.849" v="164" actId="20577"/>
          <ac:spMkLst>
            <pc:docMk/>
            <pc:sldMk cId="1958669453" sldId="268"/>
            <ac:spMk id="2" creationId="{00000000-0000-0000-0000-000000000000}"/>
          </ac:spMkLst>
        </pc:spChg>
      </pc:sldChg>
      <pc:sldChg chg="modSp add">
        <pc:chgData name="Jacob Benson" userId="cdf7047b-f2b9-48ae-bf9c-88e7164c41b7" providerId="ADAL" clId="{E3362623-D2F6-4B46-B8B7-194A6F80B559}" dt="2019-03-04T16:51:09.127" v="169" actId="20577"/>
        <pc:sldMkLst>
          <pc:docMk/>
          <pc:sldMk cId="3115827928" sldId="269"/>
        </pc:sldMkLst>
        <pc:spChg chg="mod">
          <ac:chgData name="Jacob Benson" userId="cdf7047b-f2b9-48ae-bf9c-88e7164c41b7" providerId="ADAL" clId="{E3362623-D2F6-4B46-B8B7-194A6F80B559}" dt="2019-03-04T16:51:09.127" v="169" actId="20577"/>
          <ac:spMkLst>
            <pc:docMk/>
            <pc:sldMk cId="3115827928" sldId="269"/>
            <ac:spMk id="2" creationId="{00000000-0000-0000-0000-000000000000}"/>
          </ac:spMkLst>
        </pc:spChg>
      </pc:sldChg>
      <pc:sldChg chg="modSp add">
        <pc:chgData name="Jacob Benson" userId="cdf7047b-f2b9-48ae-bf9c-88e7164c41b7" providerId="ADAL" clId="{E3362623-D2F6-4B46-B8B7-194A6F80B559}" dt="2019-03-04T16:51:19.519" v="182" actId="20577"/>
        <pc:sldMkLst>
          <pc:docMk/>
          <pc:sldMk cId="551270601" sldId="270"/>
        </pc:sldMkLst>
        <pc:spChg chg="mod">
          <ac:chgData name="Jacob Benson" userId="cdf7047b-f2b9-48ae-bf9c-88e7164c41b7" providerId="ADAL" clId="{E3362623-D2F6-4B46-B8B7-194A6F80B559}" dt="2019-03-04T16:51:19.519" v="182" actId="20577"/>
          <ac:spMkLst>
            <pc:docMk/>
            <pc:sldMk cId="551270601" sldId="270"/>
            <ac:spMk id="2" creationId="{00000000-0000-0000-0000-000000000000}"/>
          </ac:spMkLst>
        </pc:spChg>
      </pc:sldChg>
      <pc:sldChg chg="modSp add">
        <pc:chgData name="Jacob Benson" userId="cdf7047b-f2b9-48ae-bf9c-88e7164c41b7" providerId="ADAL" clId="{E3362623-D2F6-4B46-B8B7-194A6F80B559}" dt="2019-03-04T16:51:27.209" v="193" actId="20577"/>
        <pc:sldMkLst>
          <pc:docMk/>
          <pc:sldMk cId="364639353" sldId="271"/>
        </pc:sldMkLst>
        <pc:spChg chg="mod">
          <ac:chgData name="Jacob Benson" userId="cdf7047b-f2b9-48ae-bf9c-88e7164c41b7" providerId="ADAL" clId="{E3362623-D2F6-4B46-B8B7-194A6F80B559}" dt="2019-03-04T16:51:27.209" v="193" actId="20577"/>
          <ac:spMkLst>
            <pc:docMk/>
            <pc:sldMk cId="364639353" sldId="271"/>
            <ac:spMk id="2" creationId="{00000000-0000-0000-0000-000000000000}"/>
          </ac:spMkLst>
        </pc:spChg>
      </pc:sldChg>
      <pc:sldChg chg="modSp add">
        <pc:chgData name="Jacob Benson" userId="cdf7047b-f2b9-48ae-bf9c-88e7164c41b7" providerId="ADAL" clId="{E3362623-D2F6-4B46-B8B7-194A6F80B559}" dt="2019-03-04T16:55:02.345" v="323" actId="20577"/>
        <pc:sldMkLst>
          <pc:docMk/>
          <pc:sldMk cId="2192748864" sldId="272"/>
        </pc:sldMkLst>
        <pc:spChg chg="mod">
          <ac:chgData name="Jacob Benson" userId="cdf7047b-f2b9-48ae-bf9c-88e7164c41b7" providerId="ADAL" clId="{E3362623-D2F6-4B46-B8B7-194A6F80B559}" dt="2019-03-04T16:55:02.345" v="323" actId="20577"/>
          <ac:spMkLst>
            <pc:docMk/>
            <pc:sldMk cId="2192748864" sldId="272"/>
            <ac:spMk id="2" creationId="{00000000-0000-0000-0000-000000000000}"/>
          </ac:spMkLst>
        </pc:spChg>
      </pc:sldChg>
      <pc:sldChg chg="modSp add modNotesTx">
        <pc:chgData name="Jacob Benson" userId="cdf7047b-f2b9-48ae-bf9c-88e7164c41b7" providerId="ADAL" clId="{E3362623-D2F6-4B46-B8B7-194A6F80B559}" dt="2019-03-05T19:16:50.927" v="3386" actId="20577"/>
        <pc:sldMkLst>
          <pc:docMk/>
          <pc:sldMk cId="1210057660" sldId="273"/>
        </pc:sldMkLst>
        <pc:spChg chg="mod">
          <ac:chgData name="Jacob Benson" userId="cdf7047b-f2b9-48ae-bf9c-88e7164c41b7" providerId="ADAL" clId="{E3362623-D2F6-4B46-B8B7-194A6F80B559}" dt="2019-03-04T16:54:00.617" v="242" actId="20577"/>
          <ac:spMkLst>
            <pc:docMk/>
            <pc:sldMk cId="1210057660" sldId="273"/>
            <ac:spMk id="2" creationId="{00000000-0000-0000-0000-000000000000}"/>
          </ac:spMkLst>
        </pc:spChg>
        <pc:spChg chg="mod">
          <ac:chgData name="Jacob Benson" userId="cdf7047b-f2b9-48ae-bf9c-88e7164c41b7" providerId="ADAL" clId="{E3362623-D2F6-4B46-B8B7-194A6F80B559}" dt="2019-03-05T19:16:50.927" v="3386" actId="20577"/>
          <ac:spMkLst>
            <pc:docMk/>
            <pc:sldMk cId="1210057660" sldId="273"/>
            <ac:spMk id="13" creationId="{3452BCE3-1EE9-4B0B-B331-CA267F46E1C4}"/>
          </ac:spMkLst>
        </pc:spChg>
      </pc:sldChg>
      <pc:sldChg chg="modSp add">
        <pc:chgData name="Jacob Benson" userId="cdf7047b-f2b9-48ae-bf9c-88e7164c41b7" providerId="ADAL" clId="{E3362623-D2F6-4B46-B8B7-194A6F80B559}" dt="2019-03-05T19:12:29.711" v="3331" actId="20577"/>
        <pc:sldMkLst>
          <pc:docMk/>
          <pc:sldMk cId="2219968073" sldId="274"/>
        </pc:sldMkLst>
        <pc:spChg chg="mod">
          <ac:chgData name="Jacob Benson" userId="cdf7047b-f2b9-48ae-bf9c-88e7164c41b7" providerId="ADAL" clId="{E3362623-D2F6-4B46-B8B7-194A6F80B559}" dt="2019-03-05T19:12:05.311" v="3263" actId="20577"/>
          <ac:spMkLst>
            <pc:docMk/>
            <pc:sldMk cId="2219968073" sldId="274"/>
            <ac:spMk id="2" creationId="{00000000-0000-0000-0000-000000000000}"/>
          </ac:spMkLst>
        </pc:spChg>
        <pc:spChg chg="mod">
          <ac:chgData name="Jacob Benson" userId="cdf7047b-f2b9-48ae-bf9c-88e7164c41b7" providerId="ADAL" clId="{E3362623-D2F6-4B46-B8B7-194A6F80B559}" dt="2019-03-05T19:12:29.711" v="3331" actId="20577"/>
          <ac:spMkLst>
            <pc:docMk/>
            <pc:sldMk cId="2219968073" sldId="274"/>
            <ac:spMk id="3" creationId="{00000000-0000-0000-0000-000000000000}"/>
          </ac:spMkLst>
        </pc:spChg>
      </pc:sldChg>
      <pc:sldChg chg="modSp add del">
        <pc:chgData name="Jacob Benson" userId="cdf7047b-f2b9-48ae-bf9c-88e7164c41b7" providerId="ADAL" clId="{E3362623-D2F6-4B46-B8B7-194A6F80B559}" dt="2019-03-05T19:12:42.096" v="3348" actId="2696"/>
        <pc:sldMkLst>
          <pc:docMk/>
          <pc:sldMk cId="1920173484" sldId="275"/>
        </pc:sldMkLst>
        <pc:spChg chg="mod">
          <ac:chgData name="Jacob Benson" userId="cdf7047b-f2b9-48ae-bf9c-88e7164c41b7" providerId="ADAL" clId="{E3362623-D2F6-4B46-B8B7-194A6F80B559}" dt="2019-03-04T16:54:14.902" v="266" actId="20577"/>
          <ac:spMkLst>
            <pc:docMk/>
            <pc:sldMk cId="1920173484" sldId="275"/>
            <ac:spMk id="2" creationId="{00000000-0000-0000-0000-000000000000}"/>
          </ac:spMkLst>
        </pc:spChg>
      </pc:sldChg>
      <pc:sldChg chg="modSp add modNotesTx">
        <pc:chgData name="Jacob Benson" userId="cdf7047b-f2b9-48ae-bf9c-88e7164c41b7" providerId="ADAL" clId="{E3362623-D2F6-4B46-B8B7-194A6F80B559}" dt="2019-03-05T19:28:35.689" v="3992" actId="20577"/>
        <pc:sldMkLst>
          <pc:docMk/>
          <pc:sldMk cId="1479245205" sldId="276"/>
        </pc:sldMkLst>
        <pc:spChg chg="mod">
          <ac:chgData name="Jacob Benson" userId="cdf7047b-f2b9-48ae-bf9c-88e7164c41b7" providerId="ADAL" clId="{E3362623-D2F6-4B46-B8B7-194A6F80B559}" dt="2019-03-04T16:54:22.959" v="277" actId="20577"/>
          <ac:spMkLst>
            <pc:docMk/>
            <pc:sldMk cId="1479245205" sldId="276"/>
            <ac:spMk id="2" creationId="{00000000-0000-0000-0000-000000000000}"/>
          </ac:spMkLst>
        </pc:spChg>
        <pc:spChg chg="mod">
          <ac:chgData name="Jacob Benson" userId="cdf7047b-f2b9-48ae-bf9c-88e7164c41b7" providerId="ADAL" clId="{E3362623-D2F6-4B46-B8B7-194A6F80B559}" dt="2019-03-05T19:28:14.769" v="3839" actId="20577"/>
          <ac:spMkLst>
            <pc:docMk/>
            <pc:sldMk cId="1479245205" sldId="276"/>
            <ac:spMk id="3" creationId="{00000000-0000-0000-0000-000000000000}"/>
          </ac:spMkLst>
        </pc:spChg>
      </pc:sldChg>
      <pc:sldChg chg="modSp add">
        <pc:chgData name="Jacob Benson" userId="cdf7047b-f2b9-48ae-bf9c-88e7164c41b7" providerId="ADAL" clId="{E3362623-D2F6-4B46-B8B7-194A6F80B559}" dt="2019-03-04T16:54:32.477" v="288" actId="20577"/>
        <pc:sldMkLst>
          <pc:docMk/>
          <pc:sldMk cId="1064517450" sldId="277"/>
        </pc:sldMkLst>
        <pc:spChg chg="mod">
          <ac:chgData name="Jacob Benson" userId="cdf7047b-f2b9-48ae-bf9c-88e7164c41b7" providerId="ADAL" clId="{E3362623-D2F6-4B46-B8B7-194A6F80B559}" dt="2019-03-04T16:54:32.477" v="288" actId="20577"/>
          <ac:spMkLst>
            <pc:docMk/>
            <pc:sldMk cId="1064517450" sldId="277"/>
            <ac:spMk id="2" creationId="{00000000-0000-0000-0000-000000000000}"/>
          </ac:spMkLst>
        </pc:spChg>
      </pc:sldChg>
      <pc:sldChg chg="modSp add">
        <pc:chgData name="Jacob Benson" userId="cdf7047b-f2b9-48ae-bf9c-88e7164c41b7" providerId="ADAL" clId="{E3362623-D2F6-4B46-B8B7-194A6F80B559}" dt="2019-03-04T16:54:40.402" v="299" actId="20577"/>
        <pc:sldMkLst>
          <pc:docMk/>
          <pc:sldMk cId="1873613173" sldId="278"/>
        </pc:sldMkLst>
        <pc:spChg chg="mod">
          <ac:chgData name="Jacob Benson" userId="cdf7047b-f2b9-48ae-bf9c-88e7164c41b7" providerId="ADAL" clId="{E3362623-D2F6-4B46-B8B7-194A6F80B559}" dt="2019-03-04T16:54:40.402" v="299" actId="20577"/>
          <ac:spMkLst>
            <pc:docMk/>
            <pc:sldMk cId="1873613173" sldId="278"/>
            <ac:spMk id="2" creationId="{00000000-0000-0000-0000-000000000000}"/>
          </ac:spMkLst>
        </pc:spChg>
      </pc:sldChg>
      <pc:sldChg chg="modSp add">
        <pc:chgData name="Jacob Benson" userId="cdf7047b-f2b9-48ae-bf9c-88e7164c41b7" providerId="ADAL" clId="{E3362623-D2F6-4B46-B8B7-194A6F80B559}" dt="2019-03-04T16:54:47.080" v="310" actId="20577"/>
        <pc:sldMkLst>
          <pc:docMk/>
          <pc:sldMk cId="580471999" sldId="279"/>
        </pc:sldMkLst>
        <pc:spChg chg="mod">
          <ac:chgData name="Jacob Benson" userId="cdf7047b-f2b9-48ae-bf9c-88e7164c41b7" providerId="ADAL" clId="{E3362623-D2F6-4B46-B8B7-194A6F80B559}" dt="2019-03-04T16:54:47.080" v="310" actId="20577"/>
          <ac:spMkLst>
            <pc:docMk/>
            <pc:sldMk cId="580471999" sldId="279"/>
            <ac:spMk id="2" creationId="{00000000-0000-0000-0000-000000000000}"/>
          </ac:spMkLst>
        </pc:spChg>
      </pc:sldChg>
      <pc:sldChg chg="modSp add">
        <pc:chgData name="Jacob Benson" userId="cdf7047b-f2b9-48ae-bf9c-88e7164c41b7" providerId="ADAL" clId="{E3362623-D2F6-4B46-B8B7-194A6F80B559}" dt="2019-03-04T16:54:54.269" v="321" actId="20577"/>
        <pc:sldMkLst>
          <pc:docMk/>
          <pc:sldMk cId="3239753971" sldId="280"/>
        </pc:sldMkLst>
        <pc:spChg chg="mod">
          <ac:chgData name="Jacob Benson" userId="cdf7047b-f2b9-48ae-bf9c-88e7164c41b7" providerId="ADAL" clId="{E3362623-D2F6-4B46-B8B7-194A6F80B559}" dt="2019-03-04T16:54:54.269" v="321" actId="20577"/>
          <ac:spMkLst>
            <pc:docMk/>
            <pc:sldMk cId="3239753971" sldId="280"/>
            <ac:spMk id="2" creationId="{00000000-0000-0000-0000-000000000000}"/>
          </ac:spMkLst>
        </pc:spChg>
      </pc:sldChg>
      <pc:sldChg chg="modSp add">
        <pc:chgData name="Jacob Benson" userId="cdf7047b-f2b9-48ae-bf9c-88e7164c41b7" providerId="ADAL" clId="{E3362623-D2F6-4B46-B8B7-194A6F80B559}" dt="2019-03-04T16:55:07.036" v="334" actId="20577"/>
        <pc:sldMkLst>
          <pc:docMk/>
          <pc:sldMk cId="2593885962" sldId="281"/>
        </pc:sldMkLst>
        <pc:spChg chg="mod">
          <ac:chgData name="Jacob Benson" userId="cdf7047b-f2b9-48ae-bf9c-88e7164c41b7" providerId="ADAL" clId="{E3362623-D2F6-4B46-B8B7-194A6F80B559}" dt="2019-03-04T16:55:07.036" v="334" actId="20577"/>
          <ac:spMkLst>
            <pc:docMk/>
            <pc:sldMk cId="2593885962" sldId="281"/>
            <ac:spMk id="2" creationId="{00000000-0000-0000-0000-000000000000}"/>
          </ac:spMkLst>
        </pc:spChg>
      </pc:sldChg>
      <pc:sldChg chg="addSp delSp modSp add modNotesTx">
        <pc:chgData name="Jacob Benson" userId="cdf7047b-f2b9-48ae-bf9c-88e7164c41b7" providerId="ADAL" clId="{E3362623-D2F6-4B46-B8B7-194A6F80B559}" dt="2019-03-04T17:07:39.670" v="688" actId="1076"/>
        <pc:sldMkLst>
          <pc:docMk/>
          <pc:sldMk cId="440855553" sldId="282"/>
        </pc:sldMkLst>
        <pc:spChg chg="mod">
          <ac:chgData name="Jacob Benson" userId="cdf7047b-f2b9-48ae-bf9c-88e7164c41b7" providerId="ADAL" clId="{E3362623-D2F6-4B46-B8B7-194A6F80B559}" dt="2019-03-04T16:58:00.187" v="411" actId="20577"/>
          <ac:spMkLst>
            <pc:docMk/>
            <pc:sldMk cId="440855553" sldId="282"/>
            <ac:spMk id="2" creationId="{00000000-0000-0000-0000-000000000000}"/>
          </ac:spMkLst>
        </pc:spChg>
        <pc:spChg chg="add del">
          <ac:chgData name="Jacob Benson" userId="cdf7047b-f2b9-48ae-bf9c-88e7164c41b7" providerId="ADAL" clId="{E3362623-D2F6-4B46-B8B7-194A6F80B559}" dt="2019-03-04T17:07:01.115" v="675" actId="478"/>
          <ac:spMkLst>
            <pc:docMk/>
            <pc:sldMk cId="440855553" sldId="282"/>
            <ac:spMk id="4" creationId="{DC72FC42-5D30-4F82-9999-89CA93125E6C}"/>
          </ac:spMkLst>
        </pc:spChg>
        <pc:spChg chg="add del mod">
          <ac:chgData name="Jacob Benson" userId="cdf7047b-f2b9-48ae-bf9c-88e7164c41b7" providerId="ADAL" clId="{E3362623-D2F6-4B46-B8B7-194A6F80B559}" dt="2019-03-04T17:07:01.115" v="675" actId="478"/>
          <ac:spMkLst>
            <pc:docMk/>
            <pc:sldMk cId="440855553" sldId="282"/>
            <ac:spMk id="6" creationId="{D2BFDAB0-33D1-404F-B88A-D998F563607F}"/>
          </ac:spMkLst>
        </pc:spChg>
        <pc:spChg chg="del mod">
          <ac:chgData name="Jacob Benson" userId="cdf7047b-f2b9-48ae-bf9c-88e7164c41b7" providerId="ADAL" clId="{E3362623-D2F6-4B46-B8B7-194A6F80B559}" dt="2019-03-04T17:06:45.486" v="670"/>
          <ac:spMkLst>
            <pc:docMk/>
            <pc:sldMk cId="440855553" sldId="282"/>
            <ac:spMk id="13" creationId="{3452BCE3-1EE9-4B0B-B331-CA267F46E1C4}"/>
          </ac:spMkLst>
        </pc:spChg>
        <pc:picChg chg="add del mod">
          <ac:chgData name="Jacob Benson" userId="cdf7047b-f2b9-48ae-bf9c-88e7164c41b7" providerId="ADAL" clId="{E3362623-D2F6-4B46-B8B7-194A6F80B559}" dt="2019-03-04T17:07:38.280" v="687" actId="1076"/>
          <ac:picMkLst>
            <pc:docMk/>
            <pc:sldMk cId="440855553" sldId="282"/>
            <ac:picMk id="3" creationId="{8FD4A48F-A484-4648-B977-2072D7652B1C}"/>
          </ac:picMkLst>
        </pc:picChg>
        <pc:picChg chg="add mod">
          <ac:chgData name="Jacob Benson" userId="cdf7047b-f2b9-48ae-bf9c-88e7164c41b7" providerId="ADAL" clId="{E3362623-D2F6-4B46-B8B7-194A6F80B559}" dt="2019-03-04T17:07:33.060" v="685" actId="14100"/>
          <ac:picMkLst>
            <pc:docMk/>
            <pc:sldMk cId="440855553" sldId="282"/>
            <ac:picMk id="7" creationId="{302B045C-5BF6-4BE2-8E82-3E792827242D}"/>
          </ac:picMkLst>
        </pc:picChg>
        <pc:picChg chg="add mod">
          <ac:chgData name="Jacob Benson" userId="cdf7047b-f2b9-48ae-bf9c-88e7164c41b7" providerId="ADAL" clId="{E3362623-D2F6-4B46-B8B7-194A6F80B559}" dt="2019-03-04T17:07:39.670" v="688" actId="1076"/>
          <ac:picMkLst>
            <pc:docMk/>
            <pc:sldMk cId="440855553" sldId="282"/>
            <ac:picMk id="8" creationId="{432C8C36-34DF-453B-9F85-4E94D6F45419}"/>
          </ac:picMkLst>
        </pc:picChg>
      </pc:sldChg>
      <pc:sldChg chg="addSp delSp modSp add modNotesTx">
        <pc:chgData name="Jacob Benson" userId="cdf7047b-f2b9-48ae-bf9c-88e7164c41b7" providerId="ADAL" clId="{E3362623-D2F6-4B46-B8B7-194A6F80B559}" dt="2019-03-04T17:13:12.010" v="951" actId="20577"/>
        <pc:sldMkLst>
          <pc:docMk/>
          <pc:sldMk cId="1361146930" sldId="283"/>
        </pc:sldMkLst>
        <pc:spChg chg="add del mod">
          <ac:chgData name="Jacob Benson" userId="cdf7047b-f2b9-48ae-bf9c-88e7164c41b7" providerId="ADAL" clId="{E3362623-D2F6-4B46-B8B7-194A6F80B559}" dt="2019-03-04T17:10:47.873" v="691"/>
          <ac:spMkLst>
            <pc:docMk/>
            <pc:sldMk cId="1361146930" sldId="283"/>
            <ac:spMk id="6" creationId="{89BF6A4F-6A54-4854-9D67-51CAFE8D9D2F}"/>
          </ac:spMkLst>
        </pc:spChg>
        <pc:picChg chg="del">
          <ac:chgData name="Jacob Benson" userId="cdf7047b-f2b9-48ae-bf9c-88e7164c41b7" providerId="ADAL" clId="{E3362623-D2F6-4B46-B8B7-194A6F80B559}" dt="2019-03-04T17:10:32.799" v="690" actId="478"/>
          <ac:picMkLst>
            <pc:docMk/>
            <pc:sldMk cId="1361146930" sldId="283"/>
            <ac:picMk id="3" creationId="{8FD4A48F-A484-4648-B977-2072D7652B1C}"/>
          </ac:picMkLst>
        </pc:picChg>
        <pc:picChg chg="del">
          <ac:chgData name="Jacob Benson" userId="cdf7047b-f2b9-48ae-bf9c-88e7164c41b7" providerId="ADAL" clId="{E3362623-D2F6-4B46-B8B7-194A6F80B559}" dt="2019-03-04T17:10:51.360" v="693" actId="478"/>
          <ac:picMkLst>
            <pc:docMk/>
            <pc:sldMk cId="1361146930" sldId="283"/>
            <ac:picMk id="7" creationId="{302B045C-5BF6-4BE2-8E82-3E792827242D}"/>
          </ac:picMkLst>
        </pc:picChg>
        <pc:picChg chg="del">
          <ac:chgData name="Jacob Benson" userId="cdf7047b-f2b9-48ae-bf9c-88e7164c41b7" providerId="ADAL" clId="{E3362623-D2F6-4B46-B8B7-194A6F80B559}" dt="2019-03-04T17:10:52.469" v="694" actId="478"/>
          <ac:picMkLst>
            <pc:docMk/>
            <pc:sldMk cId="1361146930" sldId="283"/>
            <ac:picMk id="8" creationId="{432C8C36-34DF-453B-9F85-4E94D6F45419}"/>
          </ac:picMkLst>
        </pc:picChg>
        <pc:picChg chg="add mod">
          <ac:chgData name="Jacob Benson" userId="cdf7047b-f2b9-48ae-bf9c-88e7164c41b7" providerId="ADAL" clId="{E3362623-D2F6-4B46-B8B7-194A6F80B559}" dt="2019-03-04T17:10:55.577" v="695" actId="1076"/>
          <ac:picMkLst>
            <pc:docMk/>
            <pc:sldMk cId="1361146930" sldId="283"/>
            <ac:picMk id="9" creationId="{244F93DE-5A9F-449D-BF70-0D600E00604E}"/>
          </ac:picMkLst>
        </pc:picChg>
      </pc:sldChg>
      <pc:sldChg chg="addSp delSp modSp add ord modAnim">
        <pc:chgData name="Jacob Benson" userId="cdf7047b-f2b9-48ae-bf9c-88e7164c41b7" providerId="ADAL" clId="{E3362623-D2F6-4B46-B8B7-194A6F80B559}" dt="2019-03-04T17:16:55.678" v="985" actId="20577"/>
        <pc:sldMkLst>
          <pc:docMk/>
          <pc:sldMk cId="3489877315" sldId="284"/>
        </pc:sldMkLst>
        <pc:spChg chg="mod">
          <ac:chgData name="Jacob Benson" userId="cdf7047b-f2b9-48ae-bf9c-88e7164c41b7" providerId="ADAL" clId="{E3362623-D2F6-4B46-B8B7-194A6F80B559}" dt="2019-03-04T17:15:59.814" v="972" actId="20577"/>
          <ac:spMkLst>
            <pc:docMk/>
            <pc:sldMk cId="3489877315" sldId="284"/>
            <ac:spMk id="2" creationId="{00000000-0000-0000-0000-000000000000}"/>
          </ac:spMkLst>
        </pc:spChg>
        <pc:spChg chg="add mod">
          <ac:chgData name="Jacob Benson" userId="cdf7047b-f2b9-48ae-bf9c-88e7164c41b7" providerId="ADAL" clId="{E3362623-D2F6-4B46-B8B7-194A6F80B559}" dt="2019-03-04T17:16:40.681" v="978" actId="14100"/>
          <ac:spMkLst>
            <pc:docMk/>
            <pc:sldMk cId="3489877315" sldId="284"/>
            <ac:spMk id="5" creationId="{BBF9C3E6-C3C3-4F03-B223-82EB1553B74E}"/>
          </ac:spMkLst>
        </pc:spChg>
        <pc:spChg chg="mod">
          <ac:chgData name="Jacob Benson" userId="cdf7047b-f2b9-48ae-bf9c-88e7164c41b7" providerId="ADAL" clId="{E3362623-D2F6-4B46-B8B7-194A6F80B559}" dt="2019-03-04T17:16:55.678" v="985" actId="20577"/>
          <ac:spMkLst>
            <pc:docMk/>
            <pc:sldMk cId="3489877315" sldId="284"/>
            <ac:spMk id="13" creationId="{3452BCE3-1EE9-4B0B-B331-CA267F46E1C4}"/>
          </ac:spMkLst>
        </pc:spChg>
        <pc:picChg chg="del">
          <ac:chgData name="Jacob Benson" userId="cdf7047b-f2b9-48ae-bf9c-88e7164c41b7" providerId="ADAL" clId="{E3362623-D2F6-4B46-B8B7-194A6F80B559}" dt="2019-03-04T17:16:11.797" v="973" actId="478"/>
          <ac:picMkLst>
            <pc:docMk/>
            <pc:sldMk cId="3489877315" sldId="284"/>
            <ac:picMk id="14" creationId="{84E9A9D9-3E0D-4057-AC57-D0B1530D8BE4}"/>
          </ac:picMkLst>
        </pc:picChg>
      </pc:sldChg>
      <pc:sldChg chg="addSp delSp modSp add">
        <pc:chgData name="Jacob Benson" userId="cdf7047b-f2b9-48ae-bf9c-88e7164c41b7" providerId="ADAL" clId="{E3362623-D2F6-4B46-B8B7-194A6F80B559}" dt="2019-03-04T17:29:10.319" v="1768" actId="1076"/>
        <pc:sldMkLst>
          <pc:docMk/>
          <pc:sldMk cId="2424132125" sldId="285"/>
        </pc:sldMkLst>
        <pc:spChg chg="del mod">
          <ac:chgData name="Jacob Benson" userId="cdf7047b-f2b9-48ae-bf9c-88e7164c41b7" providerId="ADAL" clId="{E3362623-D2F6-4B46-B8B7-194A6F80B559}" dt="2019-03-04T17:27:57.584" v="1719" actId="478"/>
          <ac:spMkLst>
            <pc:docMk/>
            <pc:sldMk cId="2424132125" sldId="285"/>
            <ac:spMk id="2" creationId="{00000000-0000-0000-0000-000000000000}"/>
          </ac:spMkLst>
        </pc:spChg>
        <pc:spChg chg="add del mod">
          <ac:chgData name="Jacob Benson" userId="cdf7047b-f2b9-48ae-bf9c-88e7164c41b7" providerId="ADAL" clId="{E3362623-D2F6-4B46-B8B7-194A6F80B559}" dt="2019-03-04T17:27:56.068" v="1718" actId="478"/>
          <ac:spMkLst>
            <pc:docMk/>
            <pc:sldMk cId="2424132125" sldId="285"/>
            <ac:spMk id="4" creationId="{687D648C-0274-460E-A4B4-E2B49B8B1235}"/>
          </ac:spMkLst>
        </pc:spChg>
        <pc:spChg chg="mod">
          <ac:chgData name="Jacob Benson" userId="cdf7047b-f2b9-48ae-bf9c-88e7164c41b7" providerId="ADAL" clId="{E3362623-D2F6-4B46-B8B7-194A6F80B559}" dt="2019-03-04T17:29:03.586" v="1767" actId="20577"/>
          <ac:spMkLst>
            <pc:docMk/>
            <pc:sldMk cId="2424132125" sldId="285"/>
            <ac:spMk id="5" creationId="{BBF9C3E6-C3C3-4F03-B223-82EB1553B74E}"/>
          </ac:spMkLst>
        </pc:spChg>
        <pc:spChg chg="add del mod">
          <ac:chgData name="Jacob Benson" userId="cdf7047b-f2b9-48ae-bf9c-88e7164c41b7" providerId="ADAL" clId="{E3362623-D2F6-4B46-B8B7-194A6F80B559}" dt="2019-03-04T17:28:03.295" v="1720" actId="478"/>
          <ac:spMkLst>
            <pc:docMk/>
            <pc:sldMk cId="2424132125" sldId="285"/>
            <ac:spMk id="7" creationId="{D35B2BED-1FA4-41CF-8C73-DDE4AEF752CD}"/>
          </ac:spMkLst>
        </pc:spChg>
        <pc:spChg chg="del">
          <ac:chgData name="Jacob Benson" userId="cdf7047b-f2b9-48ae-bf9c-88e7164c41b7" providerId="ADAL" clId="{E3362623-D2F6-4B46-B8B7-194A6F80B559}" dt="2019-03-04T17:27:54.756" v="1717" actId="478"/>
          <ac:spMkLst>
            <pc:docMk/>
            <pc:sldMk cId="2424132125" sldId="285"/>
            <ac:spMk id="13" creationId="{3452BCE3-1EE9-4B0B-B331-CA267F46E1C4}"/>
          </ac:spMkLst>
        </pc:spChg>
        <pc:picChg chg="add mod">
          <ac:chgData name="Jacob Benson" userId="cdf7047b-f2b9-48ae-bf9c-88e7164c41b7" providerId="ADAL" clId="{E3362623-D2F6-4B46-B8B7-194A6F80B559}" dt="2019-03-04T17:29:10.319" v="1768" actId="1076"/>
          <ac:picMkLst>
            <pc:docMk/>
            <pc:sldMk cId="2424132125" sldId="285"/>
            <ac:picMk id="8" creationId="{E3DFC5A0-9F37-489B-A1BC-63B68CD4620E}"/>
          </ac:picMkLst>
        </pc:picChg>
      </pc:sldChg>
      <pc:sldChg chg="addSp delSp modSp add del">
        <pc:chgData name="Jacob Benson" userId="cdf7047b-f2b9-48ae-bf9c-88e7164c41b7" providerId="ADAL" clId="{E3362623-D2F6-4B46-B8B7-194A6F80B559}" dt="2019-03-04T17:49:40.282" v="2113" actId="2696"/>
        <pc:sldMkLst>
          <pc:docMk/>
          <pc:sldMk cId="478247444" sldId="286"/>
        </pc:sldMkLst>
        <pc:spChg chg="mod">
          <ac:chgData name="Jacob Benson" userId="cdf7047b-f2b9-48ae-bf9c-88e7164c41b7" providerId="ADAL" clId="{E3362623-D2F6-4B46-B8B7-194A6F80B559}" dt="2019-03-04T17:38:45.354" v="1776" actId="20577"/>
          <ac:spMkLst>
            <pc:docMk/>
            <pc:sldMk cId="478247444" sldId="286"/>
            <ac:spMk id="5" creationId="{BBF9C3E6-C3C3-4F03-B223-82EB1553B74E}"/>
          </ac:spMkLst>
        </pc:spChg>
        <pc:picChg chg="add mod">
          <ac:chgData name="Jacob Benson" userId="cdf7047b-f2b9-48ae-bf9c-88e7164c41b7" providerId="ADAL" clId="{E3362623-D2F6-4B46-B8B7-194A6F80B559}" dt="2019-03-04T17:39:23.761" v="1781" actId="1076"/>
          <ac:picMkLst>
            <pc:docMk/>
            <pc:sldMk cId="478247444" sldId="286"/>
            <ac:picMk id="2" creationId="{22E357EC-76BF-4987-9ED2-97B6298CAAED}"/>
          </ac:picMkLst>
        </pc:picChg>
        <pc:picChg chg="del">
          <ac:chgData name="Jacob Benson" userId="cdf7047b-f2b9-48ae-bf9c-88e7164c41b7" providerId="ADAL" clId="{E3362623-D2F6-4B46-B8B7-194A6F80B559}" dt="2019-03-04T17:38:36.718" v="1770" actId="478"/>
          <ac:picMkLst>
            <pc:docMk/>
            <pc:sldMk cId="478247444" sldId="286"/>
            <ac:picMk id="8" creationId="{E3DFC5A0-9F37-489B-A1BC-63B68CD4620E}"/>
          </ac:picMkLst>
        </pc:picChg>
      </pc:sldChg>
      <pc:sldChg chg="addSp delSp modSp add ord">
        <pc:chgData name="Jacob Benson" userId="cdf7047b-f2b9-48ae-bf9c-88e7164c41b7" providerId="ADAL" clId="{E3362623-D2F6-4B46-B8B7-194A6F80B559}" dt="2019-03-04T17:49:48.644" v="2114"/>
        <pc:sldMkLst>
          <pc:docMk/>
          <pc:sldMk cId="2833279441" sldId="287"/>
        </pc:sldMkLst>
        <pc:picChg chg="del">
          <ac:chgData name="Jacob Benson" userId="cdf7047b-f2b9-48ae-bf9c-88e7164c41b7" providerId="ADAL" clId="{E3362623-D2F6-4B46-B8B7-194A6F80B559}" dt="2019-03-04T17:39:48.768" v="1783" actId="478"/>
          <ac:picMkLst>
            <pc:docMk/>
            <pc:sldMk cId="2833279441" sldId="287"/>
            <ac:picMk id="2" creationId="{22E357EC-76BF-4987-9ED2-97B6298CAAED}"/>
          </ac:picMkLst>
        </pc:picChg>
        <pc:picChg chg="add mod">
          <ac:chgData name="Jacob Benson" userId="cdf7047b-f2b9-48ae-bf9c-88e7164c41b7" providerId="ADAL" clId="{E3362623-D2F6-4B46-B8B7-194A6F80B559}" dt="2019-03-04T17:39:59.527" v="1787" actId="1076"/>
          <ac:picMkLst>
            <pc:docMk/>
            <pc:sldMk cId="2833279441" sldId="287"/>
            <ac:picMk id="3" creationId="{A2841087-C531-4483-A899-E5524DDF52C6}"/>
          </ac:picMkLst>
        </pc:picChg>
      </pc:sldChg>
      <pc:sldChg chg="modSp add modNotesTx">
        <pc:chgData name="Jacob Benson" userId="cdf7047b-f2b9-48ae-bf9c-88e7164c41b7" providerId="ADAL" clId="{E3362623-D2F6-4B46-B8B7-194A6F80B559}" dt="2019-03-04T17:45:02.475" v="2085" actId="20577"/>
        <pc:sldMkLst>
          <pc:docMk/>
          <pc:sldMk cId="1954701068" sldId="288"/>
        </pc:sldMkLst>
        <pc:spChg chg="mod">
          <ac:chgData name="Jacob Benson" userId="cdf7047b-f2b9-48ae-bf9c-88e7164c41b7" providerId="ADAL" clId="{E3362623-D2F6-4B46-B8B7-194A6F80B559}" dt="2019-03-04T17:44:39.932" v="2032" actId="20577"/>
          <ac:spMkLst>
            <pc:docMk/>
            <pc:sldMk cId="1954701068" sldId="288"/>
            <ac:spMk id="2" creationId="{00000000-0000-0000-0000-000000000000}"/>
          </ac:spMkLst>
        </pc:spChg>
        <pc:spChg chg="mod">
          <ac:chgData name="Jacob Benson" userId="cdf7047b-f2b9-48ae-bf9c-88e7164c41b7" providerId="ADAL" clId="{E3362623-D2F6-4B46-B8B7-194A6F80B559}" dt="2019-03-04T17:44:54.457" v="2084" actId="20577"/>
          <ac:spMkLst>
            <pc:docMk/>
            <pc:sldMk cId="1954701068" sldId="288"/>
            <ac:spMk id="13" creationId="{3452BCE3-1EE9-4B0B-B331-CA267F46E1C4}"/>
          </ac:spMkLst>
        </pc:spChg>
      </pc:sldChg>
      <pc:sldChg chg="modSp add ord modTransition modNotesTx">
        <pc:chgData name="Jacob Benson" userId="cdf7047b-f2b9-48ae-bf9c-88e7164c41b7" providerId="ADAL" clId="{E3362623-D2F6-4B46-B8B7-194A6F80B559}" dt="2019-03-04T17:54:38.544" v="2237" actId="20577"/>
        <pc:sldMkLst>
          <pc:docMk/>
          <pc:sldMk cId="2638838530" sldId="289"/>
        </pc:sldMkLst>
        <pc:spChg chg="mod">
          <ac:chgData name="Jacob Benson" userId="cdf7047b-f2b9-48ae-bf9c-88e7164c41b7" providerId="ADAL" clId="{E3362623-D2F6-4B46-B8B7-194A6F80B559}" dt="2019-03-04T17:49:16.407" v="2112" actId="20577"/>
          <ac:spMkLst>
            <pc:docMk/>
            <pc:sldMk cId="2638838530" sldId="289"/>
            <ac:spMk id="2" creationId="{00000000-0000-0000-0000-000000000000}"/>
          </ac:spMkLst>
        </pc:spChg>
      </pc:sldChg>
      <pc:sldChg chg="addSp delSp modSp add">
        <pc:chgData name="Jacob Benson" userId="cdf7047b-f2b9-48ae-bf9c-88e7164c41b7" providerId="ADAL" clId="{E3362623-D2F6-4B46-B8B7-194A6F80B559}" dt="2019-03-04T17:50:47.030" v="2127" actId="20577"/>
        <pc:sldMkLst>
          <pc:docMk/>
          <pc:sldMk cId="4018139250" sldId="290"/>
        </pc:sldMkLst>
        <pc:spChg chg="mod">
          <ac:chgData name="Jacob Benson" userId="cdf7047b-f2b9-48ae-bf9c-88e7164c41b7" providerId="ADAL" clId="{E3362623-D2F6-4B46-B8B7-194A6F80B559}" dt="2019-03-04T17:50:47.030" v="2127" actId="20577"/>
          <ac:spMkLst>
            <pc:docMk/>
            <pc:sldMk cId="4018139250" sldId="290"/>
            <ac:spMk id="5" creationId="{BBF9C3E6-C3C3-4F03-B223-82EB1553B74E}"/>
          </ac:spMkLst>
        </pc:spChg>
        <pc:picChg chg="add mod">
          <ac:chgData name="Jacob Benson" userId="cdf7047b-f2b9-48ae-bf9c-88e7164c41b7" providerId="ADAL" clId="{E3362623-D2F6-4B46-B8B7-194A6F80B559}" dt="2019-03-04T17:50:36.548" v="2119" actId="1076"/>
          <ac:picMkLst>
            <pc:docMk/>
            <pc:sldMk cId="4018139250" sldId="290"/>
            <ac:picMk id="2" creationId="{F7D9D7A3-A411-403A-ACF0-297D28BF2FAA}"/>
          </ac:picMkLst>
        </pc:picChg>
        <pc:picChg chg="del">
          <ac:chgData name="Jacob Benson" userId="cdf7047b-f2b9-48ae-bf9c-88e7164c41b7" providerId="ADAL" clId="{E3362623-D2F6-4B46-B8B7-194A6F80B559}" dt="2019-03-04T17:50:28.923" v="2116" actId="478"/>
          <ac:picMkLst>
            <pc:docMk/>
            <pc:sldMk cId="4018139250" sldId="290"/>
            <ac:picMk id="3" creationId="{A2841087-C531-4483-A899-E5524DDF52C6}"/>
          </ac:picMkLst>
        </pc:picChg>
      </pc:sldChg>
      <pc:sldChg chg="addSp delSp modSp add">
        <pc:chgData name="Jacob Benson" userId="cdf7047b-f2b9-48ae-bf9c-88e7164c41b7" providerId="ADAL" clId="{E3362623-D2F6-4B46-B8B7-194A6F80B559}" dt="2019-03-04T17:51:14.437" v="2133" actId="14100"/>
        <pc:sldMkLst>
          <pc:docMk/>
          <pc:sldMk cId="1284041362" sldId="291"/>
        </pc:sldMkLst>
        <pc:picChg chg="del">
          <ac:chgData name="Jacob Benson" userId="cdf7047b-f2b9-48ae-bf9c-88e7164c41b7" providerId="ADAL" clId="{E3362623-D2F6-4B46-B8B7-194A6F80B559}" dt="2019-03-04T17:51:02.923" v="2129" actId="478"/>
          <ac:picMkLst>
            <pc:docMk/>
            <pc:sldMk cId="1284041362" sldId="291"/>
            <ac:picMk id="2" creationId="{F7D9D7A3-A411-403A-ACF0-297D28BF2FAA}"/>
          </ac:picMkLst>
        </pc:picChg>
        <pc:picChg chg="add mod">
          <ac:chgData name="Jacob Benson" userId="cdf7047b-f2b9-48ae-bf9c-88e7164c41b7" providerId="ADAL" clId="{E3362623-D2F6-4B46-B8B7-194A6F80B559}" dt="2019-03-04T17:51:14.437" v="2133" actId="14100"/>
          <ac:picMkLst>
            <pc:docMk/>
            <pc:sldMk cId="1284041362" sldId="291"/>
            <ac:picMk id="3" creationId="{1B022211-9EE3-49D7-AFBA-12460C7E1624}"/>
          </ac:picMkLst>
        </pc:picChg>
      </pc:sldChg>
      <pc:sldChg chg="addSp delSp modSp add">
        <pc:chgData name="Jacob Benson" userId="cdf7047b-f2b9-48ae-bf9c-88e7164c41b7" providerId="ADAL" clId="{E3362623-D2F6-4B46-B8B7-194A6F80B559}" dt="2019-03-04T17:51:48.547" v="2139" actId="1076"/>
        <pc:sldMkLst>
          <pc:docMk/>
          <pc:sldMk cId="1637013066" sldId="292"/>
        </pc:sldMkLst>
        <pc:picChg chg="add mod">
          <ac:chgData name="Jacob Benson" userId="cdf7047b-f2b9-48ae-bf9c-88e7164c41b7" providerId="ADAL" clId="{E3362623-D2F6-4B46-B8B7-194A6F80B559}" dt="2019-03-04T17:51:48.547" v="2139" actId="1076"/>
          <ac:picMkLst>
            <pc:docMk/>
            <pc:sldMk cId="1637013066" sldId="292"/>
            <ac:picMk id="2" creationId="{A5598B4E-9027-4A10-AC85-CDA788E8938A}"/>
          </ac:picMkLst>
        </pc:picChg>
        <pc:picChg chg="del">
          <ac:chgData name="Jacob Benson" userId="cdf7047b-f2b9-48ae-bf9c-88e7164c41b7" providerId="ADAL" clId="{E3362623-D2F6-4B46-B8B7-194A6F80B559}" dt="2019-03-04T17:51:39.249" v="2135" actId="478"/>
          <ac:picMkLst>
            <pc:docMk/>
            <pc:sldMk cId="1637013066" sldId="292"/>
            <ac:picMk id="3" creationId="{1B022211-9EE3-49D7-AFBA-12460C7E1624}"/>
          </ac:picMkLst>
        </pc:picChg>
      </pc:sldChg>
      <pc:sldChg chg="addSp delSp modSp add">
        <pc:chgData name="Jacob Benson" userId="cdf7047b-f2b9-48ae-bf9c-88e7164c41b7" providerId="ADAL" clId="{E3362623-D2F6-4B46-B8B7-194A6F80B559}" dt="2019-03-04T17:52:09.150" v="2145" actId="1076"/>
        <pc:sldMkLst>
          <pc:docMk/>
          <pc:sldMk cId="2900887705" sldId="293"/>
        </pc:sldMkLst>
        <pc:picChg chg="del">
          <ac:chgData name="Jacob Benson" userId="cdf7047b-f2b9-48ae-bf9c-88e7164c41b7" providerId="ADAL" clId="{E3362623-D2F6-4B46-B8B7-194A6F80B559}" dt="2019-03-04T17:52:00.599" v="2141" actId="478"/>
          <ac:picMkLst>
            <pc:docMk/>
            <pc:sldMk cId="2900887705" sldId="293"/>
            <ac:picMk id="2" creationId="{A5598B4E-9027-4A10-AC85-CDA788E8938A}"/>
          </ac:picMkLst>
        </pc:picChg>
        <pc:picChg chg="add mod">
          <ac:chgData name="Jacob Benson" userId="cdf7047b-f2b9-48ae-bf9c-88e7164c41b7" providerId="ADAL" clId="{E3362623-D2F6-4B46-B8B7-194A6F80B559}" dt="2019-03-04T17:52:09.150" v="2145" actId="1076"/>
          <ac:picMkLst>
            <pc:docMk/>
            <pc:sldMk cId="2900887705" sldId="293"/>
            <ac:picMk id="3" creationId="{778F0300-D298-4562-8F23-05FBD0914A40}"/>
          </ac:picMkLst>
        </pc:picChg>
      </pc:sldChg>
      <pc:sldChg chg="modSp add ord">
        <pc:chgData name="Jacob Benson" userId="cdf7047b-f2b9-48ae-bf9c-88e7164c41b7" providerId="ADAL" clId="{E3362623-D2F6-4B46-B8B7-194A6F80B559}" dt="2019-03-05T19:12:35.055" v="3347" actId="20577"/>
        <pc:sldMkLst>
          <pc:docMk/>
          <pc:sldMk cId="1369749602" sldId="294"/>
        </pc:sldMkLst>
        <pc:spChg chg="mod">
          <ac:chgData name="Jacob Benson" userId="cdf7047b-f2b9-48ae-bf9c-88e7164c41b7" providerId="ADAL" clId="{E3362623-D2F6-4B46-B8B7-194A6F80B559}" dt="2019-03-05T19:12:35.055" v="3347" actId="20577"/>
          <ac:spMkLst>
            <pc:docMk/>
            <pc:sldMk cId="1369749602" sldId="294"/>
            <ac:spMk id="2" creationId="{00000000-0000-0000-0000-000000000000}"/>
          </ac:spMkLst>
        </pc:spChg>
      </pc:sldChg>
      <pc:sldChg chg="modSp add del ord">
        <pc:chgData name="Jacob Benson" userId="cdf7047b-f2b9-48ae-bf9c-88e7164c41b7" providerId="ADAL" clId="{E3362623-D2F6-4B46-B8B7-194A6F80B559}" dt="2019-03-05T19:12:44.269" v="3349" actId="2696"/>
        <pc:sldMkLst>
          <pc:docMk/>
          <pc:sldMk cId="2732927232" sldId="295"/>
        </pc:sldMkLst>
        <pc:spChg chg="mod">
          <ac:chgData name="Jacob Benson" userId="cdf7047b-f2b9-48ae-bf9c-88e7164c41b7" providerId="ADAL" clId="{E3362623-D2F6-4B46-B8B7-194A6F80B559}" dt="2019-03-04T19:08:06.324" v="2302" actId="20577"/>
          <ac:spMkLst>
            <pc:docMk/>
            <pc:sldMk cId="2732927232" sldId="295"/>
            <ac:spMk id="2" creationId="{00000000-0000-0000-0000-000000000000}"/>
          </ac:spMkLst>
        </pc:spChg>
      </pc:sldChg>
      <pc:sldChg chg="add del">
        <pc:chgData name="Jacob Benson" userId="cdf7047b-f2b9-48ae-bf9c-88e7164c41b7" providerId="ADAL" clId="{E3362623-D2F6-4B46-B8B7-194A6F80B559}" dt="2019-03-04T19:08:13.412" v="2304" actId="2696"/>
        <pc:sldMkLst>
          <pc:docMk/>
          <pc:sldMk cId="356473371" sldId="296"/>
        </pc:sldMkLst>
      </pc:sldChg>
      <pc:sldChg chg="modSp add ord">
        <pc:chgData name="Jacob Benson" userId="cdf7047b-f2b9-48ae-bf9c-88e7164c41b7" providerId="ADAL" clId="{E3362623-D2F6-4B46-B8B7-194A6F80B559}" dt="2019-03-04T19:08:26.382" v="2323" actId="20577"/>
        <pc:sldMkLst>
          <pc:docMk/>
          <pc:sldMk cId="3910694943" sldId="296"/>
        </pc:sldMkLst>
        <pc:spChg chg="mod">
          <ac:chgData name="Jacob Benson" userId="cdf7047b-f2b9-48ae-bf9c-88e7164c41b7" providerId="ADAL" clId="{E3362623-D2F6-4B46-B8B7-194A6F80B559}" dt="2019-03-04T19:08:26.382" v="2323" actId="20577"/>
          <ac:spMkLst>
            <pc:docMk/>
            <pc:sldMk cId="3910694943" sldId="296"/>
            <ac:spMk id="2" creationId="{00000000-0000-0000-0000-000000000000}"/>
          </ac:spMkLst>
        </pc:spChg>
      </pc:sldChg>
      <pc:sldChg chg="modSp add ord">
        <pc:chgData name="Jacob Benson" userId="cdf7047b-f2b9-48ae-bf9c-88e7164c41b7" providerId="ADAL" clId="{E3362623-D2F6-4B46-B8B7-194A6F80B559}" dt="2019-03-04T19:08:39.120" v="2356" actId="20577"/>
        <pc:sldMkLst>
          <pc:docMk/>
          <pc:sldMk cId="1975791337" sldId="297"/>
        </pc:sldMkLst>
        <pc:spChg chg="mod">
          <ac:chgData name="Jacob Benson" userId="cdf7047b-f2b9-48ae-bf9c-88e7164c41b7" providerId="ADAL" clId="{E3362623-D2F6-4B46-B8B7-194A6F80B559}" dt="2019-03-04T19:08:39.120" v="2356" actId="20577"/>
          <ac:spMkLst>
            <pc:docMk/>
            <pc:sldMk cId="1975791337" sldId="297"/>
            <ac:spMk id="2" creationId="{00000000-0000-0000-0000-000000000000}"/>
          </ac:spMkLst>
        </pc:spChg>
      </pc:sldChg>
      <pc:sldChg chg="modSp add ord">
        <pc:chgData name="Jacob Benson" userId="cdf7047b-f2b9-48ae-bf9c-88e7164c41b7" providerId="ADAL" clId="{E3362623-D2F6-4B46-B8B7-194A6F80B559}" dt="2019-03-04T19:08:51.437" v="2370" actId="20577"/>
        <pc:sldMkLst>
          <pc:docMk/>
          <pc:sldMk cId="1542350815" sldId="298"/>
        </pc:sldMkLst>
        <pc:spChg chg="mod">
          <ac:chgData name="Jacob Benson" userId="cdf7047b-f2b9-48ae-bf9c-88e7164c41b7" providerId="ADAL" clId="{E3362623-D2F6-4B46-B8B7-194A6F80B559}" dt="2019-03-04T19:08:51.437" v="2370" actId="20577"/>
          <ac:spMkLst>
            <pc:docMk/>
            <pc:sldMk cId="1542350815" sldId="298"/>
            <ac:spMk id="2" creationId="{00000000-0000-0000-0000-000000000000}"/>
          </ac:spMkLst>
        </pc:spChg>
      </pc:sldChg>
      <pc:sldChg chg="modSp add ord">
        <pc:chgData name="Jacob Benson" userId="cdf7047b-f2b9-48ae-bf9c-88e7164c41b7" providerId="ADAL" clId="{E3362623-D2F6-4B46-B8B7-194A6F80B559}" dt="2019-03-04T19:09:02.061" v="2392" actId="20577"/>
        <pc:sldMkLst>
          <pc:docMk/>
          <pc:sldMk cId="501958755" sldId="299"/>
        </pc:sldMkLst>
        <pc:spChg chg="mod">
          <ac:chgData name="Jacob Benson" userId="cdf7047b-f2b9-48ae-bf9c-88e7164c41b7" providerId="ADAL" clId="{E3362623-D2F6-4B46-B8B7-194A6F80B559}" dt="2019-03-04T19:09:02.061" v="2392" actId="20577"/>
          <ac:spMkLst>
            <pc:docMk/>
            <pc:sldMk cId="501958755" sldId="299"/>
            <ac:spMk id="2" creationId="{00000000-0000-0000-0000-000000000000}"/>
          </ac:spMkLst>
        </pc:spChg>
      </pc:sldChg>
      <pc:sldChg chg="modSp add ord">
        <pc:chgData name="Jacob Benson" userId="cdf7047b-f2b9-48ae-bf9c-88e7164c41b7" providerId="ADAL" clId="{E3362623-D2F6-4B46-B8B7-194A6F80B559}" dt="2019-03-04T19:09:12.129" v="2404" actId="20577"/>
        <pc:sldMkLst>
          <pc:docMk/>
          <pc:sldMk cId="3521182826" sldId="300"/>
        </pc:sldMkLst>
        <pc:spChg chg="mod">
          <ac:chgData name="Jacob Benson" userId="cdf7047b-f2b9-48ae-bf9c-88e7164c41b7" providerId="ADAL" clId="{E3362623-D2F6-4B46-B8B7-194A6F80B559}" dt="2019-03-04T19:09:12.129" v="2404" actId="20577"/>
          <ac:spMkLst>
            <pc:docMk/>
            <pc:sldMk cId="3521182826" sldId="300"/>
            <ac:spMk id="2" creationId="{00000000-0000-0000-0000-000000000000}"/>
          </ac:spMkLst>
        </pc:spChg>
      </pc:sldChg>
      <pc:sldChg chg="modSp add ord">
        <pc:chgData name="Jacob Benson" userId="cdf7047b-f2b9-48ae-bf9c-88e7164c41b7" providerId="ADAL" clId="{E3362623-D2F6-4B46-B8B7-194A6F80B559}" dt="2019-03-04T19:09:26.037" v="2435" actId="20577"/>
        <pc:sldMkLst>
          <pc:docMk/>
          <pc:sldMk cId="960353587" sldId="301"/>
        </pc:sldMkLst>
        <pc:spChg chg="mod">
          <ac:chgData name="Jacob Benson" userId="cdf7047b-f2b9-48ae-bf9c-88e7164c41b7" providerId="ADAL" clId="{E3362623-D2F6-4B46-B8B7-194A6F80B559}" dt="2019-03-04T19:09:26.037" v="2435" actId="20577"/>
          <ac:spMkLst>
            <pc:docMk/>
            <pc:sldMk cId="960353587" sldId="301"/>
            <ac:spMk id="2" creationId="{00000000-0000-0000-0000-000000000000}"/>
          </ac:spMkLst>
        </pc:spChg>
      </pc:sldChg>
      <pc:sldChg chg="addSp delSp modSp add">
        <pc:chgData name="Jacob Benson" userId="cdf7047b-f2b9-48ae-bf9c-88e7164c41b7" providerId="ADAL" clId="{E3362623-D2F6-4B46-B8B7-194A6F80B559}" dt="2019-03-04T19:18:58.117" v="2464" actId="20577"/>
        <pc:sldMkLst>
          <pc:docMk/>
          <pc:sldMk cId="1558132455" sldId="302"/>
        </pc:sldMkLst>
        <pc:spChg chg="mod">
          <ac:chgData name="Jacob Benson" userId="cdf7047b-f2b9-48ae-bf9c-88e7164c41b7" providerId="ADAL" clId="{E3362623-D2F6-4B46-B8B7-194A6F80B559}" dt="2019-03-04T19:18:58.117" v="2464" actId="20577"/>
          <ac:spMkLst>
            <pc:docMk/>
            <pc:sldMk cId="1558132455" sldId="302"/>
            <ac:spMk id="2" creationId="{00000000-0000-0000-0000-000000000000}"/>
          </ac:spMkLst>
        </pc:spChg>
        <pc:picChg chg="add mod">
          <ac:chgData name="Jacob Benson" userId="cdf7047b-f2b9-48ae-bf9c-88e7164c41b7" providerId="ADAL" clId="{E3362623-D2F6-4B46-B8B7-194A6F80B559}" dt="2019-03-04T19:18:21.289" v="2448" actId="14100"/>
          <ac:picMkLst>
            <pc:docMk/>
            <pc:sldMk cId="1558132455" sldId="302"/>
            <ac:picMk id="3" creationId="{042DAB85-1FCB-4C27-B669-CA879FAF87D7}"/>
          </ac:picMkLst>
        </pc:picChg>
        <pc:picChg chg="del">
          <ac:chgData name="Jacob Benson" userId="cdf7047b-f2b9-48ae-bf9c-88e7164c41b7" providerId="ADAL" clId="{E3362623-D2F6-4B46-B8B7-194A6F80B559}" dt="2019-03-04T19:18:14.353" v="2445" actId="478"/>
          <ac:picMkLst>
            <pc:docMk/>
            <pc:sldMk cId="1558132455" sldId="302"/>
            <ac:picMk id="5" creationId="{494A26ED-7208-4962-BB60-AED6442AB667}"/>
          </ac:picMkLst>
        </pc:picChg>
      </pc:sldChg>
      <pc:sldChg chg="addSp delSp modSp add ord">
        <pc:chgData name="Jacob Benson" userId="cdf7047b-f2b9-48ae-bf9c-88e7164c41b7" providerId="ADAL" clId="{E3362623-D2F6-4B46-B8B7-194A6F80B559}" dt="2019-03-05T19:18:37.244" v="3387"/>
        <pc:sldMkLst>
          <pc:docMk/>
          <pc:sldMk cId="1206676439" sldId="303"/>
        </pc:sldMkLst>
        <pc:spChg chg="mod">
          <ac:chgData name="Jacob Benson" userId="cdf7047b-f2b9-48ae-bf9c-88e7164c41b7" providerId="ADAL" clId="{E3362623-D2F6-4B46-B8B7-194A6F80B559}" dt="2019-03-04T19:19:02.988" v="2474" actId="20577"/>
          <ac:spMkLst>
            <pc:docMk/>
            <pc:sldMk cId="1206676439" sldId="303"/>
            <ac:spMk id="2" creationId="{00000000-0000-0000-0000-000000000000}"/>
          </ac:spMkLst>
        </pc:spChg>
        <pc:picChg chg="del">
          <ac:chgData name="Jacob Benson" userId="cdf7047b-f2b9-48ae-bf9c-88e7164c41b7" providerId="ADAL" clId="{E3362623-D2F6-4B46-B8B7-194A6F80B559}" dt="2019-03-04T19:18:38.314" v="2450" actId="478"/>
          <ac:picMkLst>
            <pc:docMk/>
            <pc:sldMk cId="1206676439" sldId="303"/>
            <ac:picMk id="3" creationId="{042DAB85-1FCB-4C27-B669-CA879FAF87D7}"/>
          </ac:picMkLst>
        </pc:picChg>
        <pc:picChg chg="add mod">
          <ac:chgData name="Jacob Benson" userId="cdf7047b-f2b9-48ae-bf9c-88e7164c41b7" providerId="ADAL" clId="{E3362623-D2F6-4B46-B8B7-194A6F80B559}" dt="2019-03-04T19:18:47.189" v="2453" actId="1076"/>
          <ac:picMkLst>
            <pc:docMk/>
            <pc:sldMk cId="1206676439" sldId="303"/>
            <ac:picMk id="4" creationId="{EDB7AD89-A8D9-4737-9ADE-43EA3BD21922}"/>
          </ac:picMkLst>
        </pc:picChg>
      </pc:sldChg>
      <pc:sldChg chg="addSp delSp modSp add">
        <pc:chgData name="Jacob Benson" userId="cdf7047b-f2b9-48ae-bf9c-88e7164c41b7" providerId="ADAL" clId="{E3362623-D2F6-4B46-B8B7-194A6F80B559}" dt="2019-03-05T19:16:20.790" v="3374" actId="20577"/>
        <pc:sldMkLst>
          <pc:docMk/>
          <pc:sldMk cId="391605087" sldId="304"/>
        </pc:sldMkLst>
        <pc:spChg chg="mod">
          <ac:chgData name="Jacob Benson" userId="cdf7047b-f2b9-48ae-bf9c-88e7164c41b7" providerId="ADAL" clId="{E3362623-D2F6-4B46-B8B7-194A6F80B559}" dt="2019-03-04T19:21:59.166" v="2507" actId="20577"/>
          <ac:spMkLst>
            <pc:docMk/>
            <pc:sldMk cId="391605087" sldId="304"/>
            <ac:spMk id="2" creationId="{00000000-0000-0000-0000-000000000000}"/>
          </ac:spMkLst>
        </pc:spChg>
        <pc:spChg chg="add mod">
          <ac:chgData name="Jacob Benson" userId="cdf7047b-f2b9-48ae-bf9c-88e7164c41b7" providerId="ADAL" clId="{E3362623-D2F6-4B46-B8B7-194A6F80B559}" dt="2019-03-05T19:16:20.790" v="3374" actId="20577"/>
          <ac:spMkLst>
            <pc:docMk/>
            <pc:sldMk cId="391605087" sldId="304"/>
            <ac:spMk id="3" creationId="{886726EE-CF05-4713-B87E-D3ABD0786B9E}"/>
          </ac:spMkLst>
        </pc:spChg>
        <pc:picChg chg="del">
          <ac:chgData name="Jacob Benson" userId="cdf7047b-f2b9-48ae-bf9c-88e7164c41b7" providerId="ADAL" clId="{E3362623-D2F6-4B46-B8B7-194A6F80B559}" dt="2019-03-04T19:22:01.288" v="2508" actId="478"/>
          <ac:picMkLst>
            <pc:docMk/>
            <pc:sldMk cId="391605087" sldId="304"/>
            <ac:picMk id="4" creationId="{EDB7AD89-A8D9-4737-9ADE-43EA3BD21922}"/>
          </ac:picMkLst>
        </pc:picChg>
      </pc:sldChg>
      <pc:sldChg chg="modSp add">
        <pc:chgData name="Jacob Benson" userId="cdf7047b-f2b9-48ae-bf9c-88e7164c41b7" providerId="ADAL" clId="{E3362623-D2F6-4B46-B8B7-194A6F80B559}" dt="2019-03-05T19:16:30.663" v="3380" actId="20577"/>
        <pc:sldMkLst>
          <pc:docMk/>
          <pc:sldMk cId="1263630552" sldId="305"/>
        </pc:sldMkLst>
        <pc:spChg chg="mod">
          <ac:chgData name="Jacob Benson" userId="cdf7047b-f2b9-48ae-bf9c-88e7164c41b7" providerId="ADAL" clId="{E3362623-D2F6-4B46-B8B7-194A6F80B559}" dt="2019-03-05T19:16:30.663" v="3380" actId="20577"/>
          <ac:spMkLst>
            <pc:docMk/>
            <pc:sldMk cId="1263630552" sldId="305"/>
            <ac:spMk id="3" creationId="{886726EE-CF05-4713-B87E-D3ABD0786B9E}"/>
          </ac:spMkLst>
        </pc:spChg>
      </pc:sldChg>
      <pc:sldChg chg="modSp add">
        <pc:chgData name="Jacob Benson" userId="cdf7047b-f2b9-48ae-bf9c-88e7164c41b7" providerId="ADAL" clId="{E3362623-D2F6-4B46-B8B7-194A6F80B559}" dt="2019-03-05T19:16:37.069" v="3384" actId="20577"/>
        <pc:sldMkLst>
          <pc:docMk/>
          <pc:sldMk cId="458015951" sldId="306"/>
        </pc:sldMkLst>
        <pc:spChg chg="mod">
          <ac:chgData name="Jacob Benson" userId="cdf7047b-f2b9-48ae-bf9c-88e7164c41b7" providerId="ADAL" clId="{E3362623-D2F6-4B46-B8B7-194A6F80B559}" dt="2019-03-05T19:16:37.069" v="3384" actId="20577"/>
          <ac:spMkLst>
            <pc:docMk/>
            <pc:sldMk cId="458015951" sldId="306"/>
            <ac:spMk id="3" creationId="{00000000-0000-0000-0000-000000000000}"/>
          </ac:spMkLst>
        </pc:spChg>
      </pc:sldChg>
      <pc:sldChg chg="modSp add">
        <pc:chgData name="Jacob Benson" userId="cdf7047b-f2b9-48ae-bf9c-88e7164c41b7" providerId="ADAL" clId="{E3362623-D2F6-4B46-B8B7-194A6F80B559}" dt="2019-03-05T19:24:06.055" v="3430" actId="20577"/>
        <pc:sldMkLst>
          <pc:docMk/>
          <pc:sldMk cId="4003854279" sldId="307"/>
        </pc:sldMkLst>
        <pc:spChg chg="mod">
          <ac:chgData name="Jacob Benson" userId="cdf7047b-f2b9-48ae-bf9c-88e7164c41b7" providerId="ADAL" clId="{E3362623-D2F6-4B46-B8B7-194A6F80B559}" dt="2019-03-05T19:24:06.055" v="3430" actId="20577"/>
          <ac:spMkLst>
            <pc:docMk/>
            <pc:sldMk cId="4003854279" sldId="307"/>
            <ac:spMk id="3" creationId="{00000000-0000-0000-0000-000000000000}"/>
          </ac:spMkLst>
        </pc:spChg>
      </pc:sldChg>
      <pc:sldChg chg="modSp add">
        <pc:chgData name="Jacob Benson" userId="cdf7047b-f2b9-48ae-bf9c-88e7164c41b7" providerId="ADAL" clId="{E3362623-D2F6-4B46-B8B7-194A6F80B559}" dt="2019-03-05T19:26:07.762" v="3465" actId="20577"/>
        <pc:sldMkLst>
          <pc:docMk/>
          <pc:sldMk cId="2294802090" sldId="308"/>
        </pc:sldMkLst>
        <pc:spChg chg="mod">
          <ac:chgData name="Jacob Benson" userId="cdf7047b-f2b9-48ae-bf9c-88e7164c41b7" providerId="ADAL" clId="{E3362623-D2F6-4B46-B8B7-194A6F80B559}" dt="2019-03-05T19:25:06.138" v="3447" actId="20577"/>
          <ac:spMkLst>
            <pc:docMk/>
            <pc:sldMk cId="2294802090" sldId="308"/>
            <ac:spMk id="2" creationId="{00000000-0000-0000-0000-000000000000}"/>
          </ac:spMkLst>
        </pc:spChg>
        <pc:spChg chg="mod">
          <ac:chgData name="Jacob Benson" userId="cdf7047b-f2b9-48ae-bf9c-88e7164c41b7" providerId="ADAL" clId="{E3362623-D2F6-4B46-B8B7-194A6F80B559}" dt="2019-03-05T19:26:07.762" v="3465" actId="20577"/>
          <ac:spMkLst>
            <pc:docMk/>
            <pc:sldMk cId="2294802090" sldId="308"/>
            <ac:spMk id="3" creationId="{00000000-0000-0000-0000-000000000000}"/>
          </ac:spMkLst>
        </pc:spChg>
      </pc:sldChg>
      <pc:sldChg chg="add del">
        <pc:chgData name="Jacob Benson" userId="cdf7047b-f2b9-48ae-bf9c-88e7164c41b7" providerId="ADAL" clId="{E3362623-D2F6-4B46-B8B7-194A6F80B559}" dt="2019-03-04T17:39:11.338" v="1778"/>
        <pc:sldMkLst>
          <pc:docMk/>
          <pc:sldMk cId="2823330220" sldId="42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1431" tIns="45716" rIns="91431" bIns="45716" rtlCol="0"/>
          <a:lstStyle>
            <a:lvl1pPr algn="r">
              <a:defRPr sz="1200"/>
            </a:lvl1pPr>
          </a:lstStyle>
          <a:p>
            <a:fld id="{67DF4A1B-998C-4700-A8C7-D36034200020}" type="datetimeFigureOut">
              <a:rPr lang="en-US" smtClean="0"/>
              <a:pPr/>
              <a:t>3/4/2019</a:t>
            </a:fld>
            <a:endParaRPr lang="en-US" dirty="0"/>
          </a:p>
        </p:txBody>
      </p:sp>
      <p:sp>
        <p:nvSpPr>
          <p:cNvPr id="4" name="Footer Placeholder 3"/>
          <p:cNvSpPr>
            <a:spLocks noGrp="1"/>
          </p:cNvSpPr>
          <p:nvPr>
            <p:ph type="ftr" sz="quarter" idx="2"/>
          </p:nvPr>
        </p:nvSpPr>
        <p:spPr>
          <a:xfrm>
            <a:off x="0" y="8772669"/>
            <a:ext cx="3037840" cy="461804"/>
          </a:xfrm>
          <a:prstGeom prst="rect">
            <a:avLst/>
          </a:prstGeom>
        </p:spPr>
        <p:txBody>
          <a:bodyPr vert="horz" lIns="91431" tIns="45716" rIns="91431" bIns="45716"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9"/>
            <a:ext cx="3037840" cy="461804"/>
          </a:xfrm>
          <a:prstGeom prst="rect">
            <a:avLst/>
          </a:prstGeom>
        </p:spPr>
        <p:txBody>
          <a:bodyPr vert="horz" lIns="91431" tIns="45716" rIns="91431" bIns="45716" rtlCol="0" anchor="b"/>
          <a:lstStyle>
            <a:lvl1pPr algn="r">
              <a:defRPr sz="1200"/>
            </a:lvl1pPr>
          </a:lstStyle>
          <a:p>
            <a:fld id="{60F50A7A-CE84-473D-9F43-53A90BE1F38B}" type="slidenum">
              <a:rPr lang="en-US" smtClean="0"/>
              <a:pPr/>
              <a:t>‹#›</a:t>
            </a:fld>
            <a:endParaRPr lang="en-US" dirty="0"/>
          </a:p>
        </p:txBody>
      </p:sp>
    </p:spTree>
    <p:extLst>
      <p:ext uri="{BB962C8B-B14F-4D97-AF65-F5344CB8AC3E}">
        <p14:creationId xmlns:p14="http://schemas.microsoft.com/office/powerpoint/2010/main" val="2529470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1431" tIns="45716" rIns="91431" bIns="45716"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1431" tIns="45716" rIns="91431" bIns="45716" rtlCol="0"/>
          <a:lstStyle>
            <a:lvl1pPr algn="r">
              <a:defRPr sz="1200"/>
            </a:lvl1pPr>
          </a:lstStyle>
          <a:p>
            <a:fld id="{2D0146ED-A9E6-4B4B-ACA0-342B80645C5E}" type="datetimeFigureOut">
              <a:rPr lang="en-US" smtClean="0"/>
              <a:pPr/>
              <a:t>3/4/2019</a:t>
            </a:fld>
            <a:endParaRPr lang="en-US" dirty="0"/>
          </a:p>
        </p:txBody>
      </p:sp>
      <p:sp>
        <p:nvSpPr>
          <p:cNvPr id="4" name="Slide Image Placeholder 3"/>
          <p:cNvSpPr>
            <a:spLocks noGrp="1" noRot="1" noChangeAspect="1"/>
          </p:cNvSpPr>
          <p:nvPr>
            <p:ph type="sldImg" idx="2"/>
          </p:nvPr>
        </p:nvSpPr>
        <p:spPr>
          <a:xfrm>
            <a:off x="425450" y="692150"/>
            <a:ext cx="6159500" cy="3463925"/>
          </a:xfrm>
          <a:prstGeom prst="rect">
            <a:avLst/>
          </a:prstGeom>
          <a:noFill/>
          <a:ln w="12700">
            <a:solidFill>
              <a:prstClr val="black"/>
            </a:solidFill>
          </a:ln>
        </p:spPr>
        <p:txBody>
          <a:bodyPr vert="horz" lIns="91431" tIns="45716" rIns="91431" bIns="45716"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1431" tIns="45716" rIns="91431" bIns="4571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1804"/>
          </a:xfrm>
          <a:prstGeom prst="rect">
            <a:avLst/>
          </a:prstGeom>
        </p:spPr>
        <p:txBody>
          <a:bodyPr vert="horz" lIns="91431" tIns="45716" rIns="91431" bIns="4571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1804"/>
          </a:xfrm>
          <a:prstGeom prst="rect">
            <a:avLst/>
          </a:prstGeom>
        </p:spPr>
        <p:txBody>
          <a:bodyPr vert="horz" lIns="91431" tIns="45716" rIns="91431" bIns="45716" rtlCol="0" anchor="b"/>
          <a:lstStyle>
            <a:lvl1pPr algn="r">
              <a:defRPr sz="1200"/>
            </a:lvl1pPr>
          </a:lstStyle>
          <a:p>
            <a:fld id="{49D55AD7-ADE2-4E10-BE2A-94795A2290DA}" type="slidenum">
              <a:rPr lang="en-US" smtClean="0"/>
              <a:pPr/>
              <a:t>‹#›</a:t>
            </a:fld>
            <a:endParaRPr lang="en-US" dirty="0"/>
          </a:p>
        </p:txBody>
      </p:sp>
    </p:spTree>
    <p:extLst>
      <p:ext uri="{BB962C8B-B14F-4D97-AF65-F5344CB8AC3E}">
        <p14:creationId xmlns:p14="http://schemas.microsoft.com/office/powerpoint/2010/main" val="2901444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name of primary proctor and their tile to this slide</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a:t>
            </a:fld>
            <a:endParaRPr lang="en-US" dirty="0"/>
          </a:p>
        </p:txBody>
      </p:sp>
    </p:spTree>
    <p:extLst>
      <p:ext uri="{BB962C8B-B14F-4D97-AF65-F5344CB8AC3E}">
        <p14:creationId xmlns:p14="http://schemas.microsoft.com/office/powerpoint/2010/main" val="3859071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16</a:t>
            </a:fld>
            <a:endParaRPr lang="en-US" dirty="0"/>
          </a:p>
        </p:txBody>
      </p:sp>
    </p:spTree>
    <p:extLst>
      <p:ext uri="{BB962C8B-B14F-4D97-AF65-F5344CB8AC3E}">
        <p14:creationId xmlns:p14="http://schemas.microsoft.com/office/powerpoint/2010/main" val="152791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first two patterns are the most commonly used, and both are highly recommended. The Lifecycle approach is appropriate for most organizations.</a:t>
            </a:r>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23</a:t>
            </a:fld>
            <a:endParaRPr lang="en-US" dirty="0"/>
          </a:p>
        </p:txBody>
      </p:sp>
    </p:spTree>
    <p:extLst>
      <p:ext uri="{BB962C8B-B14F-4D97-AF65-F5344CB8AC3E}">
        <p14:creationId xmlns:p14="http://schemas.microsoft.com/office/powerpoint/2010/main" val="2096590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25</a:t>
            </a:fld>
            <a:endParaRPr lang="en-US" dirty="0"/>
          </a:p>
        </p:txBody>
      </p:sp>
    </p:spTree>
    <p:extLst>
      <p:ext uri="{BB962C8B-B14F-4D97-AF65-F5344CB8AC3E}">
        <p14:creationId xmlns:p14="http://schemas.microsoft.com/office/powerpoint/2010/main" val="98777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"Traditional IT" workloads are most commonly grouped by items within the same life cycle, such as an application. Grouping by application allows for individual application management.</a:t>
            </a:r>
          </a:p>
          <a:p>
            <a:r>
              <a:rPr lang="en-US" sz="1200" b="0" i="0" kern="1200" dirty="0">
                <a:solidFill>
                  <a:schemeClr val="tx1"/>
                </a:solidFill>
                <a:effectLst/>
                <a:latin typeface="+mn-lt"/>
                <a:ea typeface="+mn-ea"/>
                <a:cs typeface="+mn-cs"/>
              </a:rPr>
              <a:t>"Agile IT" workloads tend to focus on external customer-facing cloud applications. The resource groups often reflect the layers of deployment (such as a web tier or app tier) and management.</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27</a:t>
            </a:fld>
            <a:endParaRPr lang="en-US" dirty="0"/>
          </a:p>
        </p:txBody>
      </p:sp>
    </p:spTree>
    <p:extLst>
      <p:ext uri="{BB962C8B-B14F-4D97-AF65-F5344CB8AC3E}">
        <p14:creationId xmlns:p14="http://schemas.microsoft.com/office/powerpoint/2010/main" val="360088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"Traditional IT" workloads are most commonly grouped by items within the same life cycle, such as an application. Grouping by application allows for individual application management.</a:t>
            </a:r>
          </a:p>
          <a:p>
            <a:r>
              <a:rPr lang="en-US" sz="1200" b="0" i="0" kern="1200" dirty="0">
                <a:solidFill>
                  <a:schemeClr val="tx1"/>
                </a:solidFill>
                <a:effectLst/>
                <a:latin typeface="+mn-lt"/>
                <a:ea typeface="+mn-ea"/>
                <a:cs typeface="+mn-cs"/>
              </a:rPr>
              <a:t>"Agile IT" workloads tend to focus on external customer-facing cloud applications. The resource groups often reflect the layers of deployment (such as a web tier or app tier) and management.</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28</a:t>
            </a:fld>
            <a:endParaRPr lang="en-US" dirty="0"/>
          </a:p>
        </p:txBody>
      </p:sp>
    </p:spTree>
    <p:extLst>
      <p:ext uri="{BB962C8B-B14F-4D97-AF65-F5344CB8AC3E}">
        <p14:creationId xmlns:p14="http://schemas.microsoft.com/office/powerpoint/2010/main" val="2316160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groups feel that they need to go back and revisit any of the challenges previously done, </a:t>
            </a:r>
            <a:r>
              <a:rPr lang="en-US"/>
              <a:t>encourage them to do so!</a:t>
            </a:r>
          </a:p>
        </p:txBody>
      </p:sp>
      <p:sp>
        <p:nvSpPr>
          <p:cNvPr id="4" name="Slide Number Placeholder 3"/>
          <p:cNvSpPr>
            <a:spLocks noGrp="1"/>
          </p:cNvSpPr>
          <p:nvPr>
            <p:ph type="sldNum" sz="quarter" idx="5"/>
          </p:nvPr>
        </p:nvSpPr>
        <p:spPr/>
        <p:txBody>
          <a:bodyPr/>
          <a:lstStyle/>
          <a:p>
            <a:fld id="{49D55AD7-ADE2-4E10-BE2A-94795A2290DA}" type="slidenum">
              <a:rPr lang="en-US" smtClean="0"/>
              <a:pPr/>
              <a:t>29</a:t>
            </a:fld>
            <a:endParaRPr lang="en-US" dirty="0"/>
          </a:p>
        </p:txBody>
      </p:sp>
    </p:spTree>
    <p:extLst>
      <p:ext uri="{BB962C8B-B14F-4D97-AF65-F5344CB8AC3E}">
        <p14:creationId xmlns:p14="http://schemas.microsoft.com/office/powerpoint/2010/main" val="948757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30</a:t>
            </a:fld>
            <a:endParaRPr lang="en-US" dirty="0"/>
          </a:p>
        </p:txBody>
      </p:sp>
    </p:spTree>
    <p:extLst>
      <p:ext uri="{BB962C8B-B14F-4D97-AF65-F5344CB8AC3E}">
        <p14:creationId xmlns:p14="http://schemas.microsoft.com/office/powerpoint/2010/main" val="2342708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33</a:t>
            </a:fld>
            <a:endParaRPr lang="en-US" dirty="0"/>
          </a:p>
        </p:txBody>
      </p:sp>
    </p:spTree>
    <p:extLst>
      <p:ext uri="{BB962C8B-B14F-4D97-AF65-F5344CB8AC3E}">
        <p14:creationId xmlns:p14="http://schemas.microsoft.com/office/powerpoint/2010/main" val="14068076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36</a:t>
            </a:fld>
            <a:endParaRPr lang="en-US" dirty="0"/>
          </a:p>
        </p:txBody>
      </p:sp>
    </p:spTree>
    <p:extLst>
      <p:ext uri="{BB962C8B-B14F-4D97-AF65-F5344CB8AC3E}">
        <p14:creationId xmlns:p14="http://schemas.microsoft.com/office/powerpoint/2010/main" val="3975589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39</a:t>
            </a:fld>
            <a:endParaRPr lang="en-US" dirty="0"/>
          </a:p>
        </p:txBody>
      </p:sp>
    </p:spTree>
    <p:extLst>
      <p:ext uri="{BB962C8B-B14F-4D97-AF65-F5344CB8AC3E}">
        <p14:creationId xmlns:p14="http://schemas.microsoft.com/office/powerpoint/2010/main" val="36043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6</a:t>
            </a:fld>
            <a:endParaRPr lang="en-US" dirty="0"/>
          </a:p>
        </p:txBody>
      </p:sp>
    </p:spTree>
    <p:extLst>
      <p:ext uri="{BB962C8B-B14F-4D97-AF65-F5344CB8AC3E}">
        <p14:creationId xmlns:p14="http://schemas.microsoft.com/office/powerpoint/2010/main" val="25189839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42</a:t>
            </a:fld>
            <a:endParaRPr lang="en-US" dirty="0"/>
          </a:p>
        </p:txBody>
      </p:sp>
    </p:spTree>
    <p:extLst>
      <p:ext uri="{BB962C8B-B14F-4D97-AF65-F5344CB8AC3E}">
        <p14:creationId xmlns:p14="http://schemas.microsoft.com/office/powerpoint/2010/main" val="1803068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45</a:t>
            </a:fld>
            <a:endParaRPr lang="en-US" dirty="0"/>
          </a:p>
        </p:txBody>
      </p:sp>
    </p:spTree>
    <p:extLst>
      <p:ext uri="{BB962C8B-B14F-4D97-AF65-F5344CB8AC3E}">
        <p14:creationId xmlns:p14="http://schemas.microsoft.com/office/powerpoint/2010/main" val="2828992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7</a:t>
            </a:fld>
            <a:endParaRPr lang="en-US" dirty="0"/>
          </a:p>
        </p:txBody>
      </p:sp>
    </p:spTree>
    <p:extLst>
      <p:ext uri="{BB962C8B-B14F-4D97-AF65-F5344CB8AC3E}">
        <p14:creationId xmlns:p14="http://schemas.microsoft.com/office/powerpoint/2010/main" val="136293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8</a:t>
            </a:fld>
            <a:endParaRPr lang="en-US" dirty="0"/>
          </a:p>
        </p:txBody>
      </p:sp>
    </p:spTree>
    <p:extLst>
      <p:ext uri="{BB962C8B-B14F-4D97-AF65-F5344CB8AC3E}">
        <p14:creationId xmlns:p14="http://schemas.microsoft.com/office/powerpoint/2010/main" val="579899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9</a:t>
            </a:fld>
            <a:endParaRPr lang="en-US" dirty="0"/>
          </a:p>
        </p:txBody>
      </p:sp>
    </p:spTree>
    <p:extLst>
      <p:ext uri="{BB962C8B-B14F-4D97-AF65-F5344CB8AC3E}">
        <p14:creationId xmlns:p14="http://schemas.microsoft.com/office/powerpoint/2010/main" val="1274847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basis of the Enterprise Scaffolding strategy is determining the organization hierarchy</a:t>
            </a:r>
          </a:p>
        </p:txBody>
      </p:sp>
      <p:sp>
        <p:nvSpPr>
          <p:cNvPr id="4" name="Slide Number Placeholder 3"/>
          <p:cNvSpPr>
            <a:spLocks noGrp="1"/>
          </p:cNvSpPr>
          <p:nvPr>
            <p:ph type="sldNum" sz="quarter" idx="5"/>
          </p:nvPr>
        </p:nvSpPr>
        <p:spPr/>
        <p:txBody>
          <a:bodyPr/>
          <a:lstStyle/>
          <a:p>
            <a:fld id="{49D55AD7-ADE2-4E10-BE2A-94795A2290DA}" type="slidenum">
              <a:rPr lang="en-US" smtClean="0"/>
              <a:pPr/>
              <a:t>11</a:t>
            </a:fld>
            <a:endParaRPr lang="en-US" dirty="0"/>
          </a:p>
        </p:txBody>
      </p:sp>
    </p:spTree>
    <p:extLst>
      <p:ext uri="{BB962C8B-B14F-4D97-AF65-F5344CB8AC3E}">
        <p14:creationId xmlns:p14="http://schemas.microsoft.com/office/powerpoint/2010/main" val="3848986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3 common patterns:  Functional, Business Unit &amp; Geographic.  Emphasize there is no “one size fits all” and it is highly dependent on each organization.  Does the on-premises hierarchy makes sense for Azure and a Cloud world?</a:t>
            </a:r>
          </a:p>
        </p:txBody>
      </p:sp>
      <p:sp>
        <p:nvSpPr>
          <p:cNvPr id="4" name="Slide Number Placeholder 3"/>
          <p:cNvSpPr>
            <a:spLocks noGrp="1"/>
          </p:cNvSpPr>
          <p:nvPr>
            <p:ph type="sldNum" sz="quarter" idx="5"/>
          </p:nvPr>
        </p:nvSpPr>
        <p:spPr/>
        <p:txBody>
          <a:bodyPr/>
          <a:lstStyle/>
          <a:p>
            <a:fld id="{49D55AD7-ADE2-4E10-BE2A-94795A2290DA}" type="slidenum">
              <a:rPr lang="en-US" smtClean="0"/>
              <a:pPr/>
              <a:t>13</a:t>
            </a:fld>
            <a:endParaRPr lang="en-US" dirty="0"/>
          </a:p>
        </p:txBody>
      </p:sp>
    </p:spTree>
    <p:extLst>
      <p:ext uri="{BB962C8B-B14F-4D97-AF65-F5344CB8AC3E}">
        <p14:creationId xmlns:p14="http://schemas.microsoft.com/office/powerpoint/2010/main" val="335453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Within the Resource Groups above the typical components in each resource group would be the Azure components used to build the specific services for that application</a:t>
            </a:r>
          </a:p>
          <a:p>
            <a:pPr marL="171450" indent="-171450">
              <a:buFont typeface="Arial" panose="020B0604020202020204" pitchFamily="34" charset="0"/>
              <a:buChar char="•"/>
            </a:pPr>
            <a:r>
              <a:rPr lang="en-US" dirty="0"/>
              <a:t>Reference the Shared Services Resource Group (Log Analytics, </a:t>
            </a:r>
            <a:r>
              <a:rPr lang="en-US" dirty="0" err="1"/>
              <a:t>vNets</a:t>
            </a:r>
            <a:r>
              <a:rPr lang="en-US" dirty="0"/>
              <a:t>, Blob Storage, </a:t>
            </a:r>
            <a:r>
              <a:rPr lang="en-US" dirty="0" err="1"/>
              <a:t>etc</a:t>
            </a:r>
            <a:r>
              <a:rPr lang="en-US" dirty="0"/>
              <a: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14</a:t>
            </a:fld>
            <a:endParaRPr lang="en-US" dirty="0"/>
          </a:p>
        </p:txBody>
      </p:sp>
    </p:spTree>
    <p:extLst>
      <p:ext uri="{BB962C8B-B14F-4D97-AF65-F5344CB8AC3E}">
        <p14:creationId xmlns:p14="http://schemas.microsoft.com/office/powerpoint/2010/main" val="155546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avoid looking up existing patterns and practices guidelines for how people do this.  Think!  What makes sense for your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will want to follow the Enterprise -&gt; Department -&gt; Account -&gt; Subscription hierarchy, however what makes up each one of those things (and how many) is entirely up to you</a:t>
            </a:r>
          </a:p>
          <a:p>
            <a:endParaRPr lang="en-US" dirty="0"/>
          </a:p>
        </p:txBody>
      </p:sp>
      <p:sp>
        <p:nvSpPr>
          <p:cNvPr id="4" name="Slide Number Placeholder 3"/>
          <p:cNvSpPr>
            <a:spLocks noGrp="1"/>
          </p:cNvSpPr>
          <p:nvPr>
            <p:ph type="sldNum" sz="quarter" idx="5"/>
          </p:nvPr>
        </p:nvSpPr>
        <p:spPr/>
        <p:txBody>
          <a:bodyPr/>
          <a:lstStyle/>
          <a:p>
            <a:fld id="{49D55AD7-ADE2-4E10-BE2A-94795A2290DA}" type="slidenum">
              <a:rPr lang="en-US" smtClean="0"/>
              <a:pPr/>
              <a:t>15</a:t>
            </a:fld>
            <a:endParaRPr lang="en-US" dirty="0"/>
          </a:p>
        </p:txBody>
      </p:sp>
    </p:spTree>
    <p:extLst>
      <p:ext uri="{BB962C8B-B14F-4D97-AF65-F5344CB8AC3E}">
        <p14:creationId xmlns:p14="http://schemas.microsoft.com/office/powerpoint/2010/main" val="87778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Two">
    <p:bg>
      <p:bgPr>
        <a:solidFill>
          <a:schemeClr val="bg1"/>
        </a:solidFill>
        <a:effectLst/>
      </p:bgPr>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39D44326-379E-41F2-9FB6-BDA6533743D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tretch/>
        </p:blipFill>
        <p:spPr>
          <a:xfrm>
            <a:off x="0" y="-1"/>
            <a:ext cx="9144000" cy="5143501"/>
          </a:xfrm>
          <a:prstGeom prst="rect">
            <a:avLst/>
          </a:prstGeom>
          <a:noFill/>
          <a:ln>
            <a:noFill/>
          </a:ln>
        </p:spPr>
      </p:pic>
      <p:pic>
        <p:nvPicPr>
          <p:cNvPr id="10" name="Picture 9"/>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21"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23" name="Subtitle 2"/>
          <p:cNvSpPr>
            <a:spLocks noGrp="1"/>
          </p:cNvSpPr>
          <p:nvPr>
            <p:ph type="subTitle" idx="1" hasCustomPrompt="1"/>
          </p:nvPr>
        </p:nvSpPr>
        <p:spPr>
          <a:xfrm>
            <a:off x="438271" y="2558718"/>
            <a:ext cx="6312420" cy="838532"/>
          </a:xfrm>
          <a:prstGeom prst="rect">
            <a:avLst/>
          </a:prstGeom>
        </p:spPr>
        <p:txBody>
          <a:bodyPr lIns="45720" rIns="45720" anchor="b" anchorCtr="0">
            <a:noAutofit/>
          </a:bodyPr>
          <a:lstStyle>
            <a:lvl1pPr marL="0" indent="0" algn="l">
              <a:lnSpc>
                <a:spcPct val="100000"/>
              </a:lnSpc>
              <a:spcBef>
                <a:spcPts val="0"/>
              </a:spcBef>
              <a:buNone/>
              <a:defRPr sz="2800" baseline="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TOPIC OF PRESENTATION</a:t>
            </a:r>
          </a:p>
        </p:txBody>
      </p:sp>
      <p:sp>
        <p:nvSpPr>
          <p:cNvPr id="24" name="Text Placeholder 4"/>
          <p:cNvSpPr>
            <a:spLocks noGrp="1"/>
          </p:cNvSpPr>
          <p:nvPr>
            <p:ph type="body" sz="quarter" idx="10" hasCustomPrompt="1"/>
          </p:nvPr>
        </p:nvSpPr>
        <p:spPr>
          <a:xfrm>
            <a:off x="438271" y="3448676"/>
            <a:ext cx="6311900" cy="1186824"/>
          </a:xfrm>
          <a:prstGeom prst="rect">
            <a:avLst/>
          </a:prstGeom>
        </p:spPr>
        <p:txBody>
          <a:bodyPr lIns="45720" rIns="45720"/>
          <a:lstStyle>
            <a:lvl1pPr marL="0" indent="0">
              <a:lnSpc>
                <a:spcPct val="100000"/>
              </a:lnSpc>
              <a:spcBef>
                <a:spcPts val="0"/>
              </a:spcBef>
              <a:buNone/>
              <a:defRPr sz="2000">
                <a:solidFill>
                  <a:srgbClr val="5FA0D6"/>
                </a:solidFill>
                <a:latin typeface="+mj-lt"/>
              </a:defRPr>
            </a:lvl1pPr>
          </a:lstStyle>
          <a:p>
            <a:r>
              <a:rPr lang="en-US" sz="1600" dirty="0">
                <a:solidFill>
                  <a:srgbClr val="60A0D6"/>
                </a:solidFill>
              </a:rPr>
              <a:t>Presenter Name</a:t>
            </a:r>
            <a:br>
              <a:rPr lang="en-US" sz="1600" dirty="0">
                <a:solidFill>
                  <a:srgbClr val="60A0D6"/>
                </a:solidFill>
              </a:rPr>
            </a:br>
            <a:r>
              <a:rPr lang="en-US" sz="1600" dirty="0">
                <a:solidFill>
                  <a:srgbClr val="60A0D6"/>
                </a:solidFill>
              </a:rPr>
              <a:t>Presenter Title</a:t>
            </a:r>
            <a:endParaRPr lang="en-US" dirty="0"/>
          </a:p>
        </p:txBody>
      </p:sp>
      <p:sp>
        <p:nvSpPr>
          <p:cNvPr id="12" name="TextBox 11"/>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88763" y="421592"/>
            <a:ext cx="1735062" cy="615029"/>
          </a:xfrm>
          <a:prstGeom prst="rect">
            <a:avLst/>
          </a:prstGeom>
        </p:spPr>
      </p:pic>
    </p:spTree>
    <p:extLst>
      <p:ext uri="{BB962C8B-B14F-4D97-AF65-F5344CB8AC3E}">
        <p14:creationId xmlns:p14="http://schemas.microsoft.com/office/powerpoint/2010/main" val="234755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Slide">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21857"/>
          <a:stretch/>
        </p:blipFill>
        <p:spPr>
          <a:xfrm>
            <a:off x="0" y="0"/>
            <a:ext cx="4184544" cy="5143500"/>
          </a:xfrm>
          <a:prstGeom prst="rect">
            <a:avLst/>
          </a:prstGeom>
        </p:spPr>
      </p:pic>
      <p:sp>
        <p:nvSpPr>
          <p:cNvPr id="11" name="Title 1"/>
          <p:cNvSpPr>
            <a:spLocks noGrp="1"/>
          </p:cNvSpPr>
          <p:nvPr>
            <p:ph type="title" hasCustomPrompt="1"/>
          </p:nvPr>
        </p:nvSpPr>
        <p:spPr>
          <a:xfrm>
            <a:off x="3966196" y="2114495"/>
            <a:ext cx="4840346" cy="461665"/>
          </a:xfrm>
          <a:prstGeom prst="rect">
            <a:avLst/>
          </a:prstGeom>
        </p:spPr>
        <p:txBody>
          <a:bodyPr wrap="square" lIns="45720" rIns="45720" anchor="b">
            <a:spAutoFit/>
          </a:bodyPr>
          <a:lstStyle>
            <a:lvl1pPr>
              <a:lnSpc>
                <a:spcPct val="100000"/>
              </a:lnSpc>
              <a:defRPr sz="2400" b="1">
                <a:solidFill>
                  <a:srgbClr val="154A93"/>
                </a:solidFill>
                <a:latin typeface="+mj-lt"/>
              </a:defRPr>
            </a:lvl1pPr>
          </a:lstStyle>
          <a:p>
            <a:r>
              <a:rPr lang="en-US" dirty="0"/>
              <a:t>Divider Headline</a:t>
            </a:r>
          </a:p>
        </p:txBody>
      </p:sp>
      <p:sp>
        <p:nvSpPr>
          <p:cNvPr id="12" name="Text Placeholder 4"/>
          <p:cNvSpPr>
            <a:spLocks noGrp="1"/>
          </p:cNvSpPr>
          <p:nvPr>
            <p:ph type="body" sz="quarter" idx="10" hasCustomPrompt="1"/>
          </p:nvPr>
        </p:nvSpPr>
        <p:spPr>
          <a:xfrm>
            <a:off x="3966294" y="2583181"/>
            <a:ext cx="4839829" cy="465782"/>
          </a:xfrm>
          <a:prstGeom prst="rect">
            <a:avLst/>
          </a:prstGeom>
        </p:spPr>
        <p:txBody>
          <a:bodyPr lIns="45720" rIns="45720" anchor="t" anchorCtr="0"/>
          <a:lstStyle>
            <a:lvl1pPr marL="0" indent="0">
              <a:spcBef>
                <a:spcPts val="0"/>
              </a:spcBef>
              <a:buNone/>
              <a:defRPr sz="2000" baseline="0">
                <a:solidFill>
                  <a:srgbClr val="4B4B4C"/>
                </a:solidFill>
                <a:latin typeface="+mj-lt"/>
                <a:ea typeface="Open Sans" panose="020B0606030504020204" pitchFamily="34" charset="0"/>
                <a:cs typeface="Open Sans" panose="020B0606030504020204" pitchFamily="34" charset="0"/>
              </a:defRPr>
            </a:lvl1pPr>
            <a:lvl2pPr marL="4572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a:solidFill>
                  <a:srgbClr val="4B4B4C"/>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Subhead 1</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84575" y="2114495"/>
            <a:ext cx="2272491" cy="805532"/>
          </a:xfrm>
          <a:prstGeom prst="rect">
            <a:avLst/>
          </a:prstGeom>
        </p:spPr>
      </p:pic>
    </p:spTree>
    <p:extLst>
      <p:ext uri="{BB962C8B-B14F-4D97-AF65-F5344CB8AC3E}">
        <p14:creationId xmlns:p14="http://schemas.microsoft.com/office/powerpoint/2010/main" val="2461940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ody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12"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0" name="Text Placeholder 5"/>
          <p:cNvSpPr>
            <a:spLocks noGrp="1"/>
          </p:cNvSpPr>
          <p:nvPr>
            <p:ph type="body" sz="quarter" idx="10" hasCustomPrompt="1"/>
          </p:nvPr>
        </p:nvSpPr>
        <p:spPr>
          <a:xfrm>
            <a:off x="438150" y="1002152"/>
            <a:ext cx="8262654" cy="3630808"/>
          </a:xfrm>
          <a:prstGeom prst="rect">
            <a:avLst/>
          </a:prstGeom>
        </p:spPr>
        <p:txBody>
          <a:bodyPr wrap="square" lIns="45720" rIns="45720"/>
          <a:lstStyle>
            <a:lvl1pPr marL="0" indent="0">
              <a:spcBef>
                <a:spcPts val="1200"/>
              </a:spcBef>
              <a:buNone/>
              <a:defRPr sz="2200">
                <a:solidFill>
                  <a:schemeClr val="accent2"/>
                </a:solidFill>
                <a:latin typeface="+mj-lt"/>
              </a:defRPr>
            </a:lvl1pPr>
            <a:lvl2pPr marL="171450" indent="-171450">
              <a:spcBef>
                <a:spcPts val="300"/>
              </a:spcBef>
              <a:buClr>
                <a:schemeClr val="accent3"/>
              </a:buClr>
              <a:buFont typeface="Arial" panose="020B0604020202020204" pitchFamily="34" charset="0"/>
              <a:buChar char="›"/>
              <a:defRPr sz="2000">
                <a:solidFill>
                  <a:schemeClr val="accent3"/>
                </a:solidFill>
                <a:latin typeface="+mj-lt"/>
              </a:defRPr>
            </a:lvl2pPr>
            <a:lvl3pPr marL="288925" indent="-115888">
              <a:spcBef>
                <a:spcPts val="300"/>
              </a:spcBef>
              <a:buClr>
                <a:schemeClr val="accent3"/>
              </a:buClr>
              <a:buFont typeface="Candara" panose="020E0502030303020204" pitchFamily="34" charset="0"/>
              <a:buChar char="‐"/>
              <a:defRPr sz="2000">
                <a:solidFill>
                  <a:schemeClr val="accent3"/>
                </a:solidFill>
                <a:latin typeface="+mj-lt"/>
              </a:defRPr>
            </a:lvl3pPr>
            <a:lvl4pPr marL="687388" indent="-228600">
              <a:defRPr>
                <a:latin typeface="+mj-lt"/>
              </a:defRPr>
            </a:lvl4pPr>
            <a:lvl5pPr marL="914400" indent="-228600">
              <a:defRPr>
                <a:latin typeface="+mj-lt"/>
              </a:defRPr>
            </a:lvl5pPr>
          </a:lstStyle>
          <a:p>
            <a:pPr lvl="0"/>
            <a:r>
              <a:rPr lang="en-US" dirty="0"/>
              <a:t>First level</a:t>
            </a:r>
          </a:p>
          <a:p>
            <a:pPr lvl="1"/>
            <a:r>
              <a:rPr lang="en-US" dirty="0"/>
              <a:t>Second level</a:t>
            </a:r>
          </a:p>
          <a:p>
            <a:pPr lvl="2"/>
            <a:r>
              <a:rPr lang="en-US" dirty="0"/>
              <a:t>Third level</a:t>
            </a:r>
          </a:p>
        </p:txBody>
      </p:sp>
      <p:sp>
        <p:nvSpPr>
          <p:cNvPr id="15" name="TextBox 14"/>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6478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Only">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pic>
        <p:nvPicPr>
          <p:cNvPr id="11" name="Picture 10"/>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10"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4" name="TextBox 13"/>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303642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oter Only">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6" name="TextBox 5"/>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spTree>
    <p:extLst>
      <p:ext uri="{BB962C8B-B14F-4D97-AF65-F5344CB8AC3E}">
        <p14:creationId xmlns:p14="http://schemas.microsoft.com/office/powerpoint/2010/main" val="2806960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 Slide">
    <p:bg>
      <p:bgPr>
        <a:solidFill>
          <a:schemeClr val="bg1"/>
        </a:solidFill>
        <a:effectLst/>
      </p:bgPr>
    </p:bg>
    <p:spTree>
      <p:nvGrpSpPr>
        <p:cNvPr id="1" name=""/>
        <p:cNvGrpSpPr/>
        <p:nvPr/>
      </p:nvGrpSpPr>
      <p:grpSpPr>
        <a:xfrm>
          <a:off x="0" y="0"/>
          <a:ext cx="0" cy="0"/>
          <a:chOff x="0" y="0"/>
          <a:chExt cx="0" cy="0"/>
        </a:xfrm>
      </p:grpSpPr>
      <p:pic>
        <p:nvPicPr>
          <p:cNvPr id="42" name="Picture 4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sp>
        <p:nvSpPr>
          <p:cNvPr id="9"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1" name="Content Placeholder 6"/>
          <p:cNvSpPr>
            <a:spLocks noGrp="1"/>
          </p:cNvSpPr>
          <p:nvPr>
            <p:ph sz="quarter" idx="12" hasCustomPrompt="1"/>
          </p:nvPr>
        </p:nvSpPr>
        <p:spPr>
          <a:xfrm>
            <a:off x="439155" y="1002151"/>
            <a:ext cx="8261649"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68275" indent="-16827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4" name="TextBox 13"/>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1662042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ble Column Slide">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cxnSp>
        <p:nvCxnSpPr>
          <p:cNvPr id="3" name="Straight Connector 2"/>
          <p:cNvCxnSpPr/>
          <p:nvPr userDrawn="1"/>
        </p:nvCxnSpPr>
        <p:spPr>
          <a:xfrm>
            <a:off x="4572000" y="1002151"/>
            <a:ext cx="0" cy="363080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1"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3" name="Content Placeholder 6"/>
          <p:cNvSpPr>
            <a:spLocks noGrp="1"/>
          </p:cNvSpPr>
          <p:nvPr>
            <p:ph sz="quarter" idx="15" hasCustomPrompt="1"/>
          </p:nvPr>
        </p:nvSpPr>
        <p:spPr>
          <a:xfrm>
            <a:off x="439155" y="1002151"/>
            <a:ext cx="4028343"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1450" indent="-171450">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4" name="Content Placeholder 6"/>
          <p:cNvSpPr>
            <a:spLocks noGrp="1"/>
          </p:cNvSpPr>
          <p:nvPr>
            <p:ph sz="quarter" idx="16" hasCustomPrompt="1"/>
          </p:nvPr>
        </p:nvSpPr>
        <p:spPr>
          <a:xfrm>
            <a:off x="4672020" y="1002151"/>
            <a:ext cx="4028343" cy="3630809"/>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a:p>
            <a:pPr marL="461963" lvl="2" indent="-228600" algn="l" defTabSz="457200" rtl="0" eaLnBrk="1" latinLnBrk="0" hangingPunct="1">
              <a:spcBef>
                <a:spcPts val="300"/>
              </a:spcBef>
              <a:buClr>
                <a:schemeClr val="accent3"/>
              </a:buClr>
              <a:buFont typeface="Arial" panose="020B0604020202020204" pitchFamily="34" charset="0"/>
              <a:buChar char="›"/>
            </a:pPr>
            <a:endParaRPr lang="en-US" dirty="0"/>
          </a:p>
        </p:txBody>
      </p:sp>
      <p:sp>
        <p:nvSpPr>
          <p:cNvPr id="16" name="TextBox 15"/>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5" name="Picture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363204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uble Column w/ Headers Slide">
    <p:bg>
      <p:bgPr>
        <a:solidFill>
          <a:schemeClr val="bg1"/>
        </a:solidFill>
        <a:effectLst/>
      </p:bgPr>
    </p:bg>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931692"/>
            <a:ext cx="9144000" cy="211807"/>
          </a:xfrm>
          <a:prstGeom prst="rect">
            <a:avLst/>
          </a:prstGeom>
        </p:spPr>
      </p:pic>
      <p:pic>
        <p:nvPicPr>
          <p:cNvPr id="32" name="Picture 31"/>
          <p:cNvPicPr>
            <a:picLocks noChangeAspect="1"/>
          </p:cNvPicPr>
          <p:nvPr userDrawn="1"/>
        </p:nvPicPr>
        <p:blipFill rotWithShape="1">
          <a:blip r:embed="rId3" cstate="screen">
            <a:extLst>
              <a:ext uri="{28A0092B-C50C-407E-A947-70E740481C1C}">
                <a14:useLocalDpi xmlns:a14="http://schemas.microsoft.com/office/drawing/2010/main"/>
              </a:ext>
            </a:extLst>
          </a:blip>
          <a:srcRect l="32453"/>
          <a:stretch/>
        </p:blipFill>
        <p:spPr>
          <a:xfrm>
            <a:off x="0" y="261855"/>
            <a:ext cx="438271" cy="373084"/>
          </a:xfrm>
          <a:prstGeom prst="rect">
            <a:avLst/>
          </a:prstGeom>
        </p:spPr>
      </p:pic>
      <p:sp>
        <p:nvSpPr>
          <p:cNvPr id="34" name="Slide Number Placeholder 5"/>
          <p:cNvSpPr txBox="1">
            <a:spLocks/>
          </p:cNvSpPr>
          <p:nvPr userDrawn="1"/>
        </p:nvSpPr>
        <p:spPr>
          <a:xfrm>
            <a:off x="8700805" y="4968523"/>
            <a:ext cx="330539" cy="138499"/>
          </a:xfrm>
          <a:prstGeom prst="rect">
            <a:avLst/>
          </a:prstGeom>
        </p:spPr>
        <p:txBody>
          <a:bodyPr vert="horz" wrap="square" lIns="0" tIns="0" rIns="0" bIns="0" rtlCol="0" anchor="ctr">
            <a:spAutoFit/>
          </a:bodyPr>
          <a:lstStyle>
            <a:defPPr>
              <a:defRPr lang="en-US"/>
            </a:defPPr>
            <a:lvl1pPr marL="0" algn="r" defTabSz="457200" rtl="0" eaLnBrk="1" latinLnBrk="0" hangingPunct="1">
              <a:defRPr sz="1050" kern="1200">
                <a:solidFill>
                  <a:schemeClr val="bg1"/>
                </a:solidFill>
                <a:latin typeface="Trebuchet MS"/>
                <a:ea typeface="+mn-ea"/>
                <a:cs typeface="Trebuchet M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C751140-EC00-C54D-B2B5-441582FE90E5}" type="slidenum">
              <a:rPr lang="en-US" sz="900" smtClean="0">
                <a:solidFill>
                  <a:schemeClr val="bg1"/>
                </a:solidFill>
                <a:latin typeface="+mj-lt"/>
              </a:rPr>
              <a:pPr/>
              <a:t>‹#›</a:t>
            </a:fld>
            <a:endParaRPr lang="en-US" sz="900" dirty="0">
              <a:solidFill>
                <a:schemeClr val="bg1"/>
              </a:solidFill>
              <a:latin typeface="+mj-lt"/>
            </a:endParaRPr>
          </a:p>
        </p:txBody>
      </p:sp>
      <p:cxnSp>
        <p:nvCxnSpPr>
          <p:cNvPr id="3" name="Straight Connector 2"/>
          <p:cNvCxnSpPr/>
          <p:nvPr userDrawn="1"/>
        </p:nvCxnSpPr>
        <p:spPr>
          <a:xfrm>
            <a:off x="4572000" y="1002151"/>
            <a:ext cx="0" cy="3630809"/>
          </a:xfrm>
          <a:prstGeom prst="line">
            <a:avLst/>
          </a:prstGeom>
          <a:ln w="12700">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4" name="Text Placeholder 5"/>
          <p:cNvSpPr>
            <a:spLocks noGrp="1"/>
          </p:cNvSpPr>
          <p:nvPr>
            <p:ph type="body" sz="quarter" idx="20"/>
          </p:nvPr>
        </p:nvSpPr>
        <p:spPr>
          <a:xfrm>
            <a:off x="4671136" y="1001713"/>
            <a:ext cx="4029075" cy="438150"/>
          </a:xfrm>
          <a:prstGeom prst="rect">
            <a:avLst/>
          </a:prstGeom>
        </p:spPr>
        <p:txBody>
          <a:bodyPr lIns="45720" rIns="45720"/>
          <a:lstStyle>
            <a:lvl1pPr marL="0" indent="0">
              <a:spcBef>
                <a:spcPts val="0"/>
              </a:spcBef>
              <a:buNone/>
              <a:defRPr sz="2200">
                <a:solidFill>
                  <a:srgbClr val="154A93"/>
                </a:solidFill>
                <a:latin typeface="+mj-lt"/>
                <a:ea typeface="Open Sans" panose="020B0606030504020204" pitchFamily="34" charset="0"/>
                <a:cs typeface="Open Sans" panose="020B0606030504020204" pitchFamily="34" charset="0"/>
              </a:defRPr>
            </a:lvl1pPr>
            <a:lvl2pPr marL="457200" indent="0">
              <a:buNone/>
              <a:defRPr sz="2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2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2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2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27" name="Title 1"/>
          <p:cNvSpPr txBox="1">
            <a:spLocks/>
          </p:cNvSpPr>
          <p:nvPr userDrawn="1"/>
        </p:nvSpPr>
        <p:spPr>
          <a:xfrm>
            <a:off x="438150" y="2340918"/>
            <a:ext cx="3796016" cy="461665"/>
          </a:xfrm>
          <a:prstGeom prst="rect">
            <a:avLst/>
          </a:prstGeom>
        </p:spPr>
        <p:txBody>
          <a:bodyPr wrap="square" lIns="45720" rIns="45720" anchor="ctr">
            <a:spAutoFit/>
          </a:bodyPr>
          <a:lstStyle>
            <a:lvl1pPr algn="l" defTabSz="457200" rtl="0" eaLnBrk="1" latinLnBrk="0" hangingPunct="1">
              <a:lnSpc>
                <a:spcPct val="100000"/>
              </a:lnSpc>
              <a:spcBef>
                <a:spcPct val="0"/>
              </a:spcBef>
              <a:buNone/>
              <a:defRPr sz="2400" b="0" kern="1200">
                <a:solidFill>
                  <a:schemeClr val="bg1"/>
                </a:solidFill>
                <a:latin typeface="Open Sans"/>
                <a:ea typeface="+mj-ea"/>
                <a:cs typeface="Trebuchet MS"/>
              </a:defRPr>
            </a:lvl1pPr>
          </a:lstStyle>
          <a:p>
            <a:r>
              <a:rPr lang="en-US">
                <a:latin typeface="+mj-lt"/>
              </a:rPr>
              <a:t>Divider Headline</a:t>
            </a:r>
            <a:endParaRPr lang="en-US" dirty="0">
              <a:latin typeface="+mj-lt"/>
            </a:endParaRPr>
          </a:p>
        </p:txBody>
      </p:sp>
      <p:sp>
        <p:nvSpPr>
          <p:cNvPr id="14" name="Title 1"/>
          <p:cNvSpPr>
            <a:spLocks noGrp="1"/>
          </p:cNvSpPr>
          <p:nvPr>
            <p:ph type="title" hasCustomPrompt="1"/>
          </p:nvPr>
        </p:nvSpPr>
        <p:spPr>
          <a:xfrm>
            <a:off x="439156" y="217426"/>
            <a:ext cx="7076341" cy="461665"/>
          </a:xfrm>
          <a:prstGeom prst="rect">
            <a:avLst/>
          </a:prstGeom>
        </p:spPr>
        <p:txBody>
          <a:bodyPr wrap="square" lIns="45720" rIns="45720">
            <a:spAutoFit/>
          </a:bodyPr>
          <a:lstStyle>
            <a:lvl1pPr>
              <a:lnSpc>
                <a:spcPct val="100000"/>
              </a:lnSpc>
              <a:defRPr sz="2400" b="0">
                <a:latin typeface="+mj-lt"/>
              </a:defRPr>
            </a:lvl1pPr>
          </a:lstStyle>
          <a:p>
            <a:r>
              <a:rPr lang="en-US" dirty="0"/>
              <a:t>Slide Title</a:t>
            </a:r>
          </a:p>
        </p:txBody>
      </p:sp>
      <p:sp>
        <p:nvSpPr>
          <p:cNvPr id="19" name="Text Placeholder 5"/>
          <p:cNvSpPr>
            <a:spLocks noGrp="1"/>
          </p:cNvSpPr>
          <p:nvPr>
            <p:ph type="body" sz="quarter" idx="19"/>
          </p:nvPr>
        </p:nvSpPr>
        <p:spPr>
          <a:xfrm>
            <a:off x="438150" y="1001713"/>
            <a:ext cx="4029348" cy="438150"/>
          </a:xfrm>
          <a:prstGeom prst="rect">
            <a:avLst/>
          </a:prstGeom>
        </p:spPr>
        <p:txBody>
          <a:bodyPr lIns="45720" rIns="45720"/>
          <a:lstStyle>
            <a:lvl1pPr marL="0" indent="0">
              <a:spcBef>
                <a:spcPts val="0"/>
              </a:spcBef>
              <a:buNone/>
              <a:defRPr sz="2200">
                <a:solidFill>
                  <a:srgbClr val="154A93"/>
                </a:solidFill>
                <a:latin typeface="+mj-lt"/>
                <a:ea typeface="Open Sans" panose="020B0606030504020204" pitchFamily="34" charset="0"/>
                <a:cs typeface="Open Sans" panose="020B0606030504020204" pitchFamily="34" charset="0"/>
              </a:defRPr>
            </a:lvl1pPr>
            <a:lvl2pPr marL="457200" indent="0">
              <a:buNone/>
              <a:defRPr sz="22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22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22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2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Edit Master text styles</a:t>
            </a:r>
          </a:p>
        </p:txBody>
      </p:sp>
      <p:sp>
        <p:nvSpPr>
          <p:cNvPr id="16" name="Content Placeholder 6"/>
          <p:cNvSpPr>
            <a:spLocks noGrp="1"/>
          </p:cNvSpPr>
          <p:nvPr>
            <p:ph sz="quarter" idx="21" hasCustomPrompt="1"/>
          </p:nvPr>
        </p:nvSpPr>
        <p:spPr>
          <a:xfrm>
            <a:off x="439155" y="1558457"/>
            <a:ext cx="4028343" cy="3074503"/>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17" name="Content Placeholder 6"/>
          <p:cNvSpPr>
            <a:spLocks noGrp="1"/>
          </p:cNvSpPr>
          <p:nvPr>
            <p:ph sz="quarter" idx="22" hasCustomPrompt="1"/>
          </p:nvPr>
        </p:nvSpPr>
        <p:spPr>
          <a:xfrm>
            <a:off x="4672020" y="1558457"/>
            <a:ext cx="4028343" cy="3074503"/>
          </a:xfrm>
          <a:prstGeom prst="rect">
            <a:avLst/>
          </a:prstGeom>
        </p:spPr>
        <p:txBody>
          <a:bodyPr lIns="45720" rIns="45720"/>
          <a:lstStyle>
            <a:lvl1pPr marL="0" indent="0">
              <a:lnSpc>
                <a:spcPct val="100000"/>
              </a:lnSpc>
              <a:spcBef>
                <a:spcPts val="1200"/>
              </a:spcBef>
              <a:buFont typeface="Open Sans" panose="020B0606030504020204" pitchFamily="34" charset="0"/>
              <a:buNone/>
              <a:defRPr lang="en-US" sz="2200" kern="1200" dirty="0" smtClean="0">
                <a:solidFill>
                  <a:schemeClr val="accent2"/>
                </a:solidFill>
                <a:latin typeface="+mj-lt"/>
                <a:ea typeface="+mn-ea"/>
                <a:cs typeface="Trebuchet MS"/>
              </a:defRPr>
            </a:lvl1pPr>
            <a:lvl2pPr marL="174625" indent="-174625">
              <a:lnSpc>
                <a:spcPct val="100000"/>
              </a:lnSpc>
              <a:spcBef>
                <a:spcPts val="300"/>
              </a:spcBef>
              <a:buFont typeface="Open Sans" panose="020B0606030504020204" pitchFamily="34" charset="0"/>
              <a:buChar char="›"/>
              <a:tabLst/>
              <a:defRPr lang="en-US" sz="2000" kern="1200" dirty="0" smtClean="0">
                <a:solidFill>
                  <a:schemeClr val="accent3"/>
                </a:solidFill>
                <a:latin typeface="+mj-lt"/>
                <a:ea typeface="+mn-ea"/>
                <a:cs typeface="Trebuchet MS"/>
              </a:defRPr>
            </a:lvl2pPr>
            <a:lvl3pPr marL="285750" indent="-114300">
              <a:lnSpc>
                <a:spcPct val="100000"/>
              </a:lnSpc>
              <a:spcBef>
                <a:spcPts val="300"/>
              </a:spcBef>
              <a:buFont typeface="Candara" panose="020E0502030303020204" pitchFamily="34" charset="0"/>
              <a:buChar char="‐"/>
              <a:defRPr lang="en-US" sz="2000" kern="1200" dirty="0">
                <a:solidFill>
                  <a:schemeClr val="accent3"/>
                </a:solidFill>
                <a:latin typeface="+mj-lt"/>
                <a:ea typeface="+mn-ea"/>
                <a:cs typeface="Trebuchet MS"/>
              </a:defRPr>
            </a:lvl3pPr>
          </a:lstStyle>
          <a:p>
            <a:pPr marL="0" lvl="0" indent="0" algn="l" defTabSz="457200" rtl="0" eaLnBrk="1" latinLnBrk="0" hangingPunct="1">
              <a:spcBef>
                <a:spcPts val="1200"/>
              </a:spcBef>
              <a:buFont typeface="Arial"/>
              <a:buNone/>
            </a:pPr>
            <a:r>
              <a:rPr lang="en-US" dirty="0"/>
              <a:t>First level</a:t>
            </a:r>
          </a:p>
          <a:p>
            <a:pPr lvl="1"/>
            <a:r>
              <a:rPr lang="en-US" dirty="0"/>
              <a:t>Second level</a:t>
            </a:r>
          </a:p>
          <a:p>
            <a:pPr lvl="2"/>
            <a:r>
              <a:rPr lang="en-US" dirty="0"/>
              <a:t>Third level</a:t>
            </a:r>
          </a:p>
        </p:txBody>
      </p:sp>
      <p:sp>
        <p:nvSpPr>
          <p:cNvPr id="21" name="TextBox 20"/>
          <p:cNvSpPr txBox="1"/>
          <p:nvPr userDrawn="1"/>
        </p:nvSpPr>
        <p:spPr>
          <a:xfrm>
            <a:off x="292770" y="4968523"/>
            <a:ext cx="1290738" cy="138499"/>
          </a:xfrm>
          <a:prstGeom prst="rect">
            <a:avLst/>
          </a:prstGeom>
          <a:noFill/>
        </p:spPr>
        <p:txBody>
          <a:bodyPr wrap="square" lIns="0" tIns="0" rIns="0" bIns="0" rtlCol="0" anchor="ctr">
            <a:spAutoFit/>
          </a:bodyPr>
          <a:lstStyle/>
          <a:p>
            <a:pPr algn="l" defTabSz="457200"/>
            <a:r>
              <a:rPr lang="en-US" sz="900" dirty="0">
                <a:solidFill>
                  <a:schemeClr val="bg1"/>
                </a:solidFill>
                <a:latin typeface="+mj-lt"/>
                <a:cs typeface="Trebuchet MS"/>
              </a:rPr>
              <a:t>www.siriuscom.com </a:t>
            </a:r>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15024" y="261855"/>
            <a:ext cx="1174576" cy="390043"/>
          </a:xfrm>
          <a:prstGeom prst="rect">
            <a:avLst/>
          </a:prstGeom>
        </p:spPr>
      </p:pic>
    </p:spTree>
    <p:extLst>
      <p:ext uri="{BB962C8B-B14F-4D97-AF65-F5344CB8AC3E}">
        <p14:creationId xmlns:p14="http://schemas.microsoft.com/office/powerpoint/2010/main" val="2338118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9D44326-379E-41F2-9FB6-BDA6533743D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tretch/>
        </p:blipFill>
        <p:spPr>
          <a:xfrm>
            <a:off x="0" y="-1"/>
            <a:ext cx="9144000" cy="5143501"/>
          </a:xfrm>
          <a:prstGeom prst="rect">
            <a:avLst/>
          </a:prstGeom>
          <a:noFill/>
          <a:ln>
            <a:noFill/>
          </a:ln>
        </p:spPr>
      </p:pic>
      <p:sp>
        <p:nvSpPr>
          <p:cNvPr id="13" name="TextBox 12">
            <a:extLst>
              <a:ext uri="{FF2B5EF4-FFF2-40B4-BE49-F238E27FC236}">
                <a16:creationId xmlns:a16="http://schemas.microsoft.com/office/drawing/2014/main" id="{5D16FC31-6F3A-45A1-AAF1-A7E04F876C7D}"/>
              </a:ext>
            </a:extLst>
          </p:cNvPr>
          <p:cNvSpPr txBox="1"/>
          <p:nvPr userDrawn="1"/>
        </p:nvSpPr>
        <p:spPr>
          <a:xfrm>
            <a:off x="1" y="2073244"/>
            <a:ext cx="9144001" cy="997014"/>
          </a:xfrm>
          <a:prstGeom prst="rect">
            <a:avLst/>
          </a:prstGeom>
          <a:solidFill>
            <a:srgbClr val="243772">
              <a:alpha val="85000"/>
            </a:srgbClr>
          </a:solidFill>
        </p:spPr>
        <p:txBody>
          <a:bodyPr wrap="none" rtlCol="0" anchor="ctr">
            <a:noAutofit/>
          </a:bodyPr>
          <a:lstStyle/>
          <a:p>
            <a:endParaRPr lang="en-US" dirty="0">
              <a:solidFill>
                <a:schemeClr val="bg1"/>
              </a:solidFill>
              <a:latin typeface="+mj-lt"/>
            </a:endParaRPr>
          </a:p>
        </p:txBody>
      </p:sp>
      <p:sp>
        <p:nvSpPr>
          <p:cNvPr id="15" name="TextBox 14"/>
          <p:cNvSpPr txBox="1"/>
          <p:nvPr userDrawn="1"/>
        </p:nvSpPr>
        <p:spPr>
          <a:xfrm>
            <a:off x="2123825" y="2187030"/>
            <a:ext cx="4896350" cy="769441"/>
          </a:xfrm>
          <a:prstGeom prst="rect">
            <a:avLst/>
          </a:prstGeom>
          <a:noFill/>
        </p:spPr>
        <p:txBody>
          <a:bodyPr wrap="square" rtlCol="0" anchor="ctr">
            <a:spAutoFit/>
          </a:bodyPr>
          <a:lstStyle/>
          <a:p>
            <a:pPr algn="ctr"/>
            <a:r>
              <a:rPr lang="en-US" sz="4400" spc="200" baseline="0" dirty="0">
                <a:solidFill>
                  <a:schemeClr val="bg1"/>
                </a:solidFill>
              </a:rPr>
              <a:t>THANK YOU</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8763" y="421592"/>
            <a:ext cx="1735062" cy="615029"/>
          </a:xfrm>
          <a:prstGeom prst="rect">
            <a:avLst/>
          </a:prstGeom>
        </p:spPr>
      </p:pic>
    </p:spTree>
    <p:extLst>
      <p:ext uri="{BB962C8B-B14F-4D97-AF65-F5344CB8AC3E}">
        <p14:creationId xmlns:p14="http://schemas.microsoft.com/office/powerpoint/2010/main" val="3823820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8113442"/>
      </p:ext>
    </p:extLst>
  </p:cSld>
  <p:clrMap bg1="lt1" tx1="dk1" bg2="lt2" tx2="dk2" accent1="accent1" accent2="accent2" accent3="accent3" accent4="accent4" accent5="accent5" accent6="accent6" hlink="hlink" folHlink="folHlink"/>
  <p:sldLayoutIdLst>
    <p:sldLayoutId id="2147483801" r:id="rId1"/>
    <p:sldLayoutId id="2147483809" r:id="rId2"/>
    <p:sldLayoutId id="2147483800" r:id="rId3"/>
    <p:sldLayoutId id="2147483797" r:id="rId4"/>
    <p:sldLayoutId id="2147483813" r:id="rId5"/>
    <p:sldLayoutId id="2147483790" r:id="rId6"/>
    <p:sldLayoutId id="2147483798" r:id="rId7"/>
    <p:sldLayoutId id="2147483799" r:id="rId8"/>
    <p:sldLayoutId id="2147483810" r:id="rId9"/>
  </p:sldLayoutIdLst>
  <p:hf hdr="0" ftr="0"/>
  <p:txStyles>
    <p:titleStyle>
      <a:lvl1pPr algn="l" defTabSz="457200" rtl="0" eaLnBrk="1" latinLnBrk="0" hangingPunct="1">
        <a:spcBef>
          <a:spcPct val="0"/>
        </a:spcBef>
        <a:buNone/>
        <a:defRPr sz="1800" b="1" kern="1200">
          <a:solidFill>
            <a:srgbClr val="0C3176"/>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2400" kern="1200">
          <a:solidFill>
            <a:srgbClr val="8F9EC8"/>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lumMod val="50000"/>
              <a:lumOff val="50000"/>
            </a:schemeClr>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lumMod val="50000"/>
              <a:lumOff val="50000"/>
            </a:schemeClr>
          </a:solidFill>
          <a:latin typeface="Trebuchet MS"/>
          <a:ea typeface="+mn-ea"/>
          <a:cs typeface="Trebuchet MS"/>
        </a:defRPr>
      </a:lvl3pPr>
      <a:lvl4pPr marL="1600200" indent="-228600" algn="l" defTabSz="457200" rtl="0" eaLnBrk="1" latinLnBrk="0" hangingPunct="1">
        <a:spcBef>
          <a:spcPct val="20000"/>
        </a:spcBef>
        <a:buFont typeface="Arial"/>
        <a:buChar char="–"/>
        <a:defRPr sz="1400" kern="1200">
          <a:solidFill>
            <a:schemeClr val="tx1">
              <a:lumMod val="50000"/>
              <a:lumOff val="50000"/>
            </a:schemeClr>
          </a:solidFill>
          <a:latin typeface="Trebuchet MS"/>
          <a:ea typeface="+mn-ea"/>
          <a:cs typeface="Trebuchet MS"/>
        </a:defRPr>
      </a:lvl4pPr>
      <a:lvl5pPr marL="2057400" indent="-228600" algn="l" defTabSz="457200" rtl="0" eaLnBrk="1" latinLnBrk="0" hangingPunct="1">
        <a:spcBef>
          <a:spcPct val="20000"/>
        </a:spcBef>
        <a:buFont typeface="Arial"/>
        <a:buChar char="»"/>
        <a:defRPr sz="1400" kern="1200">
          <a:solidFill>
            <a:schemeClr val="tx1">
              <a:lumMod val="50000"/>
              <a:lumOff val="50000"/>
            </a:schemeClr>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hyperlink" Target="http://www.businessdictionary.com/definition/governance.html" TargetMode="Externa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to use this presentation template</a:t>
            </a:r>
          </a:p>
        </p:txBody>
      </p:sp>
      <p:sp>
        <p:nvSpPr>
          <p:cNvPr id="6" name="Text Placeholder 5"/>
          <p:cNvSpPr>
            <a:spLocks noGrp="1"/>
          </p:cNvSpPr>
          <p:nvPr>
            <p:ph type="body" sz="quarter" idx="10"/>
          </p:nvPr>
        </p:nvSpPr>
        <p:spPr/>
        <p:txBody>
          <a:bodyPr/>
          <a:lstStyle/>
          <a:p>
            <a:pPr>
              <a:spcBef>
                <a:spcPts val="300"/>
              </a:spcBef>
            </a:pPr>
            <a:r>
              <a:rPr lang="en-US" sz="1350" b="1" dirty="0">
                <a:solidFill>
                  <a:schemeClr val="accent5"/>
                </a:solidFill>
              </a:rPr>
              <a:t>DELETE THIS PAGE BEFORE PRINTING OR PRESENTING!</a:t>
            </a:r>
          </a:p>
          <a:p>
            <a:pPr>
              <a:spcBef>
                <a:spcPts val="300"/>
              </a:spcBef>
            </a:pPr>
            <a:r>
              <a:rPr lang="en-US" sz="1350" dirty="0">
                <a:solidFill>
                  <a:schemeClr val="accent5"/>
                </a:solidFill>
              </a:rPr>
              <a:t>Here are some important tips for properly creating a PowerPoint presentation:</a:t>
            </a:r>
          </a:p>
          <a:p>
            <a:pPr>
              <a:spcBef>
                <a:spcPts val="300"/>
              </a:spcBef>
            </a:pPr>
            <a:r>
              <a:rPr lang="en-US" sz="1350" dirty="0">
                <a:solidFill>
                  <a:schemeClr val="accent5"/>
                </a:solidFill>
              </a:rPr>
              <a:t>1) </a:t>
            </a:r>
            <a:r>
              <a:rPr lang="en-US" sz="1350" dirty="0">
                <a:solidFill>
                  <a:schemeClr val="accent1">
                    <a:lumMod val="75000"/>
                  </a:schemeClr>
                </a:solidFill>
              </a:rPr>
              <a:t>DO start with the eight sample slides</a:t>
            </a:r>
            <a:r>
              <a:rPr lang="en-US" sz="1350" dirty="0">
                <a:solidFill>
                  <a:schemeClr val="accent3"/>
                </a:solidFill>
              </a:rPr>
              <a:t> </a:t>
            </a:r>
            <a:r>
              <a:rPr lang="en-US" sz="1350" dirty="0">
                <a:solidFill>
                  <a:schemeClr val="accent5"/>
                </a:solidFill>
              </a:rPr>
              <a:t>that are already here (look/click in the Slide Sorter window at left). Their placeholder Titles are the same as their eight respective Layouts.</a:t>
            </a:r>
          </a:p>
          <a:p>
            <a:pPr>
              <a:spcBef>
                <a:spcPts val="300"/>
              </a:spcBef>
            </a:pPr>
            <a:r>
              <a:rPr lang="en-US" sz="1350" dirty="0">
                <a:solidFill>
                  <a:schemeClr val="accent5"/>
                </a:solidFill>
              </a:rPr>
              <a:t>2) To add a new slide, either </a:t>
            </a:r>
            <a:r>
              <a:rPr lang="en-US" sz="1350" dirty="0">
                <a:solidFill>
                  <a:schemeClr val="accent1">
                    <a:lumMod val="75000"/>
                  </a:schemeClr>
                </a:solidFill>
              </a:rPr>
              <a:t>duplicate a slide that’s already in the Slide Sorter </a:t>
            </a:r>
            <a:r>
              <a:rPr lang="en-US" sz="1350" dirty="0">
                <a:solidFill>
                  <a:schemeClr val="accent5"/>
                </a:solidFill>
              </a:rPr>
              <a:t>by right-clicking on the thumbnail and choosing Duplicate Slide, </a:t>
            </a:r>
            <a:r>
              <a:rPr lang="en-US" sz="1350" dirty="0">
                <a:solidFill>
                  <a:schemeClr val="accent1">
                    <a:lumMod val="75000"/>
                  </a:schemeClr>
                </a:solidFill>
              </a:rPr>
              <a:t>or create a new slide </a:t>
            </a:r>
            <a:r>
              <a:rPr lang="en-US" sz="1350" dirty="0">
                <a:solidFill>
                  <a:schemeClr val="accent5"/>
                </a:solidFill>
              </a:rPr>
              <a:t>by going to HOME &gt; Slides &gt; New Slide, and choose a Layout from the dropdown.</a:t>
            </a:r>
          </a:p>
          <a:p>
            <a:pPr>
              <a:spcBef>
                <a:spcPts val="300"/>
              </a:spcBef>
            </a:pPr>
            <a:r>
              <a:rPr lang="en-US" sz="1350" dirty="0">
                <a:solidFill>
                  <a:schemeClr val="accent5"/>
                </a:solidFill>
              </a:rPr>
              <a:t>3) </a:t>
            </a:r>
            <a:r>
              <a:rPr lang="en-US" sz="1350" dirty="0">
                <a:solidFill>
                  <a:schemeClr val="accent1">
                    <a:lumMod val="75000"/>
                  </a:schemeClr>
                </a:solidFill>
              </a:rPr>
              <a:t>DON’T CREATE NEW LAYOUTS. </a:t>
            </a:r>
            <a:r>
              <a:rPr lang="en-US" sz="1350" dirty="0">
                <a:solidFill>
                  <a:schemeClr val="accent5"/>
                </a:solidFill>
              </a:rPr>
              <a:t>This is a template. Please use the existing Layouts.</a:t>
            </a:r>
          </a:p>
          <a:p>
            <a:pPr>
              <a:spcBef>
                <a:spcPts val="300"/>
              </a:spcBef>
            </a:pPr>
            <a:r>
              <a:rPr lang="en-US" sz="1350" dirty="0">
                <a:solidFill>
                  <a:schemeClr val="accent5"/>
                </a:solidFill>
              </a:rPr>
              <a:t>4) </a:t>
            </a:r>
            <a:r>
              <a:rPr lang="en-US" sz="1350" dirty="0">
                <a:solidFill>
                  <a:schemeClr val="accent1">
                    <a:lumMod val="75000"/>
                  </a:schemeClr>
                </a:solidFill>
              </a:rPr>
              <a:t>DON’T USE AD HOC FORMATTING. </a:t>
            </a:r>
            <a:r>
              <a:rPr lang="en-US" sz="1350" dirty="0">
                <a:solidFill>
                  <a:schemeClr val="accent5"/>
                </a:solidFill>
              </a:rPr>
              <a:t>Again, this is a template. Keep the headline, subhead and body formats as they are (don’t center them, don’t change the font, don’t add shadow, etc.).</a:t>
            </a:r>
          </a:p>
          <a:p>
            <a:pPr>
              <a:spcBef>
                <a:spcPts val="300"/>
              </a:spcBef>
            </a:pPr>
            <a:r>
              <a:rPr lang="en-US" sz="1350" dirty="0">
                <a:solidFill>
                  <a:schemeClr val="accent5"/>
                </a:solidFill>
              </a:rPr>
              <a:t>5) To indent/add bullets, always </a:t>
            </a:r>
            <a:r>
              <a:rPr lang="en-US" sz="1350" dirty="0">
                <a:solidFill>
                  <a:schemeClr val="accent1">
                    <a:lumMod val="75000"/>
                  </a:schemeClr>
                </a:solidFill>
              </a:rPr>
              <a:t>DO USE THE DECREASE LEVEL button! </a:t>
            </a:r>
            <a:br>
              <a:rPr lang="en-US" sz="1350" dirty="0">
                <a:solidFill>
                  <a:schemeClr val="accent1">
                    <a:lumMod val="75000"/>
                  </a:schemeClr>
                </a:solidFill>
              </a:rPr>
            </a:br>
            <a:r>
              <a:rPr lang="en-US" sz="1350" dirty="0">
                <a:solidFill>
                  <a:schemeClr val="accent5"/>
                </a:solidFill>
              </a:rPr>
              <a:t>This will automatically format your bullets and lists. There are only </a:t>
            </a:r>
            <a:br>
              <a:rPr lang="en-US" sz="1350" dirty="0">
                <a:solidFill>
                  <a:schemeClr val="accent5"/>
                </a:solidFill>
              </a:rPr>
            </a:br>
            <a:r>
              <a:rPr lang="en-US" sz="1350" dirty="0">
                <a:solidFill>
                  <a:schemeClr val="accent5"/>
                </a:solidFill>
              </a:rPr>
              <a:t>three levels of text: 1) No bullet/blue, 2) bullet/gray, and 3) bullet/gray</a:t>
            </a:r>
            <a:br>
              <a:rPr lang="en-US" sz="1350" dirty="0">
                <a:solidFill>
                  <a:schemeClr val="accent5"/>
                </a:solidFill>
              </a:rPr>
            </a:br>
            <a:r>
              <a:rPr lang="en-US" sz="1350" dirty="0">
                <a:solidFill>
                  <a:schemeClr val="accent3"/>
                </a:solidFill>
              </a:rPr>
              <a:t>							</a:t>
            </a:r>
            <a:r>
              <a:rPr lang="en-US" sz="1350" dirty="0">
                <a:solidFill>
                  <a:schemeClr val="accent1">
                    <a:lumMod val="75000"/>
                  </a:schemeClr>
                </a:solidFill>
              </a:rPr>
              <a:t>DON’T USE THE BULLETS button! </a:t>
            </a:r>
            <a:br>
              <a:rPr lang="en-US" sz="1350" dirty="0">
                <a:solidFill>
                  <a:schemeClr val="accent1">
                    <a:lumMod val="75000"/>
                  </a:schemeClr>
                </a:solidFill>
              </a:rPr>
            </a:br>
            <a:r>
              <a:rPr lang="en-US" sz="1350" dirty="0">
                <a:solidFill>
                  <a:schemeClr val="accent5"/>
                </a:solidFill>
              </a:rPr>
              <a:t>or your text/lists/bullets won’t be formatted to match the template.</a:t>
            </a:r>
          </a:p>
          <a:p>
            <a:pPr>
              <a:spcBef>
                <a:spcPts val="300"/>
              </a:spcBef>
            </a:pPr>
            <a:r>
              <a:rPr lang="en-US" sz="1350" dirty="0">
                <a:solidFill>
                  <a:schemeClr val="accent1">
                    <a:lumMod val="75000"/>
                  </a:schemeClr>
                </a:solidFill>
              </a:rPr>
              <a:t>Why is this important? </a:t>
            </a:r>
            <a:r>
              <a:rPr lang="en-US" sz="1350" dirty="0">
                <a:solidFill>
                  <a:schemeClr val="accent5"/>
                </a:solidFill>
              </a:rPr>
              <a:t>If we update the template with new fonts etc., or if </a:t>
            </a:r>
            <a:br>
              <a:rPr lang="en-US" sz="1350" dirty="0">
                <a:solidFill>
                  <a:schemeClr val="accent5"/>
                </a:solidFill>
              </a:rPr>
            </a:br>
            <a:r>
              <a:rPr lang="en-US" sz="1350" dirty="0">
                <a:solidFill>
                  <a:schemeClr val="accent5"/>
                </a:solidFill>
              </a:rPr>
              <a:t>you ever have to copy a presentation into a new template, </a:t>
            </a:r>
            <a:r>
              <a:rPr lang="en-US" sz="1350" dirty="0">
                <a:solidFill>
                  <a:schemeClr val="accent1">
                    <a:lumMod val="75000"/>
                  </a:schemeClr>
                </a:solidFill>
              </a:rPr>
              <a:t>it will format correctly, automatically!</a:t>
            </a:r>
            <a:endParaRPr lang="en-US" sz="1350" dirty="0"/>
          </a:p>
        </p:txBody>
      </p:sp>
      <p:pic>
        <p:nvPicPr>
          <p:cNvPr id="7" name="Picture 6"/>
          <p:cNvPicPr>
            <a:picLocks noChangeAspect="1"/>
          </p:cNvPicPr>
          <p:nvPr/>
        </p:nvPicPr>
        <p:blipFill>
          <a:blip r:embed="rId2"/>
          <a:stretch>
            <a:fillRect/>
          </a:stretch>
        </p:blipFill>
        <p:spPr>
          <a:xfrm>
            <a:off x="6632028" y="3347085"/>
            <a:ext cx="1980749" cy="1193755"/>
          </a:xfrm>
          <a:prstGeom prst="rect">
            <a:avLst/>
          </a:prstGeom>
        </p:spPr>
      </p:pic>
      <p:cxnSp>
        <p:nvCxnSpPr>
          <p:cNvPr id="8" name="Straight Arrow Connector 7"/>
          <p:cNvCxnSpPr/>
          <p:nvPr/>
        </p:nvCxnSpPr>
        <p:spPr>
          <a:xfrm flipV="1">
            <a:off x="6283645" y="3846788"/>
            <a:ext cx="378373" cy="210206"/>
          </a:xfrm>
          <a:prstGeom prst="straightConnector1">
            <a:avLst/>
          </a:prstGeom>
          <a:ln>
            <a:solidFill>
              <a:srgbClr val="FF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228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BRK3062</a:t>
            </a:r>
            <a:endParaRPr lang="en-US" dirty="0"/>
          </a:p>
          <a:p>
            <a:pPr defTabSz="896214">
              <a:spcBef>
                <a:spcPts val="392"/>
              </a:spcBef>
              <a:defRPr/>
            </a:pPr>
            <a:endParaRPr lang="en-US" sz="1028" kern="0" dirty="0">
              <a:solidFill>
                <a:srgbClr val="0078D7"/>
              </a:solidFill>
              <a:latin typeface="Segoe UI"/>
            </a:endParaRPr>
          </a:p>
        </p:txBody>
      </p:sp>
      <p:pic>
        <p:nvPicPr>
          <p:cNvPr id="8" name="Picture 7">
            <a:extLst>
              <a:ext uri="{FF2B5EF4-FFF2-40B4-BE49-F238E27FC236}">
                <a16:creationId xmlns:a16="http://schemas.microsoft.com/office/drawing/2014/main" id="{E3DFC5A0-9F37-489B-A1BC-63B68CD4620E}"/>
              </a:ext>
            </a:extLst>
          </p:cNvPr>
          <p:cNvPicPr>
            <a:picLocks noChangeAspect="1"/>
          </p:cNvPicPr>
          <p:nvPr/>
        </p:nvPicPr>
        <p:blipFill>
          <a:blip r:embed="rId2"/>
          <a:stretch>
            <a:fillRect/>
          </a:stretch>
        </p:blipFill>
        <p:spPr>
          <a:xfrm>
            <a:off x="963168" y="593446"/>
            <a:ext cx="7217664" cy="4059936"/>
          </a:xfrm>
          <a:prstGeom prst="rect">
            <a:avLst/>
          </a:prstGeom>
        </p:spPr>
      </p:pic>
    </p:spTree>
    <p:extLst>
      <p:ext uri="{BB962C8B-B14F-4D97-AF65-F5344CB8AC3E}">
        <p14:creationId xmlns:p14="http://schemas.microsoft.com/office/powerpoint/2010/main" val="242413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3883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r>
              <a:rPr lang="en-US" dirty="0"/>
              <a:t>The foundation of Azure is the hierarchy and relationship of the Azure Enterprise Enrollment through to subscriptions and resource groups. The enterprise enrollment defines the shape and use of Azure services within your company from a contractual point of view. Within the enterprise agreement, you can further subdivide the environment into departments, accounts, and finally, subscriptions and resource groups to match your organization's structure.</a:t>
            </a:r>
          </a:p>
        </p:txBody>
      </p:sp>
      <p:pic>
        <p:nvPicPr>
          <p:cNvPr id="14" name="Picture 13">
            <a:extLst>
              <a:ext uri="{FF2B5EF4-FFF2-40B4-BE49-F238E27FC236}">
                <a16:creationId xmlns:a16="http://schemas.microsoft.com/office/drawing/2014/main" id="{84E9A9D9-3E0D-4057-AC57-D0B1530D8BE4}"/>
              </a:ext>
            </a:extLst>
          </p:cNvPr>
          <p:cNvPicPr>
            <a:picLocks noChangeAspect="1"/>
          </p:cNvPicPr>
          <p:nvPr/>
        </p:nvPicPr>
        <p:blipFill>
          <a:blip r:embed="rId2"/>
          <a:stretch>
            <a:fillRect/>
          </a:stretch>
        </p:blipFill>
        <p:spPr>
          <a:xfrm>
            <a:off x="1352550" y="3685900"/>
            <a:ext cx="6438900" cy="1047750"/>
          </a:xfrm>
          <a:prstGeom prst="rect">
            <a:avLst/>
          </a:prstGeom>
        </p:spPr>
      </p:pic>
    </p:spTree>
    <p:extLst>
      <p:ext uri="{BB962C8B-B14F-4D97-AF65-F5344CB8AC3E}">
        <p14:creationId xmlns:p14="http://schemas.microsoft.com/office/powerpoint/2010/main" val="993074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076341" cy="830997"/>
          </a:xfrm>
        </p:spPr>
        <p:txBody>
          <a:bodyPr/>
          <a:lstStyle/>
          <a:p>
            <a:r>
              <a:rPr lang="en-US" dirty="0"/>
              <a:t>Organization Hierarchy – What Does This Potentially Look Like?</a:t>
            </a:r>
          </a:p>
        </p:txBody>
      </p:sp>
      <p:pic>
        <p:nvPicPr>
          <p:cNvPr id="3" name="Content Placeholder 2">
            <a:extLst>
              <a:ext uri="{FF2B5EF4-FFF2-40B4-BE49-F238E27FC236}">
                <a16:creationId xmlns:a16="http://schemas.microsoft.com/office/drawing/2014/main" id="{8FD4A48F-A484-4648-B977-2072D7652B1C}"/>
              </a:ext>
            </a:extLst>
          </p:cNvPr>
          <p:cNvPicPr>
            <a:picLocks noGrp="1" noChangeAspect="1"/>
          </p:cNvPicPr>
          <p:nvPr>
            <p:ph sz="quarter" idx="12"/>
          </p:nvPr>
        </p:nvPicPr>
        <p:blipFill>
          <a:blip r:embed="rId3"/>
          <a:stretch>
            <a:fillRect/>
          </a:stretch>
        </p:blipFill>
        <p:spPr>
          <a:xfrm>
            <a:off x="282872" y="1364053"/>
            <a:ext cx="2719266" cy="2240157"/>
          </a:xfrm>
          <a:prstGeom prst="rect">
            <a:avLst/>
          </a:prstGeom>
        </p:spPr>
      </p:pic>
      <p:sp>
        <p:nvSpPr>
          <p:cNvPr id="4" name="AutoShape 2" descr="business">
            <a:extLst>
              <a:ext uri="{FF2B5EF4-FFF2-40B4-BE49-F238E27FC236}">
                <a16:creationId xmlns:a16="http://schemas.microsoft.com/office/drawing/2014/main" id="{DC72FC42-5D30-4F82-9999-89CA93125E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302B045C-5BF6-4BE2-8E82-3E792827242D}"/>
              </a:ext>
            </a:extLst>
          </p:cNvPr>
          <p:cNvPicPr>
            <a:picLocks noChangeAspect="1"/>
          </p:cNvPicPr>
          <p:nvPr/>
        </p:nvPicPr>
        <p:blipFill>
          <a:blip r:embed="rId4"/>
          <a:stretch>
            <a:fillRect/>
          </a:stretch>
        </p:blipFill>
        <p:spPr>
          <a:xfrm>
            <a:off x="3261750" y="1364053"/>
            <a:ext cx="2743049" cy="2240157"/>
          </a:xfrm>
          <a:prstGeom prst="rect">
            <a:avLst/>
          </a:prstGeom>
        </p:spPr>
      </p:pic>
      <p:pic>
        <p:nvPicPr>
          <p:cNvPr id="8" name="Picture 7">
            <a:extLst>
              <a:ext uri="{FF2B5EF4-FFF2-40B4-BE49-F238E27FC236}">
                <a16:creationId xmlns:a16="http://schemas.microsoft.com/office/drawing/2014/main" id="{432C8C36-34DF-453B-9F85-4E94D6F45419}"/>
              </a:ext>
            </a:extLst>
          </p:cNvPr>
          <p:cNvPicPr>
            <a:picLocks noChangeAspect="1"/>
          </p:cNvPicPr>
          <p:nvPr/>
        </p:nvPicPr>
        <p:blipFill>
          <a:blip r:embed="rId5"/>
          <a:stretch>
            <a:fillRect/>
          </a:stretch>
        </p:blipFill>
        <p:spPr>
          <a:xfrm>
            <a:off x="6264411" y="1364053"/>
            <a:ext cx="2751070" cy="2240157"/>
          </a:xfrm>
          <a:prstGeom prst="rect">
            <a:avLst/>
          </a:prstGeom>
        </p:spPr>
      </p:pic>
    </p:spTree>
    <p:extLst>
      <p:ext uri="{BB962C8B-B14F-4D97-AF65-F5344CB8AC3E}">
        <p14:creationId xmlns:p14="http://schemas.microsoft.com/office/powerpoint/2010/main" val="440855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156" y="217426"/>
            <a:ext cx="7076341" cy="830997"/>
          </a:xfrm>
        </p:spPr>
        <p:txBody>
          <a:bodyPr/>
          <a:lstStyle/>
          <a:p>
            <a:r>
              <a:rPr lang="en-US" dirty="0"/>
              <a:t>Organization Hierarchy – What Does This Potentially Look Like?</a:t>
            </a:r>
          </a:p>
        </p:txBody>
      </p:sp>
      <p:sp>
        <p:nvSpPr>
          <p:cNvPr id="4" name="AutoShape 2" descr="business">
            <a:extLst>
              <a:ext uri="{FF2B5EF4-FFF2-40B4-BE49-F238E27FC236}">
                <a16:creationId xmlns:a16="http://schemas.microsoft.com/office/drawing/2014/main" id="{DC72FC42-5D30-4F82-9999-89CA93125E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Content Placeholder 8">
            <a:extLst>
              <a:ext uri="{FF2B5EF4-FFF2-40B4-BE49-F238E27FC236}">
                <a16:creationId xmlns:a16="http://schemas.microsoft.com/office/drawing/2014/main" id="{244F93DE-5A9F-449D-BF70-0D600E00604E}"/>
              </a:ext>
            </a:extLst>
          </p:cNvPr>
          <p:cNvPicPr>
            <a:picLocks noGrp="1" noChangeAspect="1"/>
          </p:cNvPicPr>
          <p:nvPr>
            <p:ph sz="quarter" idx="12"/>
          </p:nvPr>
        </p:nvPicPr>
        <p:blipFill>
          <a:blip r:embed="rId3"/>
          <a:stretch>
            <a:fillRect/>
          </a:stretch>
        </p:blipFill>
        <p:spPr>
          <a:xfrm>
            <a:off x="2577559" y="1048423"/>
            <a:ext cx="3684081" cy="3630612"/>
          </a:xfrm>
          <a:prstGeom prst="rect">
            <a:avLst/>
          </a:prstGeom>
        </p:spPr>
      </p:pic>
    </p:spTree>
    <p:extLst>
      <p:ext uri="{BB962C8B-B14F-4D97-AF65-F5344CB8AC3E}">
        <p14:creationId xmlns:p14="http://schemas.microsoft.com/office/powerpoint/2010/main" val="1361146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 Challenge</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r>
              <a:rPr lang="en-US" dirty="0"/>
              <a:t>Plan First, Act Second!</a:t>
            </a:r>
          </a:p>
          <a:p>
            <a:r>
              <a:rPr lang="en-US" dirty="0"/>
              <a:t>Challenge:</a:t>
            </a:r>
          </a:p>
          <a:p>
            <a:pPr lvl="1"/>
            <a:r>
              <a:rPr lang="en-US" dirty="0"/>
              <a:t>What would we like our organization’s Azure Hierarchy to be?</a:t>
            </a:r>
          </a:p>
          <a:p>
            <a:pPr lvl="2"/>
            <a:r>
              <a:rPr lang="en-US" dirty="0"/>
              <a:t>Should it “match” our on-premises hierarchy?</a:t>
            </a:r>
          </a:p>
          <a:p>
            <a:pPr lvl="2"/>
            <a:r>
              <a:rPr lang="en-US" dirty="0"/>
              <a:t>Empower people; trust instead of control</a:t>
            </a:r>
          </a:p>
          <a:p>
            <a:pPr lvl="1"/>
            <a:r>
              <a:rPr lang="en-US" dirty="0"/>
              <a:t>Whiteboard / Draw / Visio out possible hierarchies until your team has one they agree on</a:t>
            </a:r>
          </a:p>
          <a:p>
            <a:r>
              <a:rPr lang="en-US" dirty="0"/>
              <a:t>Your organization hierarchy could be the basis for future challenges, with a wide reaching impact!</a:t>
            </a:r>
          </a:p>
        </p:txBody>
      </p:sp>
    </p:spTree>
    <p:extLst>
      <p:ext uri="{BB962C8B-B14F-4D97-AF65-F5344CB8AC3E}">
        <p14:creationId xmlns:p14="http://schemas.microsoft.com/office/powerpoint/2010/main" val="1210057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Organization Hierarchy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954701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a:t>
            </a:r>
          </a:p>
        </p:txBody>
      </p:sp>
      <p:pic>
        <p:nvPicPr>
          <p:cNvPr id="5" name="Picture 4">
            <a:extLst>
              <a:ext uri="{FF2B5EF4-FFF2-40B4-BE49-F238E27FC236}">
                <a16:creationId xmlns:a16="http://schemas.microsoft.com/office/drawing/2014/main" id="{494A26ED-7208-4962-BB60-AED6442AB667}"/>
              </a:ext>
            </a:extLst>
          </p:cNvPr>
          <p:cNvPicPr>
            <a:picLocks noChangeAspect="1"/>
          </p:cNvPicPr>
          <p:nvPr/>
        </p:nvPicPr>
        <p:blipFill>
          <a:blip r:embed="rId2"/>
          <a:stretch>
            <a:fillRect/>
          </a:stretch>
        </p:blipFill>
        <p:spPr>
          <a:xfrm>
            <a:off x="1163117" y="654253"/>
            <a:ext cx="6949440" cy="3909060"/>
          </a:xfrm>
          <a:prstGeom prst="rect">
            <a:avLst/>
          </a:prstGeom>
        </p:spPr>
      </p:pic>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3"/>
          <a:stretch>
            <a:fillRect/>
          </a:stretch>
        </p:blipFill>
        <p:spPr>
          <a:xfrm>
            <a:off x="0" y="4680164"/>
            <a:ext cx="9028959" cy="463336"/>
          </a:xfrm>
          <a:prstGeom prst="rect">
            <a:avLst/>
          </a:prstGeom>
        </p:spPr>
      </p:pic>
    </p:spTree>
    <p:extLst>
      <p:ext uri="{BB962C8B-B14F-4D97-AF65-F5344CB8AC3E}">
        <p14:creationId xmlns:p14="http://schemas.microsoft.com/office/powerpoint/2010/main" val="12138537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Example</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pic>
        <p:nvPicPr>
          <p:cNvPr id="4" name="Picture 3">
            <a:extLst>
              <a:ext uri="{FF2B5EF4-FFF2-40B4-BE49-F238E27FC236}">
                <a16:creationId xmlns:a16="http://schemas.microsoft.com/office/drawing/2014/main" id="{EDB7AD89-A8D9-4737-9ADE-43EA3BD21922}"/>
              </a:ext>
            </a:extLst>
          </p:cNvPr>
          <p:cNvPicPr>
            <a:picLocks noChangeAspect="1"/>
          </p:cNvPicPr>
          <p:nvPr/>
        </p:nvPicPr>
        <p:blipFill>
          <a:blip r:embed="rId3"/>
          <a:stretch>
            <a:fillRect/>
          </a:stretch>
        </p:blipFill>
        <p:spPr>
          <a:xfrm>
            <a:off x="1234711" y="633944"/>
            <a:ext cx="6559535" cy="4046220"/>
          </a:xfrm>
          <a:prstGeom prst="rect">
            <a:avLst/>
          </a:prstGeom>
        </p:spPr>
      </p:pic>
    </p:spTree>
    <p:extLst>
      <p:ext uri="{BB962C8B-B14F-4D97-AF65-F5344CB8AC3E}">
        <p14:creationId xmlns:p14="http://schemas.microsoft.com/office/powerpoint/2010/main" val="120667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Example</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pic>
        <p:nvPicPr>
          <p:cNvPr id="3" name="Picture 2">
            <a:extLst>
              <a:ext uri="{FF2B5EF4-FFF2-40B4-BE49-F238E27FC236}">
                <a16:creationId xmlns:a16="http://schemas.microsoft.com/office/drawing/2014/main" id="{042DAB85-1FCB-4C27-B669-CA879FAF87D7}"/>
              </a:ext>
            </a:extLst>
          </p:cNvPr>
          <p:cNvPicPr>
            <a:picLocks noChangeAspect="1"/>
          </p:cNvPicPr>
          <p:nvPr/>
        </p:nvPicPr>
        <p:blipFill>
          <a:blip r:embed="rId3"/>
          <a:stretch>
            <a:fillRect/>
          </a:stretch>
        </p:blipFill>
        <p:spPr>
          <a:xfrm>
            <a:off x="1207274" y="679091"/>
            <a:ext cx="7113018" cy="4001073"/>
          </a:xfrm>
          <a:prstGeom prst="rect">
            <a:avLst/>
          </a:prstGeom>
        </p:spPr>
      </p:pic>
    </p:spTree>
    <p:extLst>
      <p:ext uri="{BB962C8B-B14F-4D97-AF65-F5344CB8AC3E}">
        <p14:creationId xmlns:p14="http://schemas.microsoft.com/office/powerpoint/2010/main" val="1558132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Divider Slide</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83216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Things to Think About</a:t>
            </a:r>
          </a:p>
        </p:txBody>
      </p:sp>
      <p:sp>
        <p:nvSpPr>
          <p:cNvPr id="3" name="Text Placeholder 2">
            <a:extLst>
              <a:ext uri="{FF2B5EF4-FFF2-40B4-BE49-F238E27FC236}">
                <a16:creationId xmlns:a16="http://schemas.microsoft.com/office/drawing/2014/main" id="{886726EE-CF05-4713-B87E-D3ABD0786B9E}"/>
              </a:ext>
            </a:extLst>
          </p:cNvPr>
          <p:cNvSpPr>
            <a:spLocks noGrp="1"/>
          </p:cNvSpPr>
          <p:nvPr>
            <p:ph type="body" sz="quarter" idx="10"/>
          </p:nvPr>
        </p:nvSpPr>
        <p:spPr>
          <a:xfrm>
            <a:off x="438150" y="1002152"/>
            <a:ext cx="8262654" cy="3678012"/>
          </a:xfrm>
        </p:spPr>
        <p:txBody>
          <a:bodyPr/>
          <a:lstStyle/>
          <a:p>
            <a:r>
              <a:rPr lang="en-US" sz="2000" dirty="0"/>
              <a:t>Create hierarchies so that you can apply policies later on in a way that makes sense.</a:t>
            </a:r>
          </a:p>
          <a:p>
            <a:pPr lvl="1"/>
            <a:r>
              <a:rPr lang="en-US" sz="1800" dirty="0"/>
              <a:t> Management groups allow you to create a hierarchy that is separate from your billing hierarchy, solely for efficient management of resources.</a:t>
            </a:r>
          </a:p>
          <a:p>
            <a:pPr lvl="1"/>
            <a:r>
              <a:rPr lang="en-US" sz="1800" dirty="0"/>
              <a:t>Management groups can mirror your billing hierarchy and often enterprises start that way.</a:t>
            </a:r>
          </a:p>
          <a:p>
            <a:pPr lvl="1"/>
            <a:r>
              <a:rPr lang="en-US" sz="1800" dirty="0"/>
              <a:t>The power of management groups is when you use them to model your organization where related subscriptions — regardless where they are in the billing hierarchy — are grouped together and need common roles assigned as well as policies and initiatives.</a:t>
            </a:r>
          </a:p>
          <a:p>
            <a:r>
              <a:rPr lang="en-US" sz="2000" dirty="0"/>
              <a:t>Think about creating management groups to provide users access to multiple subscriptions through one group.</a:t>
            </a:r>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spTree>
    <p:extLst>
      <p:ext uri="{BB962C8B-B14F-4D97-AF65-F5344CB8AC3E}">
        <p14:creationId xmlns:p14="http://schemas.microsoft.com/office/powerpoint/2010/main" val="391605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Things to Think About</a:t>
            </a:r>
          </a:p>
        </p:txBody>
      </p:sp>
      <p:sp>
        <p:nvSpPr>
          <p:cNvPr id="3" name="Text Placeholder 2">
            <a:extLst>
              <a:ext uri="{FF2B5EF4-FFF2-40B4-BE49-F238E27FC236}">
                <a16:creationId xmlns:a16="http://schemas.microsoft.com/office/drawing/2014/main" id="{886726EE-CF05-4713-B87E-D3ABD0786B9E}"/>
              </a:ext>
            </a:extLst>
          </p:cNvPr>
          <p:cNvSpPr>
            <a:spLocks noGrp="1"/>
          </p:cNvSpPr>
          <p:nvPr>
            <p:ph type="body" sz="quarter" idx="10"/>
          </p:nvPr>
        </p:nvSpPr>
        <p:spPr/>
        <p:txBody>
          <a:bodyPr/>
          <a:lstStyle/>
          <a:p>
            <a:r>
              <a:rPr lang="en-US" dirty="0"/>
              <a:t>Policies applied at the Root Management group apply to all subscriptions and management groups below them (and so forth).</a:t>
            </a:r>
          </a:p>
          <a:p>
            <a:r>
              <a:rPr lang="en-US" dirty="0"/>
              <a:t>Each Management Group tree can support 6 levels of depth.</a:t>
            </a:r>
          </a:p>
          <a:p>
            <a:r>
              <a:rPr lang="en-US" dirty="0"/>
              <a:t>Each Management Group and subscription can have only one parent.</a:t>
            </a:r>
          </a:p>
          <a:p>
            <a:r>
              <a:rPr lang="en-US" dirty="0"/>
              <a:t>Each Management Group can have many children.</a:t>
            </a:r>
          </a:p>
          <a:p>
            <a:pPr lvl="1"/>
            <a:endParaRPr lang="en-US" dirty="0"/>
          </a:p>
        </p:txBody>
      </p:sp>
      <p:pic>
        <p:nvPicPr>
          <p:cNvPr id="6" name="Picture 5">
            <a:extLst>
              <a:ext uri="{FF2B5EF4-FFF2-40B4-BE49-F238E27FC236}">
                <a16:creationId xmlns:a16="http://schemas.microsoft.com/office/drawing/2014/main" id="{1856C7BC-C7EB-45D0-A6BA-C976155EEDD3}"/>
              </a:ext>
            </a:extLst>
          </p:cNvPr>
          <p:cNvPicPr>
            <a:picLocks noChangeAspect="1"/>
          </p:cNvPicPr>
          <p:nvPr/>
        </p:nvPicPr>
        <p:blipFill>
          <a:blip r:embed="rId2"/>
          <a:stretch>
            <a:fillRect/>
          </a:stretch>
        </p:blipFill>
        <p:spPr>
          <a:xfrm>
            <a:off x="0" y="4680164"/>
            <a:ext cx="9028959" cy="463336"/>
          </a:xfrm>
          <a:prstGeom prst="rect">
            <a:avLst/>
          </a:prstGeom>
        </p:spPr>
      </p:pic>
    </p:spTree>
    <p:extLst>
      <p:ext uri="{BB962C8B-B14F-4D97-AF65-F5344CB8AC3E}">
        <p14:creationId xmlns:p14="http://schemas.microsoft.com/office/powerpoint/2010/main" val="1263630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Subscriptions</a:t>
            </a:r>
          </a:p>
        </p:txBody>
      </p:sp>
      <p:sp>
        <p:nvSpPr>
          <p:cNvPr id="3" name="Content Placeholder 2"/>
          <p:cNvSpPr>
            <a:spLocks noGrp="1"/>
          </p:cNvSpPr>
          <p:nvPr>
            <p:ph sz="quarter" idx="12"/>
          </p:nvPr>
        </p:nvSpPr>
        <p:spPr/>
        <p:txBody>
          <a:bodyPr/>
          <a:lstStyle/>
          <a:p>
            <a:r>
              <a:rPr lang="en-US" dirty="0"/>
              <a:t>When deciding on your Departments and Accounts (or management groups), you are primarily looking at how you're dividing up your Azure environment to match your organization.</a:t>
            </a:r>
          </a:p>
          <a:p>
            <a:pPr indent="-168275"/>
            <a:endParaRPr lang="en-US" dirty="0"/>
          </a:p>
          <a:p>
            <a:r>
              <a:rPr lang="en-US" dirty="0"/>
              <a:t>Subscriptions are where the real work happens and your decisions here affect security, scalability and billing.</a:t>
            </a:r>
          </a:p>
        </p:txBody>
      </p:sp>
    </p:spTree>
    <p:extLst>
      <p:ext uri="{BB962C8B-B14F-4D97-AF65-F5344CB8AC3E}">
        <p14:creationId xmlns:p14="http://schemas.microsoft.com/office/powerpoint/2010/main" val="3387609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Subscriptions</a:t>
            </a:r>
          </a:p>
        </p:txBody>
      </p:sp>
      <p:sp>
        <p:nvSpPr>
          <p:cNvPr id="3" name="Content Placeholder 2"/>
          <p:cNvSpPr>
            <a:spLocks noGrp="1"/>
          </p:cNvSpPr>
          <p:nvPr>
            <p:ph sz="quarter" idx="12"/>
          </p:nvPr>
        </p:nvSpPr>
        <p:spPr/>
        <p:txBody>
          <a:bodyPr/>
          <a:lstStyle/>
          <a:p>
            <a:r>
              <a:rPr lang="en-US" dirty="0"/>
              <a:t>Application/Service: Subscriptions represent an application or a service (portfolio of applications).</a:t>
            </a:r>
          </a:p>
          <a:p>
            <a:endParaRPr lang="en-US" dirty="0"/>
          </a:p>
          <a:p>
            <a:r>
              <a:rPr lang="en-US" dirty="0"/>
              <a:t>Lifecycle: Subscriptions represent a lifecycle of a service, such as Production or Development.</a:t>
            </a:r>
          </a:p>
          <a:p>
            <a:endParaRPr lang="en-US" dirty="0"/>
          </a:p>
          <a:p>
            <a:r>
              <a:rPr lang="en-US" dirty="0"/>
              <a:t>Department: Subscriptions represent departments in the organization.</a:t>
            </a:r>
          </a:p>
        </p:txBody>
      </p:sp>
    </p:spTree>
    <p:extLst>
      <p:ext uri="{BB962C8B-B14F-4D97-AF65-F5344CB8AC3E}">
        <p14:creationId xmlns:p14="http://schemas.microsoft.com/office/powerpoint/2010/main" val="458015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&amp; Subscriptions Challenge</a:t>
            </a:r>
          </a:p>
        </p:txBody>
      </p:sp>
      <p:sp>
        <p:nvSpPr>
          <p:cNvPr id="3" name="Content Placeholder 2"/>
          <p:cNvSpPr>
            <a:spLocks noGrp="1"/>
          </p:cNvSpPr>
          <p:nvPr>
            <p:ph sz="quarter" idx="12"/>
          </p:nvPr>
        </p:nvSpPr>
        <p:spPr/>
        <p:txBody>
          <a:bodyPr/>
          <a:lstStyle/>
          <a:p>
            <a:pPr lvl="1"/>
            <a:r>
              <a:rPr lang="en-US" dirty="0">
                <a:solidFill>
                  <a:srgbClr val="4B4B4C"/>
                </a:solidFill>
              </a:rPr>
              <a:t>Challenge:</a:t>
            </a:r>
          </a:p>
          <a:p>
            <a:pPr lvl="2"/>
            <a:r>
              <a:rPr lang="en-US" dirty="0">
                <a:solidFill>
                  <a:srgbClr val="4B4B4C"/>
                </a:solidFill>
              </a:rPr>
              <a:t>What would we like our organization’s Management Group Hierarchy to be?</a:t>
            </a:r>
          </a:p>
          <a:p>
            <a:pPr lvl="3"/>
            <a:r>
              <a:rPr lang="en-US" dirty="0">
                <a:solidFill>
                  <a:srgbClr val="343333">
                    <a:lumMod val="50000"/>
                    <a:lumOff val="50000"/>
                  </a:srgbClr>
                </a:solidFill>
              </a:rPr>
              <a:t>Should it “match” our billing hierarchy?</a:t>
            </a:r>
          </a:p>
          <a:p>
            <a:pPr lvl="3"/>
            <a:r>
              <a:rPr lang="en-US" dirty="0">
                <a:solidFill>
                  <a:srgbClr val="343333">
                    <a:lumMod val="50000"/>
                    <a:lumOff val="50000"/>
                  </a:srgbClr>
                </a:solidFill>
              </a:rPr>
              <a:t>Empower people; trust instead of control</a:t>
            </a:r>
          </a:p>
          <a:p>
            <a:pPr lvl="3"/>
            <a:r>
              <a:rPr lang="en-US" dirty="0">
                <a:solidFill>
                  <a:srgbClr val="343333">
                    <a:lumMod val="50000"/>
                    <a:lumOff val="50000"/>
                  </a:srgbClr>
                </a:solidFill>
              </a:rPr>
              <a:t>Include the subscription hierarchy in this design</a:t>
            </a:r>
          </a:p>
          <a:p>
            <a:pPr lvl="2"/>
            <a:r>
              <a:rPr lang="en-US" dirty="0">
                <a:solidFill>
                  <a:srgbClr val="4B4B4C"/>
                </a:solidFill>
              </a:rPr>
              <a:t>Whiteboard / Draw / Visio out possible hierarchies until your team has one they agree on</a:t>
            </a:r>
          </a:p>
          <a:p>
            <a:pPr lvl="1"/>
            <a:r>
              <a:rPr lang="en-US" dirty="0">
                <a:solidFill>
                  <a:srgbClr val="4B4B4C"/>
                </a:solidFill>
              </a:rPr>
              <a:t>Each team will use their Management Group &amp; Subscription Hierarchy going forward in future challenges!</a:t>
            </a:r>
          </a:p>
          <a:p>
            <a:endParaRPr lang="en-US" dirty="0"/>
          </a:p>
        </p:txBody>
      </p:sp>
    </p:spTree>
    <p:extLst>
      <p:ext uri="{BB962C8B-B14F-4D97-AF65-F5344CB8AC3E}">
        <p14:creationId xmlns:p14="http://schemas.microsoft.com/office/powerpoint/2010/main" val="2219968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Groups &amp; Subscriptions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36974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Content Placeholder 2"/>
          <p:cNvSpPr>
            <a:spLocks noGrp="1"/>
          </p:cNvSpPr>
          <p:nvPr>
            <p:ph sz="quarter" idx="12"/>
          </p:nvPr>
        </p:nvSpPr>
        <p:spPr/>
        <p:txBody>
          <a:bodyPr/>
          <a:lstStyle/>
          <a:p>
            <a:r>
              <a:rPr lang="en-US" dirty="0"/>
              <a:t>Azure Resource Manager (ARM) enables you to put resources into meaningful groups for management, billing, or natural affinity. Resource groups are containers of resources that have a common life cycle or share an attribute such as "all SQL servers" or "Application A”.</a:t>
            </a:r>
          </a:p>
          <a:p>
            <a:r>
              <a:rPr lang="en-US" dirty="0"/>
              <a:t>Like subscriptions, there are common patterns when creating resource groups and will vary from "Traditional IT" workloads to "Agile IT" workloads.</a:t>
            </a:r>
          </a:p>
        </p:txBody>
      </p:sp>
    </p:spTree>
    <p:extLst>
      <p:ext uri="{BB962C8B-B14F-4D97-AF65-F5344CB8AC3E}">
        <p14:creationId xmlns:p14="http://schemas.microsoft.com/office/powerpoint/2010/main" val="252713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a:t>
            </a:r>
          </a:p>
        </p:txBody>
      </p:sp>
      <p:sp>
        <p:nvSpPr>
          <p:cNvPr id="3" name="Content Placeholder 2"/>
          <p:cNvSpPr>
            <a:spLocks noGrp="1"/>
          </p:cNvSpPr>
          <p:nvPr>
            <p:ph sz="quarter" idx="12"/>
          </p:nvPr>
        </p:nvSpPr>
        <p:spPr/>
        <p:txBody>
          <a:bodyPr/>
          <a:lstStyle/>
          <a:p>
            <a:r>
              <a:rPr lang="en-US" dirty="0"/>
              <a:t>Azure Resource Manager (ARM) enables you to put resources into meaningful groups for management, billing, or natural affinity. Resource groups are containers of resources that have a common life cycle or share an attribute such as "all SQL servers" or "Application A”.</a:t>
            </a:r>
          </a:p>
          <a:p>
            <a:r>
              <a:rPr lang="en-US" dirty="0"/>
              <a:t>Like subscriptions, there are common patterns when creating resource groups and will vary from "Traditional IT" workloads to "Agile IT" workloads.</a:t>
            </a:r>
          </a:p>
          <a:p>
            <a:endParaRPr lang="en-US" dirty="0"/>
          </a:p>
        </p:txBody>
      </p:sp>
    </p:spTree>
    <p:extLst>
      <p:ext uri="{BB962C8B-B14F-4D97-AF65-F5344CB8AC3E}">
        <p14:creationId xmlns:p14="http://schemas.microsoft.com/office/powerpoint/2010/main" val="4003854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Things To Know</a:t>
            </a:r>
          </a:p>
        </p:txBody>
      </p:sp>
      <p:sp>
        <p:nvSpPr>
          <p:cNvPr id="3" name="Content Placeholder 2"/>
          <p:cNvSpPr>
            <a:spLocks noGrp="1"/>
          </p:cNvSpPr>
          <p:nvPr>
            <p:ph sz="quarter" idx="12"/>
          </p:nvPr>
        </p:nvSpPr>
        <p:spPr/>
        <p:txBody>
          <a:bodyPr/>
          <a:lstStyle/>
          <a:p>
            <a:pPr lvl="1"/>
            <a:r>
              <a:rPr lang="en-US" sz="1600" dirty="0"/>
              <a:t>All the resources in your group should share the same lifecycle. You deploy, update, and delete them together. If one resource, such as a database server, needs to exist on a different deployment cycle it should be in another resource group.</a:t>
            </a:r>
          </a:p>
          <a:p>
            <a:pPr lvl="1"/>
            <a:r>
              <a:rPr lang="en-US" sz="1600" dirty="0"/>
              <a:t>Each resource can only exist in one resource group.</a:t>
            </a:r>
          </a:p>
          <a:p>
            <a:pPr lvl="1"/>
            <a:r>
              <a:rPr lang="en-US" sz="1600" dirty="0"/>
              <a:t>You can add or remove a resource to a resource group at any time.</a:t>
            </a:r>
          </a:p>
          <a:p>
            <a:pPr lvl="1"/>
            <a:r>
              <a:rPr lang="en-US" sz="1600" dirty="0"/>
              <a:t>You can move a resource from one resource group to another group. </a:t>
            </a:r>
          </a:p>
          <a:p>
            <a:pPr lvl="1"/>
            <a:r>
              <a:rPr lang="en-US" sz="1600" dirty="0"/>
              <a:t>A resource group can contain resources that are located in different regions.</a:t>
            </a:r>
          </a:p>
          <a:p>
            <a:pPr lvl="1"/>
            <a:r>
              <a:rPr lang="en-US" sz="1600" dirty="0"/>
              <a:t>A resource group can be used to scope access control for administrative action (RBAC).</a:t>
            </a:r>
          </a:p>
          <a:p>
            <a:pPr lvl="1"/>
            <a:r>
              <a:rPr lang="en-US" sz="1600" dirty="0"/>
              <a:t>A resource can interact with resources in other resource groups. This interaction is common when the two resources are related but don't share the same lifecycle (for example, web apps connecting to a database).</a:t>
            </a:r>
          </a:p>
          <a:p>
            <a:pPr lvl="1"/>
            <a:endParaRPr lang="en-US" sz="1600" dirty="0"/>
          </a:p>
        </p:txBody>
      </p:sp>
    </p:spTree>
    <p:extLst>
      <p:ext uri="{BB962C8B-B14F-4D97-AF65-F5344CB8AC3E}">
        <p14:creationId xmlns:p14="http://schemas.microsoft.com/office/powerpoint/2010/main" val="2294802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Challenge</a:t>
            </a:r>
          </a:p>
        </p:txBody>
      </p:sp>
      <p:sp>
        <p:nvSpPr>
          <p:cNvPr id="3" name="Content Placeholder 2"/>
          <p:cNvSpPr>
            <a:spLocks noGrp="1"/>
          </p:cNvSpPr>
          <p:nvPr>
            <p:ph sz="quarter" idx="12"/>
          </p:nvPr>
        </p:nvSpPr>
        <p:spPr/>
        <p:txBody>
          <a:bodyPr/>
          <a:lstStyle/>
          <a:p>
            <a:pPr lvl="1"/>
            <a:r>
              <a:rPr lang="en-US" dirty="0">
                <a:solidFill>
                  <a:srgbClr val="4B4B4C"/>
                </a:solidFill>
              </a:rPr>
              <a:t>Challenge:</a:t>
            </a:r>
          </a:p>
          <a:p>
            <a:pPr lvl="2"/>
            <a:r>
              <a:rPr lang="en-US" dirty="0">
                <a:solidFill>
                  <a:srgbClr val="4B4B4C"/>
                </a:solidFill>
              </a:rPr>
              <a:t>What would we like our organizations Resource Group structure to be?</a:t>
            </a:r>
          </a:p>
          <a:p>
            <a:pPr lvl="2"/>
            <a:r>
              <a:rPr lang="en-US" dirty="0">
                <a:solidFill>
                  <a:srgbClr val="4B4B4C"/>
                </a:solidFill>
              </a:rPr>
              <a:t>Whiteboard / Draw / Visio out possible structures until your team has one they agree on</a:t>
            </a:r>
          </a:p>
          <a:p>
            <a:pPr lvl="1"/>
            <a:r>
              <a:rPr lang="en-US" dirty="0">
                <a:solidFill>
                  <a:srgbClr val="4B4B4C"/>
                </a:solidFill>
              </a:rPr>
              <a:t>Remember that your management group and subscription structure will affect the policies and access controls placed on the resource groups</a:t>
            </a:r>
          </a:p>
          <a:p>
            <a:pPr lvl="2"/>
            <a:r>
              <a:rPr lang="en-US" dirty="0">
                <a:solidFill>
                  <a:srgbClr val="4B4B4C"/>
                </a:solidFill>
              </a:rPr>
              <a:t>How does this impact production and non-production environments?</a:t>
            </a:r>
          </a:p>
          <a:p>
            <a:pPr lvl="2"/>
            <a:r>
              <a:rPr lang="en-US" dirty="0">
                <a:solidFill>
                  <a:srgbClr val="4B4B4C"/>
                </a:solidFill>
              </a:rPr>
              <a:t>How does this impact cloud born applications?</a:t>
            </a:r>
          </a:p>
          <a:p>
            <a:pPr lvl="2"/>
            <a:r>
              <a:rPr lang="en-US" dirty="0">
                <a:solidFill>
                  <a:srgbClr val="4B4B4C"/>
                </a:solidFill>
              </a:rPr>
              <a:t>How does this impact a hybrid environment?</a:t>
            </a:r>
          </a:p>
          <a:p>
            <a:endParaRPr lang="en-US" dirty="0"/>
          </a:p>
        </p:txBody>
      </p:sp>
    </p:spTree>
    <p:extLst>
      <p:ext uri="{BB962C8B-B14F-4D97-AF65-F5344CB8AC3E}">
        <p14:creationId xmlns:p14="http://schemas.microsoft.com/office/powerpoint/2010/main" val="1479245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Microsoft Azure Governance Hackshop</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31348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 Groups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3910694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and Standards</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1958669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and Standards Challenge</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1064517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Naming Conventions &amp; Standards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9757913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311582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Challenge</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1873613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15423508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551270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Challenge</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580471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Policy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50195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Governance?</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a:xfrm>
            <a:off x="441176" y="756346"/>
            <a:ext cx="8261649" cy="3630809"/>
          </a:xfrm>
        </p:spPr>
        <p:txBody>
          <a:bodyPr/>
          <a:lstStyle/>
          <a:p>
            <a:pPr lvl="1" algn="ctr"/>
            <a:endParaRPr lang="en-US" dirty="0"/>
          </a:p>
          <a:p>
            <a:pPr lvl="1" algn="ctr"/>
            <a:endParaRPr lang="en-US" dirty="0"/>
          </a:p>
          <a:p>
            <a:pPr lvl="1" algn="ctr"/>
            <a:endParaRPr lang="en-US" dirty="0"/>
          </a:p>
          <a:p>
            <a:pPr lvl="1" algn="ctr"/>
            <a:endParaRPr lang="en-US" dirty="0"/>
          </a:p>
          <a:p>
            <a:pPr lvl="1" algn="ctr"/>
            <a:r>
              <a:rPr lang="en-US" dirty="0"/>
              <a:t>Establishment of </a:t>
            </a:r>
            <a:r>
              <a:rPr lang="en-US" b="1" dirty="0">
                <a:solidFill>
                  <a:schemeClr val="accent1"/>
                </a:solidFill>
              </a:rPr>
              <a:t>policies</a:t>
            </a:r>
            <a:r>
              <a:rPr lang="en-US" dirty="0"/>
              <a:t>, and continuous </a:t>
            </a:r>
            <a:r>
              <a:rPr lang="en-US" b="1" dirty="0">
                <a:solidFill>
                  <a:schemeClr val="accent1"/>
                </a:solidFill>
              </a:rPr>
              <a:t>monitoring</a:t>
            </a:r>
            <a:r>
              <a:rPr lang="en-US" dirty="0"/>
              <a:t> of their proper </a:t>
            </a:r>
            <a:r>
              <a:rPr lang="en-US" b="1" dirty="0">
                <a:solidFill>
                  <a:schemeClr val="accent1"/>
                </a:solidFill>
              </a:rPr>
              <a:t>implementation</a:t>
            </a:r>
            <a:r>
              <a:rPr lang="en-US" dirty="0"/>
              <a:t>, by the members of the governing body of an organization[…]</a:t>
            </a:r>
            <a:r>
              <a:rPr lang="en-US" baseline="30000" dirty="0"/>
              <a:t>1</a:t>
            </a:r>
            <a:endParaRPr lang="de-DE" dirty="0"/>
          </a:p>
        </p:txBody>
      </p:sp>
      <p:sp>
        <p:nvSpPr>
          <p:cNvPr id="5" name="Rectangle 20">
            <a:extLst>
              <a:ext uri="{FF2B5EF4-FFF2-40B4-BE49-F238E27FC236}">
                <a16:creationId xmlns:a16="http://schemas.microsoft.com/office/drawing/2014/main" id="{BBF9C3E6-C3C3-4F03-B223-82EB1553B74E}"/>
              </a:ext>
            </a:extLst>
          </p:cNvPr>
          <p:cNvSpPr/>
          <p:nvPr/>
        </p:nvSpPr>
        <p:spPr>
          <a:xfrm>
            <a:off x="77795" y="4569538"/>
            <a:ext cx="8946284" cy="248798"/>
          </a:xfrm>
          <a:prstGeom prst="rect">
            <a:avLst/>
          </a:prstGeom>
        </p:spPr>
        <p:txBody>
          <a:bodyPr wrap="square" lIns="0">
            <a:spAutoFit/>
          </a:bodyPr>
          <a:lstStyle/>
          <a:p>
            <a:pPr defTabSz="896214">
              <a:spcBef>
                <a:spcPts val="392"/>
              </a:spcBef>
              <a:defRPr/>
            </a:pPr>
            <a:r>
              <a:rPr lang="en-US" sz="1028" kern="0" baseline="30000" dirty="0">
                <a:latin typeface="Segoe UI"/>
              </a:rPr>
              <a:t>1</a:t>
            </a:r>
            <a:r>
              <a:rPr lang="en-US" sz="1028" kern="0" dirty="0">
                <a:latin typeface="Segoe UI"/>
              </a:rPr>
              <a:t>Source:</a:t>
            </a:r>
            <a:r>
              <a:rPr lang="en-US" sz="1028" kern="0" dirty="0">
                <a:solidFill>
                  <a:srgbClr val="505050"/>
                </a:solidFill>
                <a:latin typeface="Segoe UI"/>
              </a:rPr>
              <a:t> </a:t>
            </a:r>
            <a:r>
              <a:rPr lang="en-US" sz="1028" kern="0" dirty="0" err="1">
                <a:solidFill>
                  <a:srgbClr val="0078D7"/>
                </a:solidFill>
                <a:latin typeface="Segoe UI"/>
                <a:hlinkClick r:id="rId2"/>
              </a:rPr>
              <a:t>BusinessDictionary</a:t>
            </a:r>
            <a:endParaRPr lang="en-US" sz="1028" kern="0" dirty="0">
              <a:solidFill>
                <a:srgbClr val="0078D7"/>
              </a:solidFill>
              <a:latin typeface="Segoe UI"/>
            </a:endParaRPr>
          </a:p>
        </p:txBody>
      </p:sp>
    </p:spTree>
    <p:extLst>
      <p:ext uri="{BB962C8B-B14F-4D97-AF65-F5344CB8AC3E}">
        <p14:creationId xmlns:p14="http://schemas.microsoft.com/office/powerpoint/2010/main" val="3489877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3646393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 Challenge</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3239753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Blueprints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3521182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21927488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 Challenge</a:t>
            </a:r>
          </a:p>
        </p:txBody>
      </p:sp>
      <p:sp>
        <p:nvSpPr>
          <p:cNvPr id="3" name="Content Placeholder 2"/>
          <p:cNvSpPr>
            <a:spLocks noGrp="1"/>
          </p:cNvSpPr>
          <p:nvPr>
            <p:ph sz="quarter" idx="12"/>
          </p:nvPr>
        </p:nvSpPr>
        <p:spPr/>
        <p:txBody>
          <a:bodyPr/>
          <a:lstStyle/>
          <a:p>
            <a:endParaRPr lang="en-US" dirty="0"/>
          </a:p>
        </p:txBody>
      </p:sp>
    </p:spTree>
    <p:extLst>
      <p:ext uri="{BB962C8B-B14F-4D97-AF65-F5344CB8AC3E}">
        <p14:creationId xmlns:p14="http://schemas.microsoft.com/office/powerpoint/2010/main" val="2593885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&amp; Access Management Results</a:t>
            </a:r>
          </a:p>
        </p:txBody>
      </p:sp>
      <p:sp>
        <p:nvSpPr>
          <p:cNvPr id="13" name="Content Placeholder 12">
            <a:extLst>
              <a:ext uri="{FF2B5EF4-FFF2-40B4-BE49-F238E27FC236}">
                <a16:creationId xmlns:a16="http://schemas.microsoft.com/office/drawing/2014/main" id="{3452BCE3-1EE9-4B0B-B331-CA267F46E1C4}"/>
              </a:ext>
            </a:extLst>
          </p:cNvPr>
          <p:cNvSpPr>
            <a:spLocks noGrp="1"/>
          </p:cNvSpPr>
          <p:nvPr>
            <p:ph sz="quarter" idx="12"/>
          </p:nvPr>
        </p:nvSpPr>
        <p:spPr/>
        <p:txBody>
          <a:bodyPr/>
          <a:lstStyle/>
          <a:p>
            <a:pPr lvl="1"/>
            <a:r>
              <a:rPr lang="en-US" dirty="0"/>
              <a:t>What did each team come up with?</a:t>
            </a:r>
          </a:p>
          <a:p>
            <a:pPr lvl="1"/>
            <a:r>
              <a:rPr lang="en-US" dirty="0"/>
              <a:t>What did you learn?</a:t>
            </a:r>
          </a:p>
        </p:txBody>
      </p:sp>
    </p:spTree>
    <p:extLst>
      <p:ext uri="{BB962C8B-B14F-4D97-AF65-F5344CB8AC3E}">
        <p14:creationId xmlns:p14="http://schemas.microsoft.com/office/powerpoint/2010/main" val="9603535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Header Only</a:t>
            </a:r>
          </a:p>
        </p:txBody>
      </p:sp>
    </p:spTree>
    <p:extLst>
      <p:ext uri="{BB962C8B-B14F-4D97-AF65-F5344CB8AC3E}">
        <p14:creationId xmlns:p14="http://schemas.microsoft.com/office/powerpoint/2010/main" val="3791208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 Slide</a:t>
            </a:r>
          </a:p>
        </p:txBody>
      </p:sp>
      <p:sp>
        <p:nvSpPr>
          <p:cNvPr id="3" name="Text Placeholder 2"/>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1886048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Column Slide</a:t>
            </a:r>
          </a:p>
        </p:txBody>
      </p:sp>
      <p:sp>
        <p:nvSpPr>
          <p:cNvPr id="3" name="Content Placeholder 2"/>
          <p:cNvSpPr>
            <a:spLocks noGrp="1"/>
          </p:cNvSpPr>
          <p:nvPr>
            <p:ph sz="quarter" idx="15"/>
          </p:nvPr>
        </p:nvSpPr>
        <p:spPr/>
        <p:txBody>
          <a:bodyPr/>
          <a:lstStyle/>
          <a:p>
            <a:endParaRPr lang="en-US" dirty="0"/>
          </a:p>
        </p:txBody>
      </p:sp>
      <p:sp>
        <p:nvSpPr>
          <p:cNvPr id="4" name="Content Placeholder 3"/>
          <p:cNvSpPr>
            <a:spLocks noGrp="1"/>
          </p:cNvSpPr>
          <p:nvPr>
            <p:ph sz="quarter" idx="16"/>
          </p:nvPr>
        </p:nvSpPr>
        <p:spPr/>
        <p:txBody>
          <a:bodyPr/>
          <a:lstStyle/>
          <a:p>
            <a:endParaRPr lang="en-US" dirty="0"/>
          </a:p>
        </p:txBody>
      </p:sp>
    </p:spTree>
    <p:extLst>
      <p:ext uri="{BB962C8B-B14F-4D97-AF65-F5344CB8AC3E}">
        <p14:creationId xmlns:p14="http://schemas.microsoft.com/office/powerpoint/2010/main" val="34012250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0"/>
          </p:nvPr>
        </p:nvSpPr>
        <p:spPr/>
        <p:txBody>
          <a:bodyPr/>
          <a:lstStyle/>
          <a:p>
            <a:endParaRPr lang="en-US"/>
          </a:p>
        </p:txBody>
      </p:sp>
      <p:sp>
        <p:nvSpPr>
          <p:cNvPr id="3" name="Title 2"/>
          <p:cNvSpPr>
            <a:spLocks noGrp="1"/>
          </p:cNvSpPr>
          <p:nvPr>
            <p:ph type="title"/>
          </p:nvPr>
        </p:nvSpPr>
        <p:spPr/>
        <p:txBody>
          <a:bodyPr/>
          <a:lstStyle/>
          <a:p>
            <a:r>
              <a:rPr lang="en-US" dirty="0"/>
              <a:t>Double Column with Header Slide</a:t>
            </a:r>
          </a:p>
        </p:txBody>
      </p:sp>
      <p:sp>
        <p:nvSpPr>
          <p:cNvPr id="4" name="Text Placeholder 3"/>
          <p:cNvSpPr>
            <a:spLocks noGrp="1"/>
          </p:cNvSpPr>
          <p:nvPr>
            <p:ph type="body" sz="quarter" idx="19"/>
          </p:nvPr>
        </p:nvSpPr>
        <p:spPr/>
        <p:txBody>
          <a:bodyPr/>
          <a:lstStyle/>
          <a:p>
            <a:endParaRPr lang="en-US"/>
          </a:p>
        </p:txBody>
      </p:sp>
      <p:sp>
        <p:nvSpPr>
          <p:cNvPr id="5" name="Content Placeholder 4"/>
          <p:cNvSpPr>
            <a:spLocks noGrp="1"/>
          </p:cNvSpPr>
          <p:nvPr>
            <p:ph sz="quarter" idx="21"/>
          </p:nvPr>
        </p:nvSpPr>
        <p:spPr/>
        <p:txBody>
          <a:bodyPr/>
          <a:lstStyle/>
          <a:p>
            <a:endParaRPr lang="en-US"/>
          </a:p>
        </p:txBody>
      </p:sp>
      <p:sp>
        <p:nvSpPr>
          <p:cNvPr id="6" name="Content Placeholder 5"/>
          <p:cNvSpPr>
            <a:spLocks noGrp="1"/>
          </p:cNvSpPr>
          <p:nvPr>
            <p:ph sz="quarter" idx="22"/>
          </p:nvPr>
        </p:nvSpPr>
        <p:spPr/>
        <p:txBody>
          <a:bodyPr/>
          <a:lstStyle/>
          <a:p>
            <a:endParaRPr lang="en-US"/>
          </a:p>
        </p:txBody>
      </p:sp>
    </p:spTree>
    <p:extLst>
      <p:ext uri="{BB962C8B-B14F-4D97-AF65-F5344CB8AC3E}">
        <p14:creationId xmlns:p14="http://schemas.microsoft.com/office/powerpoint/2010/main" val="2415375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BRK3242</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A2841087-C531-4483-A899-E5524DDF52C6}"/>
              </a:ext>
            </a:extLst>
          </p:cNvPr>
          <p:cNvPicPr>
            <a:picLocks noChangeAspect="1"/>
          </p:cNvPicPr>
          <p:nvPr/>
        </p:nvPicPr>
        <p:blipFill>
          <a:blip r:embed="rId2"/>
          <a:stretch>
            <a:fillRect/>
          </a:stretch>
        </p:blipFill>
        <p:spPr>
          <a:xfrm>
            <a:off x="1098367" y="745545"/>
            <a:ext cx="6947266" cy="3907837"/>
          </a:xfrm>
          <a:prstGeom prst="rect">
            <a:avLst/>
          </a:prstGeom>
        </p:spPr>
      </p:pic>
    </p:spTree>
    <p:extLst>
      <p:ext uri="{BB962C8B-B14F-4D97-AF65-F5344CB8AC3E}">
        <p14:creationId xmlns:p14="http://schemas.microsoft.com/office/powerpoint/2010/main" val="2833279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28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2" name="Picture 1">
            <a:extLst>
              <a:ext uri="{FF2B5EF4-FFF2-40B4-BE49-F238E27FC236}">
                <a16:creationId xmlns:a16="http://schemas.microsoft.com/office/drawing/2014/main" id="{F7D9D7A3-A411-403A-ACF0-297D28BF2FAA}"/>
              </a:ext>
            </a:extLst>
          </p:cNvPr>
          <p:cNvPicPr>
            <a:picLocks noChangeAspect="1"/>
          </p:cNvPicPr>
          <p:nvPr/>
        </p:nvPicPr>
        <p:blipFill>
          <a:blip r:embed="rId3"/>
          <a:stretch>
            <a:fillRect/>
          </a:stretch>
        </p:blipFill>
        <p:spPr>
          <a:xfrm>
            <a:off x="1167861" y="823726"/>
            <a:ext cx="6808277" cy="3829656"/>
          </a:xfrm>
          <a:prstGeom prst="rect">
            <a:avLst/>
          </a:prstGeom>
        </p:spPr>
      </p:pic>
    </p:spTree>
    <p:extLst>
      <p:ext uri="{BB962C8B-B14F-4D97-AF65-F5344CB8AC3E}">
        <p14:creationId xmlns:p14="http://schemas.microsoft.com/office/powerpoint/2010/main" val="401813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1B022211-9EE3-49D7-AFBA-12460C7E1624}"/>
              </a:ext>
            </a:extLst>
          </p:cNvPr>
          <p:cNvPicPr>
            <a:picLocks noChangeAspect="1"/>
          </p:cNvPicPr>
          <p:nvPr/>
        </p:nvPicPr>
        <p:blipFill>
          <a:blip r:embed="rId3"/>
          <a:stretch>
            <a:fillRect/>
          </a:stretch>
        </p:blipFill>
        <p:spPr>
          <a:xfrm>
            <a:off x="841786" y="687629"/>
            <a:ext cx="7050228" cy="3965753"/>
          </a:xfrm>
          <a:prstGeom prst="rect">
            <a:avLst/>
          </a:prstGeom>
        </p:spPr>
      </p:pic>
    </p:spTree>
    <p:extLst>
      <p:ext uri="{BB962C8B-B14F-4D97-AF65-F5344CB8AC3E}">
        <p14:creationId xmlns:p14="http://schemas.microsoft.com/office/powerpoint/2010/main" val="128404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2" name="Picture 1">
            <a:extLst>
              <a:ext uri="{FF2B5EF4-FFF2-40B4-BE49-F238E27FC236}">
                <a16:creationId xmlns:a16="http://schemas.microsoft.com/office/drawing/2014/main" id="{A5598B4E-9027-4A10-AC85-CDA788E8938A}"/>
              </a:ext>
            </a:extLst>
          </p:cNvPr>
          <p:cNvPicPr>
            <a:picLocks noChangeAspect="1"/>
          </p:cNvPicPr>
          <p:nvPr/>
        </p:nvPicPr>
        <p:blipFill>
          <a:blip r:embed="rId3"/>
          <a:stretch>
            <a:fillRect/>
          </a:stretch>
        </p:blipFill>
        <p:spPr>
          <a:xfrm>
            <a:off x="1007872" y="643738"/>
            <a:ext cx="7128256" cy="4009644"/>
          </a:xfrm>
          <a:prstGeom prst="rect">
            <a:avLst/>
          </a:prstGeom>
        </p:spPr>
      </p:pic>
    </p:spTree>
    <p:extLst>
      <p:ext uri="{BB962C8B-B14F-4D97-AF65-F5344CB8AC3E}">
        <p14:creationId xmlns:p14="http://schemas.microsoft.com/office/powerpoint/2010/main" val="163701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
            <a:extLst>
              <a:ext uri="{FF2B5EF4-FFF2-40B4-BE49-F238E27FC236}">
                <a16:creationId xmlns:a16="http://schemas.microsoft.com/office/drawing/2014/main" id="{BBF9C3E6-C3C3-4F03-B223-82EB1553B74E}"/>
              </a:ext>
            </a:extLst>
          </p:cNvPr>
          <p:cNvSpPr/>
          <p:nvPr/>
        </p:nvSpPr>
        <p:spPr>
          <a:xfrm>
            <a:off x="98858" y="4653382"/>
            <a:ext cx="8946284" cy="459998"/>
          </a:xfrm>
          <a:prstGeom prst="rect">
            <a:avLst/>
          </a:prstGeom>
        </p:spPr>
        <p:txBody>
          <a:bodyPr wrap="square" lIns="0">
            <a:spAutoFit/>
          </a:bodyPr>
          <a:lstStyle/>
          <a:p>
            <a:pPr defTabSz="896214">
              <a:spcBef>
                <a:spcPts val="392"/>
              </a:spcBef>
              <a:defRPr/>
            </a:pPr>
            <a:r>
              <a:rPr lang="en-US" sz="1028" kern="0" dirty="0">
                <a:latin typeface="Segoe UI"/>
              </a:rPr>
              <a:t>Source: Microsoft Ignite 2018 BRK2021</a:t>
            </a:r>
            <a:endParaRPr lang="en-US" dirty="0"/>
          </a:p>
          <a:p>
            <a:pPr defTabSz="896214">
              <a:spcBef>
                <a:spcPts val="392"/>
              </a:spcBef>
              <a:defRPr/>
            </a:pPr>
            <a:endParaRPr lang="en-US" sz="1028" kern="0" dirty="0">
              <a:solidFill>
                <a:srgbClr val="0078D7"/>
              </a:solidFill>
              <a:latin typeface="Segoe UI"/>
            </a:endParaRPr>
          </a:p>
        </p:txBody>
      </p:sp>
      <p:pic>
        <p:nvPicPr>
          <p:cNvPr id="3" name="Picture 2">
            <a:extLst>
              <a:ext uri="{FF2B5EF4-FFF2-40B4-BE49-F238E27FC236}">
                <a16:creationId xmlns:a16="http://schemas.microsoft.com/office/drawing/2014/main" id="{778F0300-D298-4562-8F23-05FBD0914A40}"/>
              </a:ext>
            </a:extLst>
          </p:cNvPr>
          <p:cNvPicPr>
            <a:picLocks noChangeAspect="1"/>
          </p:cNvPicPr>
          <p:nvPr/>
        </p:nvPicPr>
        <p:blipFill>
          <a:blip r:embed="rId3"/>
          <a:stretch>
            <a:fillRect/>
          </a:stretch>
        </p:blipFill>
        <p:spPr>
          <a:xfrm>
            <a:off x="1033881" y="672998"/>
            <a:ext cx="7076238" cy="3980384"/>
          </a:xfrm>
          <a:prstGeom prst="rect">
            <a:avLst/>
          </a:prstGeom>
        </p:spPr>
      </p:pic>
    </p:spTree>
    <p:extLst>
      <p:ext uri="{BB962C8B-B14F-4D97-AF65-F5344CB8AC3E}">
        <p14:creationId xmlns:p14="http://schemas.microsoft.com/office/powerpoint/2010/main" val="290088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Basic Layout">
  <a:themeElements>
    <a:clrScheme name="Sirius">
      <a:dk1>
        <a:srgbClr val="343333"/>
      </a:dk1>
      <a:lt1>
        <a:sysClr val="window" lastClr="FFFFFF"/>
      </a:lt1>
      <a:dk2>
        <a:srgbClr val="253773"/>
      </a:dk2>
      <a:lt2>
        <a:srgbClr val="EAEAEA"/>
      </a:lt2>
      <a:accent1>
        <a:srgbClr val="5FA0D6"/>
      </a:accent1>
      <a:accent2>
        <a:srgbClr val="154A93"/>
      </a:accent2>
      <a:accent3>
        <a:srgbClr val="4B4B4C"/>
      </a:accent3>
      <a:accent4>
        <a:srgbClr val="D77C2F"/>
      </a:accent4>
      <a:accent5>
        <a:srgbClr val="DD5649"/>
      </a:accent5>
      <a:accent6>
        <a:srgbClr val="9EB53B"/>
      </a:accent6>
      <a:hlink>
        <a:srgbClr val="86D0F4"/>
      </a:hlink>
      <a:folHlink>
        <a:srgbClr val="9FC6E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a:solidFill>
            <a:schemeClr val="bg1">
              <a:lumMod val="6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SIRPRS_TEMPLATE_030518" id="{1F4D7431-9C7C-4AC5-B4BF-1467DBCC883B}" vid="{21207CC1-1B01-4A1D-B25E-A72BB96B02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SIRPRS_TEMPLATE_041018</Template>
  <TotalTime>1604</TotalTime>
  <Words>1730</Words>
  <Application>Microsoft Office PowerPoint</Application>
  <PresentationFormat>On-screen Show (16:9)</PresentationFormat>
  <Paragraphs>163</Paragraphs>
  <Slides>50</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Candara</vt:lpstr>
      <vt:lpstr>Open Sans</vt:lpstr>
      <vt:lpstr>Segoe UI</vt:lpstr>
      <vt:lpstr>Trebuchet MS</vt:lpstr>
      <vt:lpstr>Basic Layout</vt:lpstr>
      <vt:lpstr>How to use this presentation template</vt:lpstr>
      <vt:lpstr>Section Divider Slide</vt:lpstr>
      <vt:lpstr>PowerPoint Presentation</vt:lpstr>
      <vt:lpstr>What is Governance?</vt:lpstr>
      <vt:lpstr>PowerPoint Presentation</vt:lpstr>
      <vt:lpstr>PowerPoint Presentation</vt:lpstr>
      <vt:lpstr>PowerPoint Presentation</vt:lpstr>
      <vt:lpstr>PowerPoint Presentation</vt:lpstr>
      <vt:lpstr>PowerPoint Presentation</vt:lpstr>
      <vt:lpstr>PowerPoint Presentation</vt:lpstr>
      <vt:lpstr>Organization Hierarchy</vt:lpstr>
      <vt:lpstr>Organization Hierarchy</vt:lpstr>
      <vt:lpstr>Organization Hierarchy – What Does This Potentially Look Like?</vt:lpstr>
      <vt:lpstr>Organization Hierarchy – What Does This Potentially Look Like?</vt:lpstr>
      <vt:lpstr>Organization Hierarchy Challenge</vt:lpstr>
      <vt:lpstr>Organization Hierarchy Results</vt:lpstr>
      <vt:lpstr>Management Groups</vt:lpstr>
      <vt:lpstr>Management Groups:  Example</vt:lpstr>
      <vt:lpstr>Management Groups: Example</vt:lpstr>
      <vt:lpstr>Management Groups: Things to Think About</vt:lpstr>
      <vt:lpstr>Management Groups: Things to Think About</vt:lpstr>
      <vt:lpstr>Subscriptions</vt:lpstr>
      <vt:lpstr>Subscriptions</vt:lpstr>
      <vt:lpstr>Management Groups &amp; Subscriptions Challenge</vt:lpstr>
      <vt:lpstr>Management Groups &amp; Subscriptions Results</vt:lpstr>
      <vt:lpstr>Resource Groups</vt:lpstr>
      <vt:lpstr>Resource Groups</vt:lpstr>
      <vt:lpstr>Resource Groups: Things To Know</vt:lpstr>
      <vt:lpstr>Resource Groups Challenge</vt:lpstr>
      <vt:lpstr>Resource Groups Results</vt:lpstr>
      <vt:lpstr>Naming Conventions and Standards</vt:lpstr>
      <vt:lpstr>Naming Conventions and Standards Challenge</vt:lpstr>
      <vt:lpstr>Naming Conventions &amp; Standards Results</vt:lpstr>
      <vt:lpstr>Tags</vt:lpstr>
      <vt:lpstr>Tags Challenge</vt:lpstr>
      <vt:lpstr>Tags Results</vt:lpstr>
      <vt:lpstr>Azure Policy</vt:lpstr>
      <vt:lpstr>Azure Policy Challenge</vt:lpstr>
      <vt:lpstr>Azure Policy Results</vt:lpstr>
      <vt:lpstr>Azure Blueprints</vt:lpstr>
      <vt:lpstr>Azure Blueprints Challenge</vt:lpstr>
      <vt:lpstr>Azure Blueprints Results</vt:lpstr>
      <vt:lpstr>Identity &amp; Access Management</vt:lpstr>
      <vt:lpstr>Identity &amp; Access Management Challenge</vt:lpstr>
      <vt:lpstr>Identity &amp; Access Management Results</vt:lpstr>
      <vt:lpstr>Header Only</vt:lpstr>
      <vt:lpstr>Body Slide</vt:lpstr>
      <vt:lpstr>Double Column Slide</vt:lpstr>
      <vt:lpstr>Double Column with Header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presentation template</dc:title>
  <dc:creator>Jacob Benson</dc:creator>
  <cp:lastModifiedBy>Jacob Benson</cp:lastModifiedBy>
  <cp:revision>15</cp:revision>
  <cp:lastPrinted>2018-01-09T17:05:02Z</cp:lastPrinted>
  <dcterms:created xsi:type="dcterms:W3CDTF">2019-03-04T16:43:51Z</dcterms:created>
  <dcterms:modified xsi:type="dcterms:W3CDTF">2019-03-05T19:28:37Z</dcterms:modified>
</cp:coreProperties>
</file>