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BA5A-6618-4089-B660-5E0D0E6F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C2787-AF3B-4FB4-A849-7390F2161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B869-6DB4-4280-8809-A111584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A99AC-3195-4A08-B49C-8EBBFCA7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E4F5B-7F06-4FF7-B7A8-6AA107D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2534-A38C-47AA-85E7-572A7BD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DAE80-6626-49C5-B2C6-8053A3F8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A150-B534-4E50-89BC-0F83A7E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18FF0-F686-4ACC-A728-89C54021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CFB3-1BAE-4408-8C0C-DB67CA9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FBBB2-C7BB-4F00-AE7A-817356DE7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78AD8-CBC5-4148-BC33-5FC34532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4EF7A-BDBE-4112-A5F6-46978C4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E8DC-0202-43C4-8A39-C6762A8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1F2D6-0E17-48D3-8D9C-B7208BD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1DC3-F567-4188-95EB-ED68C14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29256-70F1-448E-A7AE-CB5826FA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CD26-E116-47DE-A512-11B187B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D5A79-4E76-412A-B60C-50C506B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2D16F-E7CD-49CA-BA0D-1A9274F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B0C8F-D5C3-499A-82F2-7B120346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DB24-ADAC-45E8-B91C-C140014A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77CE3-7762-4075-A060-3A5465B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48A22-BEA6-4800-813E-1FD5AA1A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74209-4E1D-4B6C-9AB9-E90F999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F191-E75C-4FF0-A31F-899F89A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F5D45-3592-4122-8C98-97215B41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43E56-4DEF-4C73-8960-F26CAC6B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D7A20-2497-474B-8811-A642E9F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B9120-A168-447A-B2C8-87D97DA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4C685-2353-4AD3-9A3E-4E10AFC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D90A-61F0-4195-B3FC-CFC1E9B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C8DE9-9218-4ACA-A8D9-96DC7429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5FB-7682-42B4-9844-2B4415D5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CB1DF7-49D8-4E0A-9A22-0054E2302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F1F20-6CEE-4468-87FE-AC613CB32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E164-7B1B-416B-B2FC-3271214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7C06F-5AF6-4FB2-9B09-09FDFB5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C3D83-EBFF-42CC-955C-669BD629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98323-EB71-4D46-B993-79AF8AD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6C9B1-E3F5-49C9-9F38-F082AEF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58176-5335-4FC0-B7DA-E7292BB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7AC5E-A3DB-489C-8106-823E498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9F06E-07E6-4CFF-BC06-EB5402F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D7E3D1-88D5-4D32-8301-4BDD614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4416-D32E-4DE9-85E5-8043167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EB31-3E66-4D2F-8A19-E571A9A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AA898-E4D7-441D-9B15-1C2CD948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E719F-BEAF-4EDB-A2AC-D397F59A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4F484-416A-413D-81B8-A3ADEBB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88A8B-42D3-4566-927E-961565F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5DC6B-3636-4964-8D22-8487E6D4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56F7-F6BC-4328-8207-A6ABCE1B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193A7-8518-4A2E-9602-D3F07A03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8F90A-E316-47AB-8C0C-B083E5F7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22481-D050-4CDF-A88E-C5611BD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0A755-365E-4FB9-8CCC-38FD1CB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BE529-B813-47AA-B764-75E4CE4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7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D6B39-6F8C-4E13-8061-1466F865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81B26-CF80-4E4A-87C9-9B5AFAEC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24BCA-6DD4-49D2-A891-E060B0D5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DB1-28CF-41DB-9607-11BEBBFA57E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F4988-62F9-405A-B7F0-AD936306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7C480-87AD-47DC-9C77-31A14B63C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24BC0D2-1119-46CB-963F-1E1775657655}"/>
              </a:ext>
            </a:extLst>
          </p:cNvPr>
          <p:cNvSpPr/>
          <p:nvPr/>
        </p:nvSpPr>
        <p:spPr>
          <a:xfrm>
            <a:off x="1266092" y="2166554"/>
            <a:ext cx="6283570" cy="336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2BC0D732-1E7D-4C27-8A2C-44CB0402A14A}"/>
              </a:ext>
            </a:extLst>
          </p:cNvPr>
          <p:cNvSpPr/>
          <p:nvPr/>
        </p:nvSpPr>
        <p:spPr>
          <a:xfrm rot="16200000">
            <a:off x="2445424" y="4020609"/>
            <a:ext cx="133643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A3A0E7A-A012-4B1F-8C01-0625C79C5AE3}"/>
              </a:ext>
            </a:extLst>
          </p:cNvPr>
          <p:cNvSpPr/>
          <p:nvPr/>
        </p:nvSpPr>
        <p:spPr>
          <a:xfrm rot="5400000">
            <a:off x="4265056" y="3311026"/>
            <a:ext cx="2823364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/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E8A469C3-64B1-442D-86B5-45553FFE9A3B}"/>
              </a:ext>
            </a:extLst>
          </p:cNvPr>
          <p:cNvSpPr/>
          <p:nvPr/>
        </p:nvSpPr>
        <p:spPr>
          <a:xfrm>
            <a:off x="1384320" y="2726712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6E5186-69EF-4038-806A-7D73FD0FB9CF}"/>
              </a:ext>
            </a:extLst>
          </p:cNvPr>
          <p:cNvSpPr txBox="1"/>
          <p:nvPr/>
        </p:nvSpPr>
        <p:spPr>
          <a:xfrm>
            <a:off x="1642504" y="2404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9DA9928-3531-4B54-B260-8560E0A8E136}"/>
              </a:ext>
            </a:extLst>
          </p:cNvPr>
          <p:cNvSpPr/>
          <p:nvPr/>
        </p:nvSpPr>
        <p:spPr>
          <a:xfrm>
            <a:off x="3927575" y="2726712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E355EDB-0356-45E9-A4A1-7C93AD292E2A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BCE77FA8-7F0E-45A8-B75F-DFB87AAAC1C4}"/>
              </a:ext>
            </a:extLst>
          </p:cNvPr>
          <p:cNvSpPr/>
          <p:nvPr/>
        </p:nvSpPr>
        <p:spPr>
          <a:xfrm>
            <a:off x="6510926" y="2696310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6132C75-3ABD-4621-902A-00E67EC39F9D}"/>
              </a:ext>
            </a:extLst>
          </p:cNvPr>
          <p:cNvSpPr/>
          <p:nvPr/>
        </p:nvSpPr>
        <p:spPr>
          <a:xfrm>
            <a:off x="6510926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75FB9C-BCFC-4966-AB32-3AB69079EB2F}"/>
              </a:ext>
            </a:extLst>
          </p:cNvPr>
          <p:cNvSpPr txBox="1"/>
          <p:nvPr/>
        </p:nvSpPr>
        <p:spPr>
          <a:xfrm>
            <a:off x="6765036" y="2696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350FEC-0C21-4605-A91E-4BC1497045FE}"/>
              </a:ext>
            </a:extLst>
          </p:cNvPr>
          <p:cNvGrpSpPr/>
          <p:nvPr/>
        </p:nvGrpSpPr>
        <p:grpSpPr>
          <a:xfrm>
            <a:off x="1716139" y="4166397"/>
            <a:ext cx="436497" cy="471661"/>
            <a:chOff x="2625965" y="5939690"/>
            <a:chExt cx="436497" cy="471661"/>
          </a:xfrm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CA8185A-CFC1-48BD-8698-B5850927D8ED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694B9C3-548D-4271-84BE-92E64EBC8096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03BD2508-9D33-428C-8314-401DDE4A5D27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A79DC9D-633E-4736-9EED-1ACA00DE587C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35959E7-9975-4684-BC69-3A26B07BDE2E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8DBF7BE8-3D0F-4E9E-AA31-0690CF435B00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91A6F0AE-247F-4BF5-A1C7-2185FA83D131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D8560082-865B-488C-9DF4-E4D5E91C9B5E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267D20A5-BA64-45FA-8155-932EC9A34A4C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352C8717-FED8-45E6-9ED6-202A0D7E7187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59B8415-4A5C-46EF-96DA-609D981E6D5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3FF41E6-414E-4DF2-9EA1-771491DB294C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71D275A9-E9F7-4065-B83E-7A70FA0A53B4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1AA13555-208E-476A-9D54-1838B6B704A3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403995FF-6EF3-4519-97BC-597E580CA456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5B5057A4-3890-4172-BF78-90789AD27FEF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29CB80-5557-43AB-8F46-4C8C32A76AA6}"/>
              </a:ext>
            </a:extLst>
          </p:cNvPr>
          <p:cNvCxnSpPr>
            <a:cxnSpLocks/>
          </p:cNvCxnSpPr>
          <p:nvPr/>
        </p:nvCxnSpPr>
        <p:spPr>
          <a:xfrm>
            <a:off x="2581468" y="3002634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51B645-B6A8-4AB0-88D6-D739F0064C7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4409884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FCDA22-0C4B-460C-97F9-7FFD4AFB9F5C}"/>
              </a:ext>
            </a:extLst>
          </p:cNvPr>
          <p:cNvCxnSpPr>
            <a:cxnSpLocks/>
          </p:cNvCxnSpPr>
          <p:nvPr/>
        </p:nvCxnSpPr>
        <p:spPr>
          <a:xfrm>
            <a:off x="6096000" y="2980606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E45F9-FD65-43EA-924C-D6D0E5C65437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3AF762F-9F9A-492F-A80C-FA08E945436D}"/>
              </a:ext>
            </a:extLst>
          </p:cNvPr>
          <p:cNvCxnSpPr>
            <a:cxnSpLocks/>
          </p:cNvCxnSpPr>
          <p:nvPr/>
        </p:nvCxnSpPr>
        <p:spPr>
          <a:xfrm>
            <a:off x="4860019" y="3002633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EAEB4F-8C0F-4D39-95C2-4F75ED74CC74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2FD2874-9BE3-42B0-9466-851DA262F69E}"/>
              </a:ext>
            </a:extLst>
          </p:cNvPr>
          <p:cNvCxnSpPr>
            <a:cxnSpLocks/>
          </p:cNvCxnSpPr>
          <p:nvPr/>
        </p:nvCxnSpPr>
        <p:spPr>
          <a:xfrm>
            <a:off x="2352431" y="440119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AEF486D-E6E1-48E8-B095-50D9B05FC1B0}"/>
              </a:ext>
            </a:extLst>
          </p:cNvPr>
          <p:cNvSpPr txBox="1"/>
          <p:nvPr/>
        </p:nvSpPr>
        <p:spPr>
          <a:xfrm>
            <a:off x="2581468" y="26410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/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2353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/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8C243E19-72E7-4E7D-9E0A-71B54BA2E60B}"/>
              </a:ext>
            </a:extLst>
          </p:cNvPr>
          <p:cNvSpPr txBox="1"/>
          <p:nvPr/>
        </p:nvSpPr>
        <p:spPr>
          <a:xfrm>
            <a:off x="6752745" y="41148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</p:spTree>
    <p:extLst>
      <p:ext uri="{BB962C8B-B14F-4D97-AF65-F5344CB8AC3E}">
        <p14:creationId xmlns:p14="http://schemas.microsoft.com/office/powerpoint/2010/main" val="2018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F5DCC1-EA17-4973-964A-239A885595BD}"/>
              </a:ext>
            </a:extLst>
          </p:cNvPr>
          <p:cNvSpPr/>
          <p:nvPr/>
        </p:nvSpPr>
        <p:spPr>
          <a:xfrm>
            <a:off x="1055337" y="666206"/>
            <a:ext cx="6494325" cy="495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B32F909-AA61-4EC0-AD32-90D68D92FFE7}"/>
              </a:ext>
            </a:extLst>
          </p:cNvPr>
          <p:cNvSpPr/>
          <p:nvPr/>
        </p:nvSpPr>
        <p:spPr>
          <a:xfrm rot="16200000">
            <a:off x="2240104" y="3815288"/>
            <a:ext cx="174707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469BF5F2-62E0-4AAB-9293-969DDFBE101F}"/>
              </a:ext>
            </a:extLst>
          </p:cNvPr>
          <p:cNvSpPr/>
          <p:nvPr/>
        </p:nvSpPr>
        <p:spPr>
          <a:xfrm rot="5400000">
            <a:off x="3545290" y="2591261"/>
            <a:ext cx="4262895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/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35DBC0CD-7988-4F99-87A8-F106E5D8DFE0}"/>
              </a:ext>
            </a:extLst>
          </p:cNvPr>
          <p:cNvSpPr/>
          <p:nvPr/>
        </p:nvSpPr>
        <p:spPr>
          <a:xfrm>
            <a:off x="1384320" y="1511866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13B9C-61A4-4948-B9B6-3AF6E5D0DEF9}"/>
              </a:ext>
            </a:extLst>
          </p:cNvPr>
          <p:cNvSpPr txBox="1"/>
          <p:nvPr/>
        </p:nvSpPr>
        <p:spPr>
          <a:xfrm>
            <a:off x="1642504" y="11898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575F9A20-41B4-4270-8953-F59E95982F40}"/>
              </a:ext>
            </a:extLst>
          </p:cNvPr>
          <p:cNvSpPr/>
          <p:nvPr/>
        </p:nvSpPr>
        <p:spPr>
          <a:xfrm>
            <a:off x="3927575" y="1511866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C0452C68-B614-41F8-9973-C5D0D9AF367B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45052B6A-5BA4-4278-AB18-8773A53318B3}"/>
              </a:ext>
            </a:extLst>
          </p:cNvPr>
          <p:cNvSpPr/>
          <p:nvPr/>
        </p:nvSpPr>
        <p:spPr>
          <a:xfrm>
            <a:off x="6510926" y="1481464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E05C1AE9-F5F6-4C82-9508-7B6967EBF76D}"/>
              </a:ext>
            </a:extLst>
          </p:cNvPr>
          <p:cNvSpPr/>
          <p:nvPr/>
        </p:nvSpPr>
        <p:spPr>
          <a:xfrm>
            <a:off x="6510926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C4D91D-BBCC-47AD-BC22-A89E26ED7C1E}"/>
              </a:ext>
            </a:extLst>
          </p:cNvPr>
          <p:cNvSpPr txBox="1"/>
          <p:nvPr/>
        </p:nvSpPr>
        <p:spPr>
          <a:xfrm>
            <a:off x="6765036" y="14814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E8CBDC-56E9-4752-808B-AB3F0D765FF9}"/>
              </a:ext>
            </a:extLst>
          </p:cNvPr>
          <p:cNvGrpSpPr/>
          <p:nvPr/>
        </p:nvGrpSpPr>
        <p:grpSpPr>
          <a:xfrm>
            <a:off x="1716139" y="4427657"/>
            <a:ext cx="436497" cy="471661"/>
            <a:chOff x="2625965" y="5939690"/>
            <a:chExt cx="436497" cy="471661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FEB8CDE6-F448-4712-9A72-EA2E0A48A10B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1731D5A5-67BA-4155-9DD0-D9654DF1FFF7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F84618CF-A0EE-4D8A-B62F-481BB4237A85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EECECE4-15DE-41D0-9EB6-BBBFC14E8042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5F88A958-8C1F-4F33-9E8F-CE28ADFC1B97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F43803E-27DB-4560-9D1D-85E20CCCEA71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52C0E8B-95F2-40DA-B096-A52F67D3300E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70E7E7FE-46E7-495D-8291-BF09CFFDECCC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9F9D05C-8F77-4AC4-9828-67E7FEA48DDA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E4B77682-0E68-4447-83AA-6C39A4417002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02E104F-91AF-4FB8-84D1-3EAFED59202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3EE9D17D-8B59-4D4D-BE62-DAE5827F72CB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185F30F6-4587-44FF-AAC7-E6050649D8C9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A46EAE1B-B5E1-495F-BCD5-980861EBCEE7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2BD83CA-3DB0-4EF3-86C9-BD107A36DD0E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E2DD53AE-61F6-452A-8ADB-C20C196ADB64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BC8E05-1F3E-4ADA-BD44-95562673FC92}"/>
              </a:ext>
            </a:extLst>
          </p:cNvPr>
          <p:cNvCxnSpPr>
            <a:cxnSpLocks/>
          </p:cNvCxnSpPr>
          <p:nvPr/>
        </p:nvCxnSpPr>
        <p:spPr>
          <a:xfrm>
            <a:off x="2581468" y="1787788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F5D143-26AB-4EE1-A526-D05FCE42A11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6000" y="4409884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5741C3-D6A1-4562-B518-655685879581}"/>
              </a:ext>
            </a:extLst>
          </p:cNvPr>
          <p:cNvCxnSpPr>
            <a:cxnSpLocks/>
          </p:cNvCxnSpPr>
          <p:nvPr/>
        </p:nvCxnSpPr>
        <p:spPr>
          <a:xfrm>
            <a:off x="6096000" y="1765760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DEDDE-66FA-4E0E-9904-8D4BBFD13164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F416F1-D838-4CE2-A836-94F550118415}"/>
              </a:ext>
            </a:extLst>
          </p:cNvPr>
          <p:cNvCxnSpPr>
            <a:cxnSpLocks/>
          </p:cNvCxnSpPr>
          <p:nvPr/>
        </p:nvCxnSpPr>
        <p:spPr>
          <a:xfrm>
            <a:off x="4860019" y="1787787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84A9C6-AB82-4411-8F76-8F3573085E3E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5DAE0B-55BE-487A-ACFC-EF00EB7A2D9C}"/>
              </a:ext>
            </a:extLst>
          </p:cNvPr>
          <p:cNvCxnSpPr>
            <a:cxnSpLocks/>
          </p:cNvCxnSpPr>
          <p:nvPr/>
        </p:nvCxnSpPr>
        <p:spPr>
          <a:xfrm>
            <a:off x="2352431" y="466245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ABB6B4-E6D0-4B00-B59F-EFDFDC2F0DFF}"/>
              </a:ext>
            </a:extLst>
          </p:cNvPr>
          <p:cNvSpPr txBox="1"/>
          <p:nvPr/>
        </p:nvSpPr>
        <p:spPr>
          <a:xfrm>
            <a:off x="2581468" y="14261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/>
              <p:nvPr/>
            </p:nvSpPr>
            <p:spPr>
              <a:xfrm>
                <a:off x="4023137" y="105684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1056846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1163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/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116A20B5-6CCF-4DEE-A360-D4CEEC906730}"/>
              </a:ext>
            </a:extLst>
          </p:cNvPr>
          <p:cNvSpPr txBox="1"/>
          <p:nvPr/>
        </p:nvSpPr>
        <p:spPr>
          <a:xfrm>
            <a:off x="6752745" y="41148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/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条件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=[⋯, 1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⋯]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blipFill>
                <a:blip r:embed="rId7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2AEF46-6BE8-4975-9564-22E11494632E}"/>
              </a:ext>
            </a:extLst>
          </p:cNvPr>
          <p:cNvCxnSpPr>
            <a:cxnSpLocks/>
          </p:cNvCxnSpPr>
          <p:nvPr/>
        </p:nvCxnSpPr>
        <p:spPr>
          <a:xfrm>
            <a:off x="2349447" y="3677374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5CF5A4-6EA4-438A-83D7-0B098C8B0F3E}"/>
              </a:ext>
            </a:extLst>
          </p:cNvPr>
          <p:cNvCxnSpPr>
            <a:cxnSpLocks/>
          </p:cNvCxnSpPr>
          <p:nvPr/>
        </p:nvCxnSpPr>
        <p:spPr>
          <a:xfrm>
            <a:off x="2099097" y="3120626"/>
            <a:ext cx="318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A5E3A44F-75F3-4EEA-88E7-6A246B5CAD3B}"/>
              </a:ext>
            </a:extLst>
          </p:cNvPr>
          <p:cNvSpPr/>
          <p:nvPr/>
        </p:nvSpPr>
        <p:spPr>
          <a:xfrm>
            <a:off x="1437572" y="2879335"/>
            <a:ext cx="451570" cy="59402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3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73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 (MSRA)</dc:creator>
  <cp:lastModifiedBy>Chao Li (MSRA)</cp:lastModifiedBy>
  <cp:revision>9</cp:revision>
  <dcterms:created xsi:type="dcterms:W3CDTF">2019-10-23T02:28:42Z</dcterms:created>
  <dcterms:modified xsi:type="dcterms:W3CDTF">2019-10-28T12:23:09Z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lchao@microsoft.com</vt:lpwstr>
  </property>
  <property fmtid="{D5CDD505-2E9C-101B-9397-08002B2CF9AE}" pid="5" name="MSIP_Label_f42aa342-8706-4288-bd11-ebb85995028c_SetDate">
    <vt:lpwstr>2019-10-23T02:28:59.7301120Z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e3c35e8c-75ec-4269-b4ee-70c4b1ac814c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