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A1F2-4164-D246-B834-19AED40C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397D0-6DA5-BF49-8137-9A051D52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1A4B-1E49-1045-BF99-4CCE908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4A30-DB0A-594B-9CA4-61F06E39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61A4-4345-8348-8A82-616D624A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6924-56F5-9D45-93F5-8D0DD2FA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ACC7-35AB-1F43-8339-46D2C164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B894-9356-7E4B-B433-39C2FA9A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AA5B-BD16-2B44-9AC3-F0225C1E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2335-6CE2-D04B-9B4E-28AD44FD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59709-0154-F248-B608-30DF6F5C4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9DBDB-CEF2-6C40-948F-C4D5C981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3C96-C159-A943-B65E-71B857E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E701-A217-444B-9776-C94F3831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88AC-3767-5C4A-AF3C-D67BFB81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AF8B-BAC1-A84D-A9CD-E7B72E3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EFB9-AB74-AF4A-A547-5101EA49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F981-BF79-2C46-A295-48121BE5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A543-B46E-884C-8447-FCDD176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D645-683B-8C47-B2AE-A85CD91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B108-2D47-B94F-9B05-A8DD3B1D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7312-3503-D84B-8AE8-A61AA67E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F3D32-3E4A-5644-B90E-4AAFCCFA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6D79-4D74-834E-9BEB-7B9BBB4F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B6AC-DA7F-E442-9F8C-D6F5B751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5718-ECC9-E742-9EDA-53979EE8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E8B5-FDC5-7748-8108-E0F831B63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EC37-6EA7-2D47-988C-EB1A630B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AFAD-DDF6-3944-AD16-5373A1E3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E1E5-444D-4A4B-9CC4-6167B6C3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E2EF-9EC5-4A4B-99AD-7B2B1F19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F164-9B79-474B-BBF2-B6C86FD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4195-9E22-8043-BB9F-F08792A9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E61C7-B83F-554B-8540-8CF527DA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55E72-14FF-4348-A740-CCE48F4C2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5957-BFE2-2541-9ED5-30299550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6D93A-FF3E-D647-BEE2-94B9D0DD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B16B-C862-384C-996B-84658628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1F881-13A6-4848-AD70-9861E37A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D236-BDF7-B547-A6B9-91CA6E4A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A30F-15B3-354C-AA71-CFCA339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CF778-23BF-EF4C-8C94-973E6F0A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C4B67-279D-4248-9EE8-608A89B0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AC5A8-077F-2140-8507-18019DF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C2CD9-394E-8044-837C-61FA29B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4947-8219-DD42-95A4-AEA662A3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287-C265-C746-90CF-1A06AC0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0817-B7A7-3348-A7F2-A3EA4C77B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B70-CCF2-114B-BE43-7EB5B8C2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FAA2-49A9-4047-8CA0-DD0FEC48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B1D3-5400-B345-8021-8D5139B8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F691-AA0D-B545-A8E6-A3840B1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1F5D-67E8-6A42-9A42-CFFCE32E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8AF3B-1494-784A-92F2-2C0B5DA37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C49D-9C79-BD49-82BB-50795B08A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645E-D427-B144-B465-15A2358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6E43E-D221-EC44-BC41-EC1BC906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3173-FAB5-9945-9232-717CD1D6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1E37E-6588-4048-BB54-3D9626B4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F569-CC4B-BF4B-B043-E1DA1C21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0A66-27DA-C14B-B0A9-AAA108AA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8D44-60A3-6A45-AD8D-DB6CB2BC3E53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3D15-80A3-F449-8DEF-4F45C9DF8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5FA-CEE8-8846-A204-E487DAFBA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A53E-B102-CE46-A8AA-26EBED8A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845E859-5095-7F45-AB52-1F9075535973}"/>
              </a:ext>
            </a:extLst>
          </p:cNvPr>
          <p:cNvSpPr/>
          <p:nvPr/>
        </p:nvSpPr>
        <p:spPr>
          <a:xfrm>
            <a:off x="1218636" y="1329819"/>
            <a:ext cx="9492907" cy="520160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A5FD147-3FDF-B041-A4F6-2162C4F40748}"/>
              </a:ext>
            </a:extLst>
          </p:cNvPr>
          <p:cNvSpPr/>
          <p:nvPr/>
        </p:nvSpPr>
        <p:spPr>
          <a:xfrm>
            <a:off x="3634016" y="1403536"/>
            <a:ext cx="5866732" cy="21915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Identity microservice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4DB23-2215-E94C-A212-743B8791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57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Microservices architecture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DE341C-70DB-2248-8B13-BA6997562B18}"/>
              </a:ext>
            </a:extLst>
          </p:cNvPr>
          <p:cNvSpPr/>
          <p:nvPr/>
        </p:nvSpPr>
        <p:spPr>
          <a:xfrm>
            <a:off x="1860890" y="1438636"/>
            <a:ext cx="1110338" cy="173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API Gateway</a:t>
            </a:r>
            <a:br>
              <a:rPr lang="en-US" sz="1000" b="1" dirty="0"/>
            </a:br>
            <a:r>
              <a:rPr lang="en-US" sz="1000" b="1" dirty="0"/>
              <a:t>microservice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495D76-3390-AA49-8C49-561F07F79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4" t="12626" r="27143" b="20894"/>
          <a:stretch/>
        </p:blipFill>
        <p:spPr>
          <a:xfrm>
            <a:off x="9821013" y="1345244"/>
            <a:ext cx="738890" cy="569464"/>
          </a:xfrm>
          <a:prstGeom prst="rect">
            <a:avLst/>
          </a:prstGeom>
        </p:spPr>
      </p:pic>
      <p:sp>
        <p:nvSpPr>
          <p:cNvPr id="41" name="Can 40">
            <a:extLst>
              <a:ext uri="{FF2B5EF4-FFF2-40B4-BE49-F238E27FC236}">
                <a16:creationId xmlns:a16="http://schemas.microsoft.com/office/drawing/2014/main" id="{0D2A1C1B-6FF6-4E44-BC60-3CD375B959EC}"/>
              </a:ext>
            </a:extLst>
          </p:cNvPr>
          <p:cNvSpPr/>
          <p:nvPr/>
        </p:nvSpPr>
        <p:spPr>
          <a:xfrm>
            <a:off x="8454442" y="1969138"/>
            <a:ext cx="353155" cy="32929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723B541-8503-E447-B0C5-2C4256DD674C}"/>
              </a:ext>
            </a:extLst>
          </p:cNvPr>
          <p:cNvCxnSpPr>
            <a:cxnSpLocks/>
          </p:cNvCxnSpPr>
          <p:nvPr/>
        </p:nvCxnSpPr>
        <p:spPr>
          <a:xfrm>
            <a:off x="3428439" y="1438635"/>
            <a:ext cx="0" cy="49948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A8DF4E-ACE4-ED4A-B8AE-19B81508EACB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3427187" y="2131815"/>
            <a:ext cx="68579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7CABF-455A-D34D-A0AD-ED046AC2DBA2}"/>
              </a:ext>
            </a:extLst>
          </p:cNvPr>
          <p:cNvCxnSpPr>
            <a:cxnSpLocks/>
          </p:cNvCxnSpPr>
          <p:nvPr/>
        </p:nvCxnSpPr>
        <p:spPr>
          <a:xfrm>
            <a:off x="1338384" y="1438635"/>
            <a:ext cx="0" cy="49948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081754-42D1-9545-AE5C-81E9ACFDD85E}"/>
              </a:ext>
            </a:extLst>
          </p:cNvPr>
          <p:cNvCxnSpPr>
            <a:cxnSpLocks/>
          </p:cNvCxnSpPr>
          <p:nvPr/>
        </p:nvCxnSpPr>
        <p:spPr>
          <a:xfrm>
            <a:off x="1338384" y="2515254"/>
            <a:ext cx="78312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F1452D8-F2F7-E14C-9555-4AA9B7497158}"/>
              </a:ext>
            </a:extLst>
          </p:cNvPr>
          <p:cNvSpPr txBox="1"/>
          <p:nvPr/>
        </p:nvSpPr>
        <p:spPr>
          <a:xfrm>
            <a:off x="8791899" y="196913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</a:t>
            </a:r>
          </a:p>
          <a:p>
            <a:r>
              <a:rPr lang="en-US" sz="900" dirty="0"/>
              <a:t>Cosmos DB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A3A288-BEBC-A84D-8E53-30CB68BA3A47}"/>
              </a:ext>
            </a:extLst>
          </p:cNvPr>
          <p:cNvSpPr txBox="1"/>
          <p:nvPr/>
        </p:nvSpPr>
        <p:spPr>
          <a:xfrm>
            <a:off x="3808892" y="23111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UserRegistration </a:t>
            </a:r>
          </a:p>
          <a:p>
            <a:r>
              <a:rPr lang="en-US" sz="900" dirty="0"/>
              <a:t>.Net Core Service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5AFF55-7035-8349-A7EE-F432CC8771BA}"/>
              </a:ext>
            </a:extLst>
          </p:cNvPr>
          <p:cNvSpPr txBox="1"/>
          <p:nvPr/>
        </p:nvSpPr>
        <p:spPr>
          <a:xfrm>
            <a:off x="1957893" y="26687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Gateway API</a:t>
            </a:r>
            <a:br>
              <a:rPr lang="en-US" sz="900" dirty="0"/>
            </a:br>
            <a:r>
              <a:rPr lang="en-US" sz="900" dirty="0"/>
              <a:t>Ocelot Service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D109DC-6BC7-A34B-9716-AE1B2B512FE1}"/>
              </a:ext>
            </a:extLst>
          </p:cNvPr>
          <p:cNvCxnSpPr>
            <a:cxnSpLocks/>
          </p:cNvCxnSpPr>
          <p:nvPr/>
        </p:nvCxnSpPr>
        <p:spPr>
          <a:xfrm flipV="1">
            <a:off x="1600893" y="2514099"/>
            <a:ext cx="1816622" cy="115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2BB696E-543B-E94F-948D-14EF0888D7CB}"/>
              </a:ext>
            </a:extLst>
          </p:cNvPr>
          <p:cNvSpPr txBox="1"/>
          <p:nvPr/>
        </p:nvSpPr>
        <p:spPr>
          <a:xfrm>
            <a:off x="9547925" y="187437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Docker Containers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2862C37-3F7A-3D4E-B9F8-B55BD6952EC5}"/>
              </a:ext>
            </a:extLst>
          </p:cNvPr>
          <p:cNvCxnSpPr>
            <a:cxnSpLocks/>
          </p:cNvCxnSpPr>
          <p:nvPr/>
        </p:nvCxnSpPr>
        <p:spPr>
          <a:xfrm>
            <a:off x="538103" y="2515254"/>
            <a:ext cx="80028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be 76">
            <a:extLst>
              <a:ext uri="{FF2B5EF4-FFF2-40B4-BE49-F238E27FC236}">
                <a16:creationId xmlns:a16="http://schemas.microsoft.com/office/drawing/2014/main" id="{814B5D87-059A-3244-A6E9-03AF008EB619}"/>
              </a:ext>
            </a:extLst>
          </p:cNvPr>
          <p:cNvSpPr/>
          <p:nvPr/>
        </p:nvSpPr>
        <p:spPr>
          <a:xfrm>
            <a:off x="2121510" y="2338365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C19EC91-5B35-D940-8F02-88CA6ACA0552}"/>
              </a:ext>
            </a:extLst>
          </p:cNvPr>
          <p:cNvSpPr/>
          <p:nvPr/>
        </p:nvSpPr>
        <p:spPr>
          <a:xfrm>
            <a:off x="1860888" y="4660812"/>
            <a:ext cx="1110338" cy="17300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API Discovery Service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2EDD18-7940-FD4D-B7B7-F618B2FE6E38}"/>
              </a:ext>
            </a:extLst>
          </p:cNvPr>
          <p:cNvSpPr txBox="1"/>
          <p:nvPr/>
        </p:nvSpPr>
        <p:spPr>
          <a:xfrm>
            <a:off x="1957891" y="589089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Discovery API</a:t>
            </a:r>
          </a:p>
          <a:p>
            <a:r>
              <a:rPr lang="en-US" sz="900" dirty="0"/>
              <a:t>Consul Service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191F968E-93B6-D44E-8FB4-C4F06CE77EC3}"/>
              </a:ext>
            </a:extLst>
          </p:cNvPr>
          <p:cNvSpPr/>
          <p:nvPr/>
        </p:nvSpPr>
        <p:spPr>
          <a:xfrm>
            <a:off x="2121508" y="5560541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D8CF43-DE81-A449-A1EB-7FBAE6E6639D}"/>
              </a:ext>
            </a:extLst>
          </p:cNvPr>
          <p:cNvCxnSpPr>
            <a:cxnSpLocks/>
            <a:endCxn id="51" idx="5"/>
          </p:cNvCxnSpPr>
          <p:nvPr/>
        </p:nvCxnSpPr>
        <p:spPr>
          <a:xfrm flipH="1">
            <a:off x="2458965" y="5681350"/>
            <a:ext cx="96822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62C33-3341-CC4A-A29D-20ECC51DBC6F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 flipH="1">
            <a:off x="2416057" y="3168686"/>
            <a:ext cx="2" cy="149212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5B6285-01FF-AC4F-83F7-C8839145FC3C}"/>
              </a:ext>
            </a:extLst>
          </p:cNvPr>
          <p:cNvSpPr txBox="1"/>
          <p:nvPr/>
        </p:nvSpPr>
        <p:spPr>
          <a:xfrm>
            <a:off x="5144053" y="2312547"/>
            <a:ext cx="132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UserRegistration Queue</a:t>
            </a:r>
          </a:p>
          <a:p>
            <a:r>
              <a:rPr lang="en-US" sz="900" dirty="0"/>
              <a:t>RabbitMQ Service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BF904CD-F232-ED44-8C07-3B82A56F640F}"/>
              </a:ext>
            </a:extLst>
          </p:cNvPr>
          <p:cNvSpPr/>
          <p:nvPr/>
        </p:nvSpPr>
        <p:spPr>
          <a:xfrm rot="5400000">
            <a:off x="5453535" y="1714581"/>
            <a:ext cx="342066" cy="82741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F4C9B9-1B7C-484A-AA07-BE90C7761576}"/>
              </a:ext>
            </a:extLst>
          </p:cNvPr>
          <p:cNvCxnSpPr>
            <a:cxnSpLocks/>
            <a:stCxn id="66" idx="4"/>
            <a:endCxn id="8" idx="3"/>
          </p:cNvCxnSpPr>
          <p:nvPr/>
        </p:nvCxnSpPr>
        <p:spPr>
          <a:xfrm flipV="1">
            <a:off x="4369901" y="2128287"/>
            <a:ext cx="840961" cy="35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0B4C2CFD-0528-0747-B1EF-F6D14E1EE673}"/>
              </a:ext>
            </a:extLst>
          </p:cNvPr>
          <p:cNvSpPr/>
          <p:nvPr/>
        </p:nvSpPr>
        <p:spPr>
          <a:xfrm>
            <a:off x="4112983" y="1930467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83018A-4D88-3249-B7A1-ABB25D50895A}"/>
              </a:ext>
            </a:extLst>
          </p:cNvPr>
          <p:cNvSpPr txBox="1"/>
          <p:nvPr/>
        </p:nvSpPr>
        <p:spPr>
          <a:xfrm>
            <a:off x="7219181" y="229865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UserRegistration </a:t>
            </a:r>
          </a:p>
          <a:p>
            <a:r>
              <a:rPr lang="en-US" sz="900" dirty="0"/>
              <a:t>Console Application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F2F00A-01C2-5E4A-A63B-45D802E74510}"/>
              </a:ext>
            </a:extLst>
          </p:cNvPr>
          <p:cNvCxnSpPr>
            <a:cxnSpLocks/>
            <a:stCxn id="8" idx="1"/>
            <a:endCxn id="61" idx="2"/>
          </p:cNvCxnSpPr>
          <p:nvPr/>
        </p:nvCxnSpPr>
        <p:spPr>
          <a:xfrm>
            <a:off x="6038274" y="2128287"/>
            <a:ext cx="1021013" cy="1863"/>
          </a:xfrm>
          <a:prstGeom prst="straightConnector1">
            <a:avLst/>
          </a:prstGeom>
          <a:ln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DCC94F-BC7A-0D42-B1B0-EE7BB8800044}"/>
              </a:ext>
            </a:extLst>
          </p:cNvPr>
          <p:cNvCxnSpPr>
            <a:cxnSpLocks/>
            <a:stCxn id="61" idx="4"/>
            <a:endCxn id="41" idx="2"/>
          </p:cNvCxnSpPr>
          <p:nvPr/>
        </p:nvCxnSpPr>
        <p:spPr>
          <a:xfrm>
            <a:off x="7316205" y="2130150"/>
            <a:ext cx="1138237" cy="36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>
            <a:extLst>
              <a:ext uri="{FF2B5EF4-FFF2-40B4-BE49-F238E27FC236}">
                <a16:creationId xmlns:a16="http://schemas.microsoft.com/office/drawing/2014/main" id="{BCFFFD45-9497-DE40-B2B5-E3EE810B7156}"/>
              </a:ext>
            </a:extLst>
          </p:cNvPr>
          <p:cNvSpPr/>
          <p:nvPr/>
        </p:nvSpPr>
        <p:spPr>
          <a:xfrm>
            <a:off x="7059287" y="1928802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4E5E24-C4A9-AB4D-8D37-4AD918B44E1D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427187" y="3037625"/>
            <a:ext cx="68579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3983B8-4395-AF42-B5A4-5FE18446F514}"/>
              </a:ext>
            </a:extLst>
          </p:cNvPr>
          <p:cNvSpPr txBox="1"/>
          <p:nvPr/>
        </p:nvSpPr>
        <p:spPr>
          <a:xfrm>
            <a:off x="3634016" y="3172494"/>
            <a:ext cx="1330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UserRegistration Service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C033C58-CBE1-1541-AFFF-9BCC2DF5D55B}"/>
              </a:ext>
            </a:extLst>
          </p:cNvPr>
          <p:cNvCxnSpPr>
            <a:stCxn id="71" idx="4"/>
            <a:endCxn id="41" idx="3"/>
          </p:cNvCxnSpPr>
          <p:nvPr/>
        </p:nvCxnSpPr>
        <p:spPr>
          <a:xfrm flipV="1">
            <a:off x="4369901" y="2298432"/>
            <a:ext cx="4261119" cy="739193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be 70">
            <a:extLst>
              <a:ext uri="{FF2B5EF4-FFF2-40B4-BE49-F238E27FC236}">
                <a16:creationId xmlns:a16="http://schemas.microsoft.com/office/drawing/2014/main" id="{CE5BD97A-2377-1F43-ADFC-12E7C528E962}"/>
              </a:ext>
            </a:extLst>
          </p:cNvPr>
          <p:cNvSpPr/>
          <p:nvPr/>
        </p:nvSpPr>
        <p:spPr>
          <a:xfrm>
            <a:off x="4112983" y="2836277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D242359-2D65-EB46-8947-75EE598DC4FD}"/>
              </a:ext>
            </a:extLst>
          </p:cNvPr>
          <p:cNvSpPr/>
          <p:nvPr/>
        </p:nvSpPr>
        <p:spPr>
          <a:xfrm>
            <a:off x="3646954" y="3749306"/>
            <a:ext cx="5866732" cy="17915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Contract microservice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96CB9450-D31A-C44E-A13E-8806DF98171E}"/>
              </a:ext>
            </a:extLst>
          </p:cNvPr>
          <p:cNvSpPr/>
          <p:nvPr/>
        </p:nvSpPr>
        <p:spPr>
          <a:xfrm>
            <a:off x="8467380" y="4260478"/>
            <a:ext cx="353155" cy="32929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8D0F5A-ED11-7F4D-ACB8-75AC6DB0084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440125" y="4423155"/>
            <a:ext cx="68579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438923-75D0-9441-8AB7-70A98325DD4A}"/>
              </a:ext>
            </a:extLst>
          </p:cNvPr>
          <p:cNvSpPr txBox="1"/>
          <p:nvPr/>
        </p:nvSpPr>
        <p:spPr>
          <a:xfrm>
            <a:off x="8804837" y="426047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contract</a:t>
            </a:r>
          </a:p>
          <a:p>
            <a:r>
              <a:rPr lang="en-US" sz="900" dirty="0"/>
              <a:t>Cosmos DB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4E1CE6-1433-024C-B3F8-7A923C0683CA}"/>
              </a:ext>
            </a:extLst>
          </p:cNvPr>
          <p:cNvSpPr txBox="1"/>
          <p:nvPr/>
        </p:nvSpPr>
        <p:spPr>
          <a:xfrm>
            <a:off x="3803794" y="461361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ContractDeployment </a:t>
            </a:r>
          </a:p>
          <a:p>
            <a:r>
              <a:rPr lang="en-US" sz="900" dirty="0"/>
              <a:t>.Net Core Service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E00FBD-9D53-0441-A653-5F7EC3E9B5A8}"/>
              </a:ext>
            </a:extLst>
          </p:cNvPr>
          <p:cNvSpPr txBox="1"/>
          <p:nvPr/>
        </p:nvSpPr>
        <p:spPr>
          <a:xfrm>
            <a:off x="5156991" y="4603887"/>
            <a:ext cx="159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ContractDeployment Queue</a:t>
            </a:r>
          </a:p>
          <a:p>
            <a:r>
              <a:rPr lang="en-US" sz="900" dirty="0"/>
              <a:t>RabbitMQ Service</a:t>
            </a: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328B688F-669C-4241-B364-940E4522F676}"/>
              </a:ext>
            </a:extLst>
          </p:cNvPr>
          <p:cNvSpPr/>
          <p:nvPr/>
        </p:nvSpPr>
        <p:spPr>
          <a:xfrm rot="5400000">
            <a:off x="5466473" y="4005921"/>
            <a:ext cx="342066" cy="82741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A13E45-921E-5244-85C5-E932A734E701}"/>
              </a:ext>
            </a:extLst>
          </p:cNvPr>
          <p:cNvCxnSpPr>
            <a:cxnSpLocks/>
            <a:stCxn id="87" idx="4"/>
            <a:endCxn id="85" idx="3"/>
          </p:cNvCxnSpPr>
          <p:nvPr/>
        </p:nvCxnSpPr>
        <p:spPr>
          <a:xfrm flipV="1">
            <a:off x="4382839" y="4419627"/>
            <a:ext cx="840961" cy="35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be 86">
            <a:extLst>
              <a:ext uri="{FF2B5EF4-FFF2-40B4-BE49-F238E27FC236}">
                <a16:creationId xmlns:a16="http://schemas.microsoft.com/office/drawing/2014/main" id="{FAF6BA14-FB35-2949-8936-1F9B18356BEC}"/>
              </a:ext>
            </a:extLst>
          </p:cNvPr>
          <p:cNvSpPr/>
          <p:nvPr/>
        </p:nvSpPr>
        <p:spPr>
          <a:xfrm>
            <a:off x="4125921" y="4221807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0C5DE2-4BC1-2E47-B938-7396A41B2405}"/>
              </a:ext>
            </a:extLst>
          </p:cNvPr>
          <p:cNvSpPr txBox="1"/>
          <p:nvPr/>
        </p:nvSpPr>
        <p:spPr>
          <a:xfrm>
            <a:off x="7198198" y="460388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ContractDeployment </a:t>
            </a:r>
          </a:p>
          <a:p>
            <a:r>
              <a:rPr lang="en-US" sz="900" dirty="0"/>
              <a:t>Console Application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731E7A-F68B-964E-AAB5-3382002549CB}"/>
              </a:ext>
            </a:extLst>
          </p:cNvPr>
          <p:cNvCxnSpPr>
            <a:cxnSpLocks/>
            <a:stCxn id="85" idx="1"/>
            <a:endCxn id="93" idx="2"/>
          </p:cNvCxnSpPr>
          <p:nvPr/>
        </p:nvCxnSpPr>
        <p:spPr>
          <a:xfrm>
            <a:off x="6051212" y="4419627"/>
            <a:ext cx="1021013" cy="1863"/>
          </a:xfrm>
          <a:prstGeom prst="straightConnector1">
            <a:avLst/>
          </a:prstGeom>
          <a:ln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EEDAD5-3C52-CF4B-B6BC-21CF46678018}"/>
              </a:ext>
            </a:extLst>
          </p:cNvPr>
          <p:cNvCxnSpPr>
            <a:cxnSpLocks/>
            <a:stCxn id="93" idx="4"/>
            <a:endCxn id="75" idx="2"/>
          </p:cNvCxnSpPr>
          <p:nvPr/>
        </p:nvCxnSpPr>
        <p:spPr>
          <a:xfrm>
            <a:off x="7329143" y="4421490"/>
            <a:ext cx="1138237" cy="36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be 92">
            <a:extLst>
              <a:ext uri="{FF2B5EF4-FFF2-40B4-BE49-F238E27FC236}">
                <a16:creationId xmlns:a16="http://schemas.microsoft.com/office/drawing/2014/main" id="{462895BA-B512-924C-AA93-A56F08CDD2CA}"/>
              </a:ext>
            </a:extLst>
          </p:cNvPr>
          <p:cNvSpPr/>
          <p:nvPr/>
        </p:nvSpPr>
        <p:spPr>
          <a:xfrm>
            <a:off x="7072225" y="4220142"/>
            <a:ext cx="337457" cy="32215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E2F6D74-78E4-6D4F-979F-768A02BCE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3" t="3833"/>
          <a:stretch/>
        </p:blipFill>
        <p:spPr>
          <a:xfrm>
            <a:off x="8470646" y="4924298"/>
            <a:ext cx="460330" cy="40645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FAAD9C-CE4C-C54C-B675-95F60D68DE57}"/>
              </a:ext>
            </a:extLst>
          </p:cNvPr>
          <p:cNvSpPr txBox="1"/>
          <p:nvPr/>
        </p:nvSpPr>
        <p:spPr>
          <a:xfrm>
            <a:off x="8842608" y="49799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Ethereum</a:t>
            </a:r>
          </a:p>
          <a:p>
            <a:r>
              <a:rPr lang="en-US" sz="900" dirty="0"/>
              <a:t>Network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CBC26BE-274A-0241-9F1D-DCDAFDDA1592}"/>
              </a:ext>
            </a:extLst>
          </p:cNvPr>
          <p:cNvCxnSpPr>
            <a:cxnSpLocks/>
            <a:stCxn id="93" idx="3"/>
            <a:endCxn id="53" idx="1"/>
          </p:cNvCxnSpPr>
          <p:nvPr/>
        </p:nvCxnSpPr>
        <p:spPr>
          <a:xfrm rot="16200000" flipH="1">
            <a:off x="7543051" y="4199932"/>
            <a:ext cx="585229" cy="1269962"/>
          </a:xfrm>
          <a:prstGeom prst="bentConnector2">
            <a:avLst/>
          </a:prstGeom>
          <a:ln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8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24180</TotalTime>
  <Words>53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Microservices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71</cp:revision>
  <dcterms:created xsi:type="dcterms:W3CDTF">2019-02-05T02:22:45Z</dcterms:created>
  <dcterms:modified xsi:type="dcterms:W3CDTF">2019-04-05T02:49:34Z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2019-02-05T02:22:46-0600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5e770496-7873-4f50-9894-00004ceea06e</vt:lpwstr>
  </property>
</Properties>
</file>