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100" d="100"/>
          <a:sy n="100" d="100"/>
        </p:scale>
        <p:origin x="-19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BA0D5-9478-4AF7-AB55-4F4960F7C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6D870-309E-47E2-A7F6-7C8B22258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BF47F-54F8-4A64-8942-661AD598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7B3-3EA6-4CD6-BCEE-0C1A86BDCBEC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2B669-3271-4E2A-8670-68EA8291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8F341-AA4F-42D8-A63C-D7067A3D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F87E-9EE5-4CC8-96CA-DE6DC778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0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5E07-2540-4844-9F5F-EE073CEC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0FC39-0A55-4C5F-A2D5-E5DE0F024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99402-E628-4D47-931B-63AF7BF7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7B3-3EA6-4CD6-BCEE-0C1A86BDCBEC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CFE9B-57ED-476C-BEC3-40B8057A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A8D5C-2D3E-4D61-A6BF-E1FA1A0D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F87E-9EE5-4CC8-96CA-DE6DC778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8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7BCC7-D724-4D85-8643-31C52FA8C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5DD1C-3B5E-4E64-A5FC-4BD38C38A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C1196-2E0A-44BE-8934-738ABE57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7B3-3EA6-4CD6-BCEE-0C1A86BDCBEC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D5B6E-59E2-409A-ACA7-B480EC9A7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0D0F8-6B70-4635-A51A-69B59E76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F87E-9EE5-4CC8-96CA-DE6DC778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3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D87B-55DF-49F5-9802-A8150D37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2AB05-52E6-43B6-B0CF-C5FC46DBC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3A0EC-35B1-4EB3-94E8-05930168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7B3-3EA6-4CD6-BCEE-0C1A86BDCBEC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2C5C2-49B0-4F7D-A17A-9F1942C8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F0F66-2B71-46DD-A47B-5401F0C3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F87E-9EE5-4CC8-96CA-DE6DC778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9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B2F03-E32D-4D24-A7F1-3D5991A1A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52B1F-729C-4A25-838E-3060A5AA4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2027-3184-4105-92FD-41A15EF0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7B3-3EA6-4CD6-BCEE-0C1A86BDCBEC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CF579-16BD-474A-8245-A68984F0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6A6B4-3736-4635-956A-DE937A21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F87E-9EE5-4CC8-96CA-DE6DC778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3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FC38-F164-480F-8CA4-CCDBF8EC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50560-F7C2-497D-BED4-1B316296A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1C5DC-2B41-4204-86A5-9E0A746D3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5E748-1CED-4EC4-B130-135FFD2F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7B3-3EA6-4CD6-BCEE-0C1A86BDCBEC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EA0F5-9E39-4540-AFA2-1477D153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6E3C8-BEC5-49B9-B979-9114CE91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F87E-9EE5-4CC8-96CA-DE6DC778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6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8D0F-7F05-43B9-9156-BF624341A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280D1-14D8-48ED-BE01-56CCE994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69CEF-F2C3-4A28-BDD6-23EB4CF46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AFD0E1-9347-4F0B-8F53-224926B43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7133C-5B36-4D26-AF45-D0CC3BCA8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D1BF8F-E8B8-4957-B463-65985A15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7B3-3EA6-4CD6-BCEE-0C1A86BDCBEC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AE18C-F529-4929-8524-4EDB06D6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21E61-CA8A-4561-86EF-CC23C188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F87E-9EE5-4CC8-96CA-DE6DC778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8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E4C6-B340-4FCA-B405-69ABA91D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B13139-D72D-4746-AEE8-54860C4E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7B3-3EA6-4CD6-BCEE-0C1A86BDCBEC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AC259-CE75-4198-AF1E-2CC0D05E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8732D-4B61-4C5A-BBBD-37C88334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F87E-9EE5-4CC8-96CA-DE6DC778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0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1AC23-F9EC-4F69-B387-0C76B155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7B3-3EA6-4CD6-BCEE-0C1A86BDCBEC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418C6-A903-45FB-8781-77AC56C8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F43ED-ACC1-4892-9EA5-AE4CB930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F87E-9EE5-4CC8-96CA-DE6DC778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2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5B28-318C-4EC2-A3C0-AAC080D0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45AFD-4D99-48EB-A863-738099303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3AEC9-DA1D-4783-A414-09A1D0712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21CBB-A0CB-4798-BC20-3A2D4410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7B3-3EA6-4CD6-BCEE-0C1A86BDCBEC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4CC98-675B-4FB8-90D1-636C22B0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83358-5BC4-4AF0-BD09-4231379D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F87E-9EE5-4CC8-96CA-DE6DC778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4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234B-08BA-40F0-9935-E2DF891E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FDF3A-009C-4BDD-8C6D-DAE142C72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24B39-E27F-4523-B5F0-1D7DA3C77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0664B-548A-4457-9465-076BCFA9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7B3-3EA6-4CD6-BCEE-0C1A86BDCBEC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1F016-C7FD-4D2D-9BD3-8B24DEF41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D255C-8DE7-41E1-BB6D-F7985ADD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F87E-9EE5-4CC8-96CA-DE6DC778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4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DE4F5A-1C4B-4219-AA2B-4B693913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A80E7-4331-4CA9-B065-342597988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1493D-A676-4667-8979-5AAFF0C63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A07B3-3EA6-4CD6-BCEE-0C1A86BDCBEC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9DA93-317A-4D06-A2C9-25E55DEB6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53957-116D-497C-990C-2054E4A5B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0F87E-9EE5-4CC8-96CA-DE6DC7788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8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4241417E-9292-4FE2-A883-B547674E6424}"/>
              </a:ext>
            </a:extLst>
          </p:cNvPr>
          <p:cNvSpPr/>
          <p:nvPr/>
        </p:nvSpPr>
        <p:spPr>
          <a:xfrm>
            <a:off x="9067801" y="2857500"/>
            <a:ext cx="2171699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D14B53-78A6-4032-8331-46E05CC8A35C}"/>
              </a:ext>
            </a:extLst>
          </p:cNvPr>
          <p:cNvSpPr/>
          <p:nvPr/>
        </p:nvSpPr>
        <p:spPr>
          <a:xfrm>
            <a:off x="6096000" y="1600200"/>
            <a:ext cx="2171699" cy="3543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9B9E9-C578-41A4-93D0-A59E4C9487D2}"/>
              </a:ext>
            </a:extLst>
          </p:cNvPr>
          <p:cNvSpPr/>
          <p:nvPr/>
        </p:nvSpPr>
        <p:spPr>
          <a:xfrm>
            <a:off x="8724900" y="483632"/>
            <a:ext cx="114300" cy="537210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48AC1297-93FF-47A9-B8B7-B926A73F5015}"/>
              </a:ext>
            </a:extLst>
          </p:cNvPr>
          <p:cNvSpPr/>
          <p:nvPr/>
        </p:nvSpPr>
        <p:spPr>
          <a:xfrm>
            <a:off x="8153400" y="800100"/>
            <a:ext cx="1257300" cy="6858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55327-0BE1-49DA-90E9-6230DA54DEF4}"/>
              </a:ext>
            </a:extLst>
          </p:cNvPr>
          <p:cNvSpPr/>
          <p:nvPr/>
        </p:nvSpPr>
        <p:spPr>
          <a:xfrm>
            <a:off x="3584468" y="369332"/>
            <a:ext cx="114300" cy="548640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E346BFA-820D-4FF6-9486-3411D79EC16C}"/>
              </a:ext>
            </a:extLst>
          </p:cNvPr>
          <p:cNvCxnSpPr>
            <a:cxnSpLocks/>
            <a:stCxn id="45" idx="2"/>
            <a:endCxn id="32" idx="0"/>
          </p:cNvCxnSpPr>
          <p:nvPr/>
        </p:nvCxnSpPr>
        <p:spPr>
          <a:xfrm>
            <a:off x="7181850" y="2971800"/>
            <a:ext cx="0" cy="22860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F2A5312-E219-453F-A2E7-0A65A41E638E}"/>
              </a:ext>
            </a:extLst>
          </p:cNvPr>
          <p:cNvSpPr/>
          <p:nvPr/>
        </p:nvSpPr>
        <p:spPr>
          <a:xfrm>
            <a:off x="6438900" y="1828800"/>
            <a:ext cx="14859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Bot Framework HTTP client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DD194C5-807E-40B2-9EF7-5F0C8CF922B1}"/>
              </a:ext>
            </a:extLst>
          </p:cNvPr>
          <p:cNvSpPr/>
          <p:nvPr/>
        </p:nvSpPr>
        <p:spPr>
          <a:xfrm>
            <a:off x="1752600" y="4141232"/>
            <a:ext cx="125730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 app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8E2F1-0B10-44B2-8662-474E5DB6424F}"/>
              </a:ext>
            </a:extLst>
          </p:cNvPr>
          <p:cNvSpPr/>
          <p:nvPr/>
        </p:nvSpPr>
        <p:spPr>
          <a:xfrm>
            <a:off x="6438900" y="4572000"/>
            <a:ext cx="1485900" cy="4571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Channel service handler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A2D253-6A5A-477E-8CA9-92F096DEC58C}"/>
              </a:ext>
            </a:extLst>
          </p:cNvPr>
          <p:cNvSpPr/>
          <p:nvPr/>
        </p:nvSpPr>
        <p:spPr>
          <a:xfrm>
            <a:off x="9410700" y="3226832"/>
            <a:ext cx="14859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Skill bot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746378-0F32-47F0-88CF-A983B88CA4FF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7924800" y="2743200"/>
            <a:ext cx="1485900" cy="5715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615D9A-1A6C-4316-96E4-AFBD9EA133C0}"/>
              </a:ext>
            </a:extLst>
          </p:cNvPr>
          <p:cNvSpPr/>
          <p:nvPr/>
        </p:nvSpPr>
        <p:spPr>
          <a:xfrm>
            <a:off x="4267200" y="4141233"/>
            <a:ext cx="1485901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Adapter with error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handler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982054-134F-4828-B214-03F4D1917A1E}"/>
              </a:ext>
            </a:extLst>
          </p:cNvPr>
          <p:cNvSpPr/>
          <p:nvPr/>
        </p:nvSpPr>
        <p:spPr>
          <a:xfrm>
            <a:off x="6438900" y="5257800"/>
            <a:ext cx="1485900" cy="45720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Authentication configuration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047A257-E93D-4A0F-B8DA-BD92BAD303B9}"/>
              </a:ext>
            </a:extLst>
          </p:cNvPr>
          <p:cNvSpPr/>
          <p:nvPr/>
        </p:nvSpPr>
        <p:spPr>
          <a:xfrm>
            <a:off x="4267203" y="2312432"/>
            <a:ext cx="1485900" cy="45720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Bot Framework skill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5F23FA-94AC-48F7-8469-6912CF3E2801}"/>
              </a:ext>
            </a:extLst>
          </p:cNvPr>
          <p:cNvSpPr txBox="1"/>
          <p:nvPr/>
        </p:nvSpPr>
        <p:spPr>
          <a:xfrm>
            <a:off x="5524500" y="342900"/>
            <a:ext cx="99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bot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06D849-AF25-4408-BB55-731CCC2FB162}"/>
              </a:ext>
            </a:extLst>
          </p:cNvPr>
          <p:cNvSpPr txBox="1"/>
          <p:nvPr/>
        </p:nvSpPr>
        <p:spPr>
          <a:xfrm>
            <a:off x="9639299" y="3693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Skill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9C5D526-55D2-4806-AF19-943160AC86D5}"/>
              </a:ext>
            </a:extLst>
          </p:cNvPr>
          <p:cNvSpPr txBox="1"/>
          <p:nvPr/>
        </p:nvSpPr>
        <p:spPr>
          <a:xfrm>
            <a:off x="1935223" y="36933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13D0C3-5297-45A3-976D-4C414545688B}"/>
              </a:ext>
            </a:extLst>
          </p:cNvPr>
          <p:cNvSpPr/>
          <p:nvPr/>
        </p:nvSpPr>
        <p:spPr>
          <a:xfrm>
            <a:off x="9410700" y="3912632"/>
            <a:ext cx="1485899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Authentication configuration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387DD0-4D1A-40B8-A0E0-37D9F6D8BFB8}"/>
              </a:ext>
            </a:extLst>
          </p:cNvPr>
          <p:cNvSpPr/>
          <p:nvPr/>
        </p:nvSpPr>
        <p:spPr>
          <a:xfrm>
            <a:off x="4267202" y="3226833"/>
            <a:ext cx="1485901" cy="4571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Root bot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2C0293-29B3-40E0-8A5A-5514A42A2A3C}"/>
              </a:ext>
            </a:extLst>
          </p:cNvPr>
          <p:cNvSpPr/>
          <p:nvPr/>
        </p:nvSpPr>
        <p:spPr>
          <a:xfrm>
            <a:off x="6438900" y="3200400"/>
            <a:ext cx="1485900" cy="4571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Skill conversation ID factory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EAEEB5E-AEBF-46CD-B519-F8B38CF37889}"/>
              </a:ext>
            </a:extLst>
          </p:cNvPr>
          <p:cNvCxnSpPr>
            <a:cxnSpLocks/>
            <a:stCxn id="16" idx="0"/>
            <a:endCxn id="37" idx="2"/>
          </p:cNvCxnSpPr>
          <p:nvPr/>
        </p:nvCxnSpPr>
        <p:spPr>
          <a:xfrm flipV="1">
            <a:off x="5010151" y="3684032"/>
            <a:ext cx="2" cy="45720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A25B119-ECF3-4DF2-A2F7-7DACD9D7907B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5753103" y="2857500"/>
            <a:ext cx="685797" cy="597933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D9FBC3E-AEB8-4372-B8BB-27A2B1B8637F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7924800" y="3429000"/>
            <a:ext cx="1485900" cy="71223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B4475FA-AF4F-4218-A269-8973D65C184C}"/>
              </a:ext>
            </a:extLst>
          </p:cNvPr>
          <p:cNvCxnSpPr>
            <a:cxnSpLocks/>
            <a:stCxn id="14" idx="1"/>
            <a:endCxn id="16" idx="3"/>
          </p:cNvCxnSpPr>
          <p:nvPr/>
        </p:nvCxnSpPr>
        <p:spPr>
          <a:xfrm flipH="1">
            <a:off x="5753101" y="4141232"/>
            <a:ext cx="685799" cy="22860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86DEC88-B119-4772-AAE1-7ED7ACAD28D2}"/>
              </a:ext>
            </a:extLst>
          </p:cNvPr>
          <p:cNvSpPr/>
          <p:nvPr/>
        </p:nvSpPr>
        <p:spPr>
          <a:xfrm>
            <a:off x="6438900" y="3912632"/>
            <a:ext cx="14859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Skill handler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F7ABA5-AD8D-468A-AFAD-6039F41A34DA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7181850" y="4369832"/>
            <a:ext cx="0" cy="20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DD8660E-3B99-4E7F-8AF6-F70283F4605E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 flipV="1">
            <a:off x="3009900" y="4369832"/>
            <a:ext cx="1257300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DA0F8E60-3543-42FF-8804-C8F227A60724}"/>
              </a:ext>
            </a:extLst>
          </p:cNvPr>
          <p:cNvSpPr/>
          <p:nvPr/>
        </p:nvSpPr>
        <p:spPr>
          <a:xfrm>
            <a:off x="4267201" y="4800601"/>
            <a:ext cx="1485899" cy="4571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Bot Framework HTTP adapter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1C10584-7C09-42CC-AB5F-6BE8E115E36C}"/>
              </a:ext>
            </a:extLst>
          </p:cNvPr>
          <p:cNvSpPr/>
          <p:nvPr/>
        </p:nvSpPr>
        <p:spPr>
          <a:xfrm>
            <a:off x="6438900" y="2514600"/>
            <a:ext cx="14859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Skill HTTP client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83BA10-8493-4A8F-806B-80D66BAABEB8}"/>
              </a:ext>
            </a:extLst>
          </p:cNvPr>
          <p:cNvCxnSpPr>
            <a:cxnSpLocks/>
            <a:stCxn id="32" idx="2"/>
            <a:endCxn id="14" idx="0"/>
          </p:cNvCxnSpPr>
          <p:nvPr/>
        </p:nvCxnSpPr>
        <p:spPr>
          <a:xfrm>
            <a:off x="7181850" y="3657599"/>
            <a:ext cx="0" cy="25503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726C3A1-AE94-44CA-9A32-CDBE31DB36E0}"/>
              </a:ext>
            </a:extLst>
          </p:cNvPr>
          <p:cNvCxnSpPr>
            <a:cxnSpLocks/>
          </p:cNvCxnSpPr>
          <p:nvPr/>
        </p:nvCxnSpPr>
        <p:spPr>
          <a:xfrm flipH="1" flipV="1">
            <a:off x="5753100" y="3543300"/>
            <a:ext cx="685800" cy="45720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88940B0-CB6A-412F-B33A-19EB900D9C23}"/>
              </a:ext>
            </a:extLst>
          </p:cNvPr>
          <p:cNvCxnSpPr>
            <a:cxnSpLocks/>
            <a:stCxn id="94" idx="3"/>
            <a:endCxn id="55" idx="1"/>
          </p:cNvCxnSpPr>
          <p:nvPr/>
        </p:nvCxnSpPr>
        <p:spPr>
          <a:xfrm>
            <a:off x="5753100" y="5029201"/>
            <a:ext cx="685800" cy="45720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432E8F5-2B32-4773-B300-0BA07B61D3ED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>
            <a:off x="10153650" y="3684032"/>
            <a:ext cx="0" cy="22860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6F60CE2-2CFB-40B2-AF0B-75EE5ADD27E4}"/>
              </a:ext>
            </a:extLst>
          </p:cNvPr>
          <p:cNvCxnSpPr>
            <a:cxnSpLocks/>
            <a:stCxn id="37" idx="0"/>
            <a:endCxn id="56" idx="2"/>
          </p:cNvCxnSpPr>
          <p:nvPr/>
        </p:nvCxnSpPr>
        <p:spPr>
          <a:xfrm flipV="1">
            <a:off x="5010153" y="2769633"/>
            <a:ext cx="0" cy="45720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7996BA87-DF16-4D8B-AF1B-72421CB9262E}"/>
              </a:ext>
            </a:extLst>
          </p:cNvPr>
          <p:cNvSpPr txBox="1"/>
          <p:nvPr/>
        </p:nvSpPr>
        <p:spPr>
          <a:xfrm>
            <a:off x="3924300" y="6260068"/>
            <a:ext cx="1739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User-root conversation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E4F4298-3DAB-45C4-86D8-1A763AE563C5}"/>
              </a:ext>
            </a:extLst>
          </p:cNvPr>
          <p:cNvSpPr txBox="1"/>
          <p:nvPr/>
        </p:nvSpPr>
        <p:spPr>
          <a:xfrm>
            <a:off x="7659629" y="6260068"/>
            <a:ext cx="2093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Consumer-skill conversation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BAB71447-CC6A-4C0F-9B9E-CD04047607DD}"/>
              </a:ext>
            </a:extLst>
          </p:cNvPr>
          <p:cNvSpPr/>
          <p:nvPr/>
        </p:nvSpPr>
        <p:spPr>
          <a:xfrm rot="5400000">
            <a:off x="4781550" y="3943350"/>
            <a:ext cx="114300" cy="43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E07B8DDA-A008-4B5C-A2CB-2B0DAC54087D}"/>
              </a:ext>
            </a:extLst>
          </p:cNvPr>
          <p:cNvSpPr/>
          <p:nvPr/>
        </p:nvSpPr>
        <p:spPr>
          <a:xfrm rot="5400000">
            <a:off x="8610601" y="4800601"/>
            <a:ext cx="114297" cy="2628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66EFDC-FC45-4FF5-88A5-F0A77FFAED5F}"/>
              </a:ext>
            </a:extLst>
          </p:cNvPr>
          <p:cNvGrpSpPr/>
          <p:nvPr/>
        </p:nvGrpSpPr>
        <p:grpSpPr>
          <a:xfrm>
            <a:off x="4953000" y="4598433"/>
            <a:ext cx="114300" cy="202166"/>
            <a:chOff x="4953000" y="4598433"/>
            <a:chExt cx="114300" cy="202166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8E45344-B8E7-4F87-B53A-FE553BA80226}"/>
                </a:ext>
              </a:extLst>
            </p:cNvPr>
            <p:cNvCxnSpPr>
              <a:cxnSpLocks/>
              <a:stCxn id="16" idx="2"/>
              <a:endCxn id="3" idx="3"/>
            </p:cNvCxnSpPr>
            <p:nvPr/>
          </p:nvCxnSpPr>
          <p:spPr>
            <a:xfrm flipH="1">
              <a:off x="5010150" y="4598433"/>
              <a:ext cx="1" cy="87866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E2F45869-27C7-4DBD-B7F8-BAE177323C72}"/>
                </a:ext>
              </a:extLst>
            </p:cNvPr>
            <p:cNvSpPr/>
            <p:nvPr/>
          </p:nvSpPr>
          <p:spPr>
            <a:xfrm rot="10800000">
              <a:off x="4953000" y="4686299"/>
              <a:ext cx="114300" cy="1143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7AED6AF-32AB-4F13-979E-9165E76D2182}"/>
              </a:ext>
            </a:extLst>
          </p:cNvPr>
          <p:cNvGrpSpPr/>
          <p:nvPr/>
        </p:nvGrpSpPr>
        <p:grpSpPr>
          <a:xfrm>
            <a:off x="7124700" y="4369834"/>
            <a:ext cx="114300" cy="202166"/>
            <a:chOff x="4953000" y="4598433"/>
            <a:chExt cx="114300" cy="202166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DAC57A8-3526-4F53-87FE-22E0ABCA0967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flipH="1">
              <a:off x="5010150" y="4598433"/>
              <a:ext cx="1" cy="87866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9CDA9CA1-90C4-4DC5-86E5-D3EDA9EC794C}"/>
                </a:ext>
              </a:extLst>
            </p:cNvPr>
            <p:cNvSpPr/>
            <p:nvPr/>
          </p:nvSpPr>
          <p:spPr>
            <a:xfrm rot="10800000">
              <a:off x="4953000" y="4686299"/>
              <a:ext cx="114300" cy="1143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1DDF910-D900-48D5-AFAE-044F81BE3008}"/>
              </a:ext>
            </a:extLst>
          </p:cNvPr>
          <p:cNvGrpSpPr/>
          <p:nvPr/>
        </p:nvGrpSpPr>
        <p:grpSpPr>
          <a:xfrm>
            <a:off x="7124700" y="2286000"/>
            <a:ext cx="114300" cy="228600"/>
            <a:chOff x="7124700" y="2286000"/>
            <a:chExt cx="114300" cy="228600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234E8B77-0ACA-46AD-826D-B3694F37B627}"/>
                </a:ext>
              </a:extLst>
            </p:cNvPr>
            <p:cNvSpPr/>
            <p:nvPr/>
          </p:nvSpPr>
          <p:spPr>
            <a:xfrm>
              <a:off x="7124700" y="2286000"/>
              <a:ext cx="114300" cy="1143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EAF742-952A-4E0B-BE5F-C011E34973BE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>
              <a:off x="7181850" y="2400300"/>
              <a:ext cx="0" cy="1143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885424-F2A5-4666-8482-AB6EF5969805}"/>
              </a:ext>
            </a:extLst>
          </p:cNvPr>
          <p:cNvCxnSpPr>
            <a:stCxn id="13" idx="2"/>
            <a:endCxn id="55" idx="0"/>
          </p:cNvCxnSpPr>
          <p:nvPr/>
        </p:nvCxnSpPr>
        <p:spPr>
          <a:xfrm>
            <a:off x="7181850" y="5029199"/>
            <a:ext cx="0" cy="22860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rrow: Left-Right 64">
            <a:extLst>
              <a:ext uri="{FF2B5EF4-FFF2-40B4-BE49-F238E27FC236}">
                <a16:creationId xmlns:a16="http://schemas.microsoft.com/office/drawing/2014/main" id="{9FBC3741-1618-4F32-AE2C-2AE89138C89F}"/>
              </a:ext>
            </a:extLst>
          </p:cNvPr>
          <p:cNvSpPr/>
          <p:nvPr/>
        </p:nvSpPr>
        <p:spPr>
          <a:xfrm>
            <a:off x="3009900" y="800100"/>
            <a:ext cx="1257300" cy="6858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D81B3A0-5F29-4244-AAAB-17F333769037}"/>
              </a:ext>
            </a:extLst>
          </p:cNvPr>
          <p:cNvCxnSpPr>
            <a:cxnSpLocks/>
            <a:stCxn id="45" idx="1"/>
            <a:endCxn id="56" idx="3"/>
          </p:cNvCxnSpPr>
          <p:nvPr/>
        </p:nvCxnSpPr>
        <p:spPr>
          <a:xfrm flipH="1" flipV="1">
            <a:off x="5753103" y="2541033"/>
            <a:ext cx="685797" cy="202167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06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4241417E-9292-4FE2-A883-B547674E6424}"/>
              </a:ext>
            </a:extLst>
          </p:cNvPr>
          <p:cNvSpPr/>
          <p:nvPr/>
        </p:nvSpPr>
        <p:spPr>
          <a:xfrm>
            <a:off x="9067801" y="2857500"/>
            <a:ext cx="2171699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D14B53-78A6-4032-8331-46E05CC8A35C}"/>
              </a:ext>
            </a:extLst>
          </p:cNvPr>
          <p:cNvSpPr/>
          <p:nvPr/>
        </p:nvSpPr>
        <p:spPr>
          <a:xfrm>
            <a:off x="6096000" y="1600200"/>
            <a:ext cx="2171699" cy="3543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9B9E9-C578-41A4-93D0-A59E4C9487D2}"/>
              </a:ext>
            </a:extLst>
          </p:cNvPr>
          <p:cNvSpPr/>
          <p:nvPr/>
        </p:nvSpPr>
        <p:spPr>
          <a:xfrm>
            <a:off x="8724900" y="483632"/>
            <a:ext cx="114300" cy="537210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48AC1297-93FF-47A9-B8B7-B926A73F5015}"/>
              </a:ext>
            </a:extLst>
          </p:cNvPr>
          <p:cNvSpPr/>
          <p:nvPr/>
        </p:nvSpPr>
        <p:spPr>
          <a:xfrm>
            <a:off x="8153400" y="800100"/>
            <a:ext cx="1257300" cy="6858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55327-0BE1-49DA-90E9-6230DA54DEF4}"/>
              </a:ext>
            </a:extLst>
          </p:cNvPr>
          <p:cNvSpPr/>
          <p:nvPr/>
        </p:nvSpPr>
        <p:spPr>
          <a:xfrm>
            <a:off x="3584468" y="369332"/>
            <a:ext cx="114300" cy="548640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E346BFA-820D-4FF6-9486-3411D79EC16C}"/>
              </a:ext>
            </a:extLst>
          </p:cNvPr>
          <p:cNvCxnSpPr>
            <a:cxnSpLocks/>
            <a:stCxn id="45" idx="2"/>
            <a:endCxn id="32" idx="0"/>
          </p:cNvCxnSpPr>
          <p:nvPr/>
        </p:nvCxnSpPr>
        <p:spPr>
          <a:xfrm>
            <a:off x="7181850" y="2971800"/>
            <a:ext cx="0" cy="22860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F2A5312-E219-453F-A2E7-0A65A41E638E}"/>
              </a:ext>
            </a:extLst>
          </p:cNvPr>
          <p:cNvSpPr/>
          <p:nvPr/>
        </p:nvSpPr>
        <p:spPr>
          <a:xfrm>
            <a:off x="6438900" y="1828800"/>
            <a:ext cx="14859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Bot Framework HTTP client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DD194C5-807E-40B2-9EF7-5F0C8CF922B1}"/>
              </a:ext>
            </a:extLst>
          </p:cNvPr>
          <p:cNvSpPr/>
          <p:nvPr/>
        </p:nvSpPr>
        <p:spPr>
          <a:xfrm>
            <a:off x="1752600" y="4141232"/>
            <a:ext cx="125730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 app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8E2F1-0B10-44B2-8662-474E5DB6424F}"/>
              </a:ext>
            </a:extLst>
          </p:cNvPr>
          <p:cNvSpPr/>
          <p:nvPr/>
        </p:nvSpPr>
        <p:spPr>
          <a:xfrm>
            <a:off x="6438900" y="4572000"/>
            <a:ext cx="1485900" cy="4571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Channel service handler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A2D253-6A5A-477E-8CA9-92F096DEC58C}"/>
              </a:ext>
            </a:extLst>
          </p:cNvPr>
          <p:cNvSpPr/>
          <p:nvPr/>
        </p:nvSpPr>
        <p:spPr>
          <a:xfrm>
            <a:off x="9410700" y="3226832"/>
            <a:ext cx="14859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Skill bot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746378-0F32-47F0-88CF-A983B88CA4FF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7924800" y="2743200"/>
            <a:ext cx="1485900" cy="5715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615D9A-1A6C-4316-96E4-AFBD9EA133C0}"/>
              </a:ext>
            </a:extLst>
          </p:cNvPr>
          <p:cNvSpPr/>
          <p:nvPr/>
        </p:nvSpPr>
        <p:spPr>
          <a:xfrm>
            <a:off x="4267200" y="4141233"/>
            <a:ext cx="1485901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Adapter with error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handler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982054-134F-4828-B214-03F4D1917A1E}"/>
              </a:ext>
            </a:extLst>
          </p:cNvPr>
          <p:cNvSpPr/>
          <p:nvPr/>
        </p:nvSpPr>
        <p:spPr>
          <a:xfrm>
            <a:off x="6438900" y="5257800"/>
            <a:ext cx="1485900" cy="45720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Authentication configuration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047A257-E93D-4A0F-B8DA-BD92BAD303B9}"/>
              </a:ext>
            </a:extLst>
          </p:cNvPr>
          <p:cNvSpPr/>
          <p:nvPr/>
        </p:nvSpPr>
        <p:spPr>
          <a:xfrm>
            <a:off x="4267203" y="2312432"/>
            <a:ext cx="1485900" cy="45720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Bot Framework skill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5F23FA-94AC-48F7-8469-6912CF3E2801}"/>
              </a:ext>
            </a:extLst>
          </p:cNvPr>
          <p:cNvSpPr txBox="1"/>
          <p:nvPr/>
        </p:nvSpPr>
        <p:spPr>
          <a:xfrm>
            <a:off x="5524500" y="342900"/>
            <a:ext cx="99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bot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06D849-AF25-4408-BB55-731CCC2FB162}"/>
              </a:ext>
            </a:extLst>
          </p:cNvPr>
          <p:cNvSpPr txBox="1"/>
          <p:nvPr/>
        </p:nvSpPr>
        <p:spPr>
          <a:xfrm>
            <a:off x="9639299" y="3693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Skill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9C5D526-55D2-4806-AF19-943160AC86D5}"/>
              </a:ext>
            </a:extLst>
          </p:cNvPr>
          <p:cNvSpPr txBox="1"/>
          <p:nvPr/>
        </p:nvSpPr>
        <p:spPr>
          <a:xfrm>
            <a:off x="1935223" y="36933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13D0C3-5297-45A3-976D-4C414545688B}"/>
              </a:ext>
            </a:extLst>
          </p:cNvPr>
          <p:cNvSpPr/>
          <p:nvPr/>
        </p:nvSpPr>
        <p:spPr>
          <a:xfrm>
            <a:off x="9410700" y="3912632"/>
            <a:ext cx="1485899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Authentication configuration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387DD0-4D1A-40B8-A0E0-37D9F6D8BFB8}"/>
              </a:ext>
            </a:extLst>
          </p:cNvPr>
          <p:cNvSpPr/>
          <p:nvPr/>
        </p:nvSpPr>
        <p:spPr>
          <a:xfrm>
            <a:off x="4267202" y="3226833"/>
            <a:ext cx="1485901" cy="4571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Root bot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2C0293-29B3-40E0-8A5A-5514A42A2A3C}"/>
              </a:ext>
            </a:extLst>
          </p:cNvPr>
          <p:cNvSpPr/>
          <p:nvPr/>
        </p:nvSpPr>
        <p:spPr>
          <a:xfrm>
            <a:off x="6438900" y="3200400"/>
            <a:ext cx="1485900" cy="4571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Skill conversation ID factory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EAEEB5E-AEBF-46CD-B519-F8B38CF37889}"/>
              </a:ext>
            </a:extLst>
          </p:cNvPr>
          <p:cNvCxnSpPr>
            <a:cxnSpLocks/>
            <a:stCxn id="16" idx="0"/>
            <a:endCxn id="37" idx="2"/>
          </p:cNvCxnSpPr>
          <p:nvPr/>
        </p:nvCxnSpPr>
        <p:spPr>
          <a:xfrm flipV="1">
            <a:off x="5010151" y="3684032"/>
            <a:ext cx="2" cy="45720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A25B119-ECF3-4DF2-A2F7-7DACD9D7907B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5753103" y="2857500"/>
            <a:ext cx="685797" cy="597933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D9FBC3E-AEB8-4372-B8BB-27A2B1B8637F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7924800" y="3429000"/>
            <a:ext cx="1485900" cy="71223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B4475FA-AF4F-4218-A269-8973D65C184C}"/>
              </a:ext>
            </a:extLst>
          </p:cNvPr>
          <p:cNvCxnSpPr>
            <a:cxnSpLocks/>
            <a:stCxn id="14" idx="1"/>
            <a:endCxn id="16" idx="3"/>
          </p:cNvCxnSpPr>
          <p:nvPr/>
        </p:nvCxnSpPr>
        <p:spPr>
          <a:xfrm flipH="1">
            <a:off x="5753101" y="4141232"/>
            <a:ext cx="685799" cy="22860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86DEC88-B119-4772-AAE1-7ED7ACAD28D2}"/>
              </a:ext>
            </a:extLst>
          </p:cNvPr>
          <p:cNvSpPr/>
          <p:nvPr/>
        </p:nvSpPr>
        <p:spPr>
          <a:xfrm>
            <a:off x="6438900" y="3912632"/>
            <a:ext cx="14859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Skill handler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F7ABA5-AD8D-468A-AFAD-6039F41A34DA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7181850" y="4369832"/>
            <a:ext cx="0" cy="20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DD8660E-3B99-4E7F-8AF6-F70283F4605E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 flipV="1">
            <a:off x="3009900" y="4369832"/>
            <a:ext cx="1257300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DA0F8E60-3543-42FF-8804-C8F227A60724}"/>
              </a:ext>
            </a:extLst>
          </p:cNvPr>
          <p:cNvSpPr/>
          <p:nvPr/>
        </p:nvSpPr>
        <p:spPr>
          <a:xfrm>
            <a:off x="4267201" y="4800601"/>
            <a:ext cx="1485899" cy="4571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Bot Framework HTTP adapter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1C10584-7C09-42CC-AB5F-6BE8E115E36C}"/>
              </a:ext>
            </a:extLst>
          </p:cNvPr>
          <p:cNvSpPr/>
          <p:nvPr/>
        </p:nvSpPr>
        <p:spPr>
          <a:xfrm>
            <a:off x="6438900" y="2514600"/>
            <a:ext cx="14859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Skill HTTP client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83BA10-8493-4A8F-806B-80D66BAABEB8}"/>
              </a:ext>
            </a:extLst>
          </p:cNvPr>
          <p:cNvCxnSpPr>
            <a:cxnSpLocks/>
            <a:stCxn id="32" idx="2"/>
            <a:endCxn id="14" idx="0"/>
          </p:cNvCxnSpPr>
          <p:nvPr/>
        </p:nvCxnSpPr>
        <p:spPr>
          <a:xfrm>
            <a:off x="7181850" y="3657599"/>
            <a:ext cx="0" cy="25503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726C3A1-AE94-44CA-9A32-CDBE31DB36E0}"/>
              </a:ext>
            </a:extLst>
          </p:cNvPr>
          <p:cNvCxnSpPr>
            <a:cxnSpLocks/>
          </p:cNvCxnSpPr>
          <p:nvPr/>
        </p:nvCxnSpPr>
        <p:spPr>
          <a:xfrm flipH="1" flipV="1">
            <a:off x="5753100" y="3543300"/>
            <a:ext cx="685800" cy="45720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88940B0-CB6A-412F-B33A-19EB900D9C23}"/>
              </a:ext>
            </a:extLst>
          </p:cNvPr>
          <p:cNvCxnSpPr>
            <a:cxnSpLocks/>
            <a:stCxn id="94" idx="3"/>
            <a:endCxn id="55" idx="1"/>
          </p:cNvCxnSpPr>
          <p:nvPr/>
        </p:nvCxnSpPr>
        <p:spPr>
          <a:xfrm>
            <a:off x="5753100" y="5029201"/>
            <a:ext cx="685800" cy="45720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432E8F5-2B32-4773-B300-0BA07B61D3ED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>
            <a:off x="10153650" y="3684032"/>
            <a:ext cx="0" cy="22860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6F60CE2-2CFB-40B2-AF0B-75EE5ADD27E4}"/>
              </a:ext>
            </a:extLst>
          </p:cNvPr>
          <p:cNvCxnSpPr>
            <a:cxnSpLocks/>
            <a:stCxn id="37" idx="0"/>
            <a:endCxn id="56" idx="2"/>
          </p:cNvCxnSpPr>
          <p:nvPr/>
        </p:nvCxnSpPr>
        <p:spPr>
          <a:xfrm flipV="1">
            <a:off x="5010153" y="2769633"/>
            <a:ext cx="0" cy="45720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7996BA87-DF16-4D8B-AF1B-72421CB9262E}"/>
              </a:ext>
            </a:extLst>
          </p:cNvPr>
          <p:cNvSpPr txBox="1"/>
          <p:nvPr/>
        </p:nvSpPr>
        <p:spPr>
          <a:xfrm>
            <a:off x="3924300" y="6260068"/>
            <a:ext cx="1739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User-root conversation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E4F4298-3DAB-45C4-86D8-1A763AE563C5}"/>
              </a:ext>
            </a:extLst>
          </p:cNvPr>
          <p:cNvSpPr txBox="1"/>
          <p:nvPr/>
        </p:nvSpPr>
        <p:spPr>
          <a:xfrm>
            <a:off x="7659629" y="6260068"/>
            <a:ext cx="2093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Consumer-skill conversation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BAB71447-CC6A-4C0F-9B9E-CD04047607DD}"/>
              </a:ext>
            </a:extLst>
          </p:cNvPr>
          <p:cNvSpPr/>
          <p:nvPr/>
        </p:nvSpPr>
        <p:spPr>
          <a:xfrm rot="5400000">
            <a:off x="4781550" y="3943350"/>
            <a:ext cx="114300" cy="43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E07B8DDA-A008-4B5C-A2CB-2B0DAC54087D}"/>
              </a:ext>
            </a:extLst>
          </p:cNvPr>
          <p:cNvSpPr/>
          <p:nvPr/>
        </p:nvSpPr>
        <p:spPr>
          <a:xfrm rot="5400000">
            <a:off x="8610601" y="4800601"/>
            <a:ext cx="114297" cy="2628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66EFDC-FC45-4FF5-88A5-F0A77FFAED5F}"/>
              </a:ext>
            </a:extLst>
          </p:cNvPr>
          <p:cNvGrpSpPr/>
          <p:nvPr/>
        </p:nvGrpSpPr>
        <p:grpSpPr>
          <a:xfrm>
            <a:off x="4953000" y="4598433"/>
            <a:ext cx="114300" cy="202166"/>
            <a:chOff x="4953000" y="4598433"/>
            <a:chExt cx="114300" cy="202166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8E45344-B8E7-4F87-B53A-FE553BA80226}"/>
                </a:ext>
              </a:extLst>
            </p:cNvPr>
            <p:cNvCxnSpPr>
              <a:cxnSpLocks/>
              <a:stCxn id="16" idx="2"/>
              <a:endCxn id="3" idx="3"/>
            </p:cNvCxnSpPr>
            <p:nvPr/>
          </p:nvCxnSpPr>
          <p:spPr>
            <a:xfrm flipH="1">
              <a:off x="5010150" y="4598433"/>
              <a:ext cx="1" cy="87866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E2F45869-27C7-4DBD-B7F8-BAE177323C72}"/>
                </a:ext>
              </a:extLst>
            </p:cNvPr>
            <p:cNvSpPr/>
            <p:nvPr/>
          </p:nvSpPr>
          <p:spPr>
            <a:xfrm rot="10800000">
              <a:off x="4953000" y="4686299"/>
              <a:ext cx="114300" cy="1143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7AED6AF-32AB-4F13-979E-9165E76D2182}"/>
              </a:ext>
            </a:extLst>
          </p:cNvPr>
          <p:cNvGrpSpPr/>
          <p:nvPr/>
        </p:nvGrpSpPr>
        <p:grpSpPr>
          <a:xfrm>
            <a:off x="7124700" y="4369834"/>
            <a:ext cx="114300" cy="202166"/>
            <a:chOff x="4953000" y="4598433"/>
            <a:chExt cx="114300" cy="202166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DAC57A8-3526-4F53-87FE-22E0ABCA0967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flipH="1">
              <a:off x="5010150" y="4598433"/>
              <a:ext cx="1" cy="87866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9CDA9CA1-90C4-4DC5-86E5-D3EDA9EC794C}"/>
                </a:ext>
              </a:extLst>
            </p:cNvPr>
            <p:cNvSpPr/>
            <p:nvPr/>
          </p:nvSpPr>
          <p:spPr>
            <a:xfrm rot="10800000">
              <a:off x="4953000" y="4686299"/>
              <a:ext cx="114300" cy="1143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1DDF910-D900-48D5-AFAE-044F81BE3008}"/>
              </a:ext>
            </a:extLst>
          </p:cNvPr>
          <p:cNvGrpSpPr/>
          <p:nvPr/>
        </p:nvGrpSpPr>
        <p:grpSpPr>
          <a:xfrm>
            <a:off x="7124700" y="2286000"/>
            <a:ext cx="114300" cy="228600"/>
            <a:chOff x="7124700" y="2286000"/>
            <a:chExt cx="114300" cy="228600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234E8B77-0ACA-46AD-826D-B3694F37B627}"/>
                </a:ext>
              </a:extLst>
            </p:cNvPr>
            <p:cNvSpPr/>
            <p:nvPr/>
          </p:nvSpPr>
          <p:spPr>
            <a:xfrm>
              <a:off x="7124700" y="2286000"/>
              <a:ext cx="114300" cy="1143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EAF742-952A-4E0B-BE5F-C011E34973BE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>
              <a:off x="7181850" y="2400300"/>
              <a:ext cx="0" cy="1143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885424-F2A5-4666-8482-AB6EF5969805}"/>
              </a:ext>
            </a:extLst>
          </p:cNvPr>
          <p:cNvCxnSpPr>
            <a:stCxn id="13" idx="2"/>
            <a:endCxn id="55" idx="0"/>
          </p:cNvCxnSpPr>
          <p:nvPr/>
        </p:nvCxnSpPr>
        <p:spPr>
          <a:xfrm>
            <a:off x="7181850" y="5029199"/>
            <a:ext cx="0" cy="22860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rrow: Left-Right 64">
            <a:extLst>
              <a:ext uri="{FF2B5EF4-FFF2-40B4-BE49-F238E27FC236}">
                <a16:creationId xmlns:a16="http://schemas.microsoft.com/office/drawing/2014/main" id="{9FBC3741-1618-4F32-AE2C-2AE89138C89F}"/>
              </a:ext>
            </a:extLst>
          </p:cNvPr>
          <p:cNvSpPr/>
          <p:nvPr/>
        </p:nvSpPr>
        <p:spPr>
          <a:xfrm>
            <a:off x="3009900" y="800100"/>
            <a:ext cx="1257300" cy="6858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D81B3A0-5F29-4244-AAAB-17F333769037}"/>
              </a:ext>
            </a:extLst>
          </p:cNvPr>
          <p:cNvCxnSpPr>
            <a:cxnSpLocks/>
            <a:stCxn id="45" idx="1"/>
            <a:endCxn id="56" idx="3"/>
          </p:cNvCxnSpPr>
          <p:nvPr/>
        </p:nvCxnSpPr>
        <p:spPr>
          <a:xfrm flipH="1" flipV="1">
            <a:off x="5753103" y="2541033"/>
            <a:ext cx="685797" cy="202167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97D24AD-3B9D-48B0-9DD7-02689EE2D73E}"/>
              </a:ext>
            </a:extLst>
          </p:cNvPr>
          <p:cNvSpPr/>
          <p:nvPr/>
        </p:nvSpPr>
        <p:spPr>
          <a:xfrm>
            <a:off x="3931920" y="410718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05E1E25-6CAF-4669-AF9A-754EDD07EE5F}"/>
              </a:ext>
            </a:extLst>
          </p:cNvPr>
          <p:cNvSpPr/>
          <p:nvPr/>
        </p:nvSpPr>
        <p:spPr>
          <a:xfrm>
            <a:off x="5981700" y="284988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0BF13D3-4E82-49E8-A2F7-852A489CEBE8}"/>
              </a:ext>
            </a:extLst>
          </p:cNvPr>
          <p:cNvSpPr/>
          <p:nvPr/>
        </p:nvSpPr>
        <p:spPr>
          <a:xfrm>
            <a:off x="9128760" y="296418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58C009C-167D-4783-862A-1D620836BC10}"/>
              </a:ext>
            </a:extLst>
          </p:cNvPr>
          <p:cNvSpPr/>
          <p:nvPr/>
        </p:nvSpPr>
        <p:spPr>
          <a:xfrm>
            <a:off x="8153400" y="40386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12EA958-418A-458B-98FA-C70B601025A1}"/>
              </a:ext>
            </a:extLst>
          </p:cNvPr>
          <p:cNvSpPr/>
          <p:nvPr/>
        </p:nvSpPr>
        <p:spPr>
          <a:xfrm>
            <a:off x="5981700" y="429768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AC66DE4-AD56-429F-A386-CFDA5553A356}"/>
              </a:ext>
            </a:extLst>
          </p:cNvPr>
          <p:cNvSpPr/>
          <p:nvPr/>
        </p:nvSpPr>
        <p:spPr>
          <a:xfrm>
            <a:off x="3101340" y="439674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8695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4241417E-9292-4FE2-A883-B547674E6424}"/>
              </a:ext>
            </a:extLst>
          </p:cNvPr>
          <p:cNvSpPr/>
          <p:nvPr/>
        </p:nvSpPr>
        <p:spPr>
          <a:xfrm>
            <a:off x="8953501" y="2286000"/>
            <a:ext cx="2057400" cy="2514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D14B53-78A6-4032-8331-46E05CC8A35C}"/>
              </a:ext>
            </a:extLst>
          </p:cNvPr>
          <p:cNvSpPr/>
          <p:nvPr/>
        </p:nvSpPr>
        <p:spPr>
          <a:xfrm>
            <a:off x="6096001" y="2286000"/>
            <a:ext cx="2057400" cy="2514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9B9E9-C578-41A4-93D0-A59E4C9487D2}"/>
              </a:ext>
            </a:extLst>
          </p:cNvPr>
          <p:cNvSpPr/>
          <p:nvPr/>
        </p:nvSpPr>
        <p:spPr>
          <a:xfrm>
            <a:off x="8496300" y="914400"/>
            <a:ext cx="114300" cy="491490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48AC1297-93FF-47A9-B8B7-B926A73F5015}"/>
              </a:ext>
            </a:extLst>
          </p:cNvPr>
          <p:cNvSpPr/>
          <p:nvPr/>
        </p:nvSpPr>
        <p:spPr>
          <a:xfrm>
            <a:off x="7924800" y="1257300"/>
            <a:ext cx="1257300" cy="6858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55327-0BE1-49DA-90E9-6230DA54DEF4}"/>
              </a:ext>
            </a:extLst>
          </p:cNvPr>
          <p:cNvSpPr/>
          <p:nvPr/>
        </p:nvSpPr>
        <p:spPr>
          <a:xfrm>
            <a:off x="3698768" y="914400"/>
            <a:ext cx="111232" cy="491490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E346BFA-820D-4FF6-9486-3411D79EC16C}"/>
              </a:ext>
            </a:extLst>
          </p:cNvPr>
          <p:cNvCxnSpPr>
            <a:cxnSpLocks/>
            <a:stCxn id="45" idx="2"/>
            <a:endCxn id="32" idx="0"/>
          </p:cNvCxnSpPr>
          <p:nvPr/>
        </p:nvCxnSpPr>
        <p:spPr>
          <a:xfrm>
            <a:off x="7124700" y="2971800"/>
            <a:ext cx="0" cy="34290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DD194C5-807E-40B2-9EF7-5F0C8CF922B1}"/>
              </a:ext>
            </a:extLst>
          </p:cNvPr>
          <p:cNvSpPr/>
          <p:nvPr/>
        </p:nvSpPr>
        <p:spPr>
          <a:xfrm>
            <a:off x="1752600" y="4114800"/>
            <a:ext cx="137160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 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A2D253-6A5A-477E-8CA9-92F096DEC58C}"/>
              </a:ext>
            </a:extLst>
          </p:cNvPr>
          <p:cNvSpPr/>
          <p:nvPr/>
        </p:nvSpPr>
        <p:spPr>
          <a:xfrm>
            <a:off x="9296400" y="2514600"/>
            <a:ext cx="13716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Skill bot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746378-0F32-47F0-88CF-A983B88CA4FF}"/>
              </a:ext>
            </a:extLst>
          </p:cNvPr>
          <p:cNvCxnSpPr>
            <a:cxnSpLocks/>
            <a:stCxn id="45" idx="3"/>
            <a:endCxn id="67" idx="1"/>
          </p:cNvCxnSpPr>
          <p:nvPr/>
        </p:nvCxnSpPr>
        <p:spPr>
          <a:xfrm>
            <a:off x="7810500" y="2743200"/>
            <a:ext cx="1485900" cy="8001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615D9A-1A6C-4316-96E4-AFBD9EA133C0}"/>
              </a:ext>
            </a:extLst>
          </p:cNvPr>
          <p:cNvSpPr/>
          <p:nvPr/>
        </p:nvSpPr>
        <p:spPr>
          <a:xfrm>
            <a:off x="4381497" y="4114800"/>
            <a:ext cx="1371603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Adapter with error handler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982054-134F-4828-B214-03F4D1917A1E}"/>
              </a:ext>
            </a:extLst>
          </p:cNvPr>
          <p:cNvSpPr/>
          <p:nvPr/>
        </p:nvSpPr>
        <p:spPr>
          <a:xfrm>
            <a:off x="5410200" y="5257799"/>
            <a:ext cx="1371600" cy="45720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Authentication configuration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047A257-E93D-4A0F-B8DA-BD92BAD303B9}"/>
              </a:ext>
            </a:extLst>
          </p:cNvPr>
          <p:cNvSpPr/>
          <p:nvPr/>
        </p:nvSpPr>
        <p:spPr>
          <a:xfrm>
            <a:off x="4381497" y="2514599"/>
            <a:ext cx="1371603" cy="45720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Bot Framework skill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5F23FA-94AC-48F7-8469-6912CF3E2801}"/>
              </a:ext>
            </a:extLst>
          </p:cNvPr>
          <p:cNvSpPr txBox="1"/>
          <p:nvPr/>
        </p:nvSpPr>
        <p:spPr>
          <a:xfrm>
            <a:off x="5524500" y="861536"/>
            <a:ext cx="99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bot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06D849-AF25-4408-BB55-731CCC2FB162}"/>
              </a:ext>
            </a:extLst>
          </p:cNvPr>
          <p:cNvSpPr txBox="1"/>
          <p:nvPr/>
        </p:nvSpPr>
        <p:spPr>
          <a:xfrm>
            <a:off x="9639299" y="88796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Skill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9C5D526-55D2-4806-AF19-943160AC86D5}"/>
              </a:ext>
            </a:extLst>
          </p:cNvPr>
          <p:cNvSpPr txBox="1"/>
          <p:nvPr/>
        </p:nvSpPr>
        <p:spPr>
          <a:xfrm>
            <a:off x="2163823" y="8879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13D0C3-5297-45A3-976D-4C414545688B}"/>
              </a:ext>
            </a:extLst>
          </p:cNvPr>
          <p:cNvSpPr/>
          <p:nvPr/>
        </p:nvSpPr>
        <p:spPr>
          <a:xfrm>
            <a:off x="9296400" y="4114800"/>
            <a:ext cx="1371599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Authentication configuration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387DD0-4D1A-40B8-A0E0-37D9F6D8BFB8}"/>
              </a:ext>
            </a:extLst>
          </p:cNvPr>
          <p:cNvSpPr/>
          <p:nvPr/>
        </p:nvSpPr>
        <p:spPr>
          <a:xfrm>
            <a:off x="4381499" y="3314701"/>
            <a:ext cx="1371601" cy="4571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Root bot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2C0293-29B3-40E0-8A5A-5514A42A2A3C}"/>
              </a:ext>
            </a:extLst>
          </p:cNvPr>
          <p:cNvSpPr/>
          <p:nvPr/>
        </p:nvSpPr>
        <p:spPr>
          <a:xfrm>
            <a:off x="6438900" y="3314701"/>
            <a:ext cx="1371600" cy="4571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Skill conversation ID factory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EAEEB5E-AEBF-46CD-B519-F8B38CF37889}"/>
              </a:ext>
            </a:extLst>
          </p:cNvPr>
          <p:cNvCxnSpPr>
            <a:cxnSpLocks/>
            <a:stCxn id="16" idx="0"/>
            <a:endCxn id="37" idx="2"/>
          </p:cNvCxnSpPr>
          <p:nvPr/>
        </p:nvCxnSpPr>
        <p:spPr>
          <a:xfrm flipV="1">
            <a:off x="5067299" y="3771900"/>
            <a:ext cx="1" cy="3429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A25B119-ECF3-4DF2-A2F7-7DACD9D7907B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5753100" y="2857500"/>
            <a:ext cx="685800" cy="68580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D9FBC3E-AEB8-4372-B8BB-27A2B1B8637F}"/>
              </a:ext>
            </a:extLst>
          </p:cNvPr>
          <p:cNvCxnSpPr>
            <a:cxnSpLocks/>
            <a:stCxn id="67" idx="1"/>
            <a:endCxn id="14" idx="3"/>
          </p:cNvCxnSpPr>
          <p:nvPr/>
        </p:nvCxnSpPr>
        <p:spPr>
          <a:xfrm flipH="1">
            <a:off x="7810500" y="3543300"/>
            <a:ext cx="1485900" cy="8001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B4475FA-AF4F-4218-A269-8973D65C184C}"/>
              </a:ext>
            </a:extLst>
          </p:cNvPr>
          <p:cNvCxnSpPr>
            <a:cxnSpLocks/>
            <a:stCxn id="14" idx="1"/>
            <a:endCxn id="16" idx="3"/>
          </p:cNvCxnSpPr>
          <p:nvPr/>
        </p:nvCxnSpPr>
        <p:spPr>
          <a:xfrm flipH="1">
            <a:off x="5753100" y="4343400"/>
            <a:ext cx="68580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86DEC88-B119-4772-AAE1-7ED7ACAD28D2}"/>
              </a:ext>
            </a:extLst>
          </p:cNvPr>
          <p:cNvSpPr/>
          <p:nvPr/>
        </p:nvSpPr>
        <p:spPr>
          <a:xfrm>
            <a:off x="6438900" y="4114800"/>
            <a:ext cx="13716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Skill handler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DD8660E-3B99-4E7F-8AF6-F70283F4605E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>
            <a:off x="3124200" y="4343400"/>
            <a:ext cx="1257297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1C10584-7C09-42CC-AB5F-6BE8E115E36C}"/>
              </a:ext>
            </a:extLst>
          </p:cNvPr>
          <p:cNvSpPr/>
          <p:nvPr/>
        </p:nvSpPr>
        <p:spPr>
          <a:xfrm>
            <a:off x="6438900" y="2514600"/>
            <a:ext cx="13716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Skill HTTP client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83BA10-8493-4A8F-806B-80D66BAABEB8}"/>
              </a:ext>
            </a:extLst>
          </p:cNvPr>
          <p:cNvCxnSpPr>
            <a:cxnSpLocks/>
            <a:stCxn id="32" idx="2"/>
            <a:endCxn id="14" idx="0"/>
          </p:cNvCxnSpPr>
          <p:nvPr/>
        </p:nvCxnSpPr>
        <p:spPr>
          <a:xfrm>
            <a:off x="7124700" y="3771900"/>
            <a:ext cx="0" cy="34290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726C3A1-AE94-44CA-9A32-CDBE31DB36E0}"/>
              </a:ext>
            </a:extLst>
          </p:cNvPr>
          <p:cNvCxnSpPr>
            <a:cxnSpLocks/>
            <a:endCxn id="37" idx="3"/>
          </p:cNvCxnSpPr>
          <p:nvPr/>
        </p:nvCxnSpPr>
        <p:spPr>
          <a:xfrm flipH="1" flipV="1">
            <a:off x="5753100" y="3543301"/>
            <a:ext cx="685800" cy="685799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88940B0-CB6A-412F-B33A-19EB900D9C23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5410200" y="4572000"/>
            <a:ext cx="685800" cy="685799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432E8F5-2B32-4773-B300-0BA07B61D3ED}"/>
              </a:ext>
            </a:extLst>
          </p:cNvPr>
          <p:cNvCxnSpPr>
            <a:cxnSpLocks/>
            <a:stCxn id="67" idx="2"/>
            <a:endCxn id="30" idx="0"/>
          </p:cNvCxnSpPr>
          <p:nvPr/>
        </p:nvCxnSpPr>
        <p:spPr>
          <a:xfrm>
            <a:off x="9982200" y="3771900"/>
            <a:ext cx="0" cy="34290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6F60CE2-2CFB-40B2-AF0B-75EE5ADD27E4}"/>
              </a:ext>
            </a:extLst>
          </p:cNvPr>
          <p:cNvCxnSpPr>
            <a:cxnSpLocks/>
            <a:stCxn id="37" idx="0"/>
            <a:endCxn id="56" idx="2"/>
          </p:cNvCxnSpPr>
          <p:nvPr/>
        </p:nvCxnSpPr>
        <p:spPr>
          <a:xfrm flipH="1" flipV="1">
            <a:off x="5067299" y="2971800"/>
            <a:ext cx="1" cy="34290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7996BA87-DF16-4D8B-AF1B-72421CB9262E}"/>
              </a:ext>
            </a:extLst>
          </p:cNvPr>
          <p:cNvSpPr txBox="1"/>
          <p:nvPr/>
        </p:nvSpPr>
        <p:spPr>
          <a:xfrm>
            <a:off x="3670941" y="6123801"/>
            <a:ext cx="1739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User-root conversation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E4F4298-3DAB-45C4-86D8-1A763AE563C5}"/>
              </a:ext>
            </a:extLst>
          </p:cNvPr>
          <p:cNvSpPr txBox="1"/>
          <p:nvPr/>
        </p:nvSpPr>
        <p:spPr>
          <a:xfrm>
            <a:off x="7239000" y="6123801"/>
            <a:ext cx="2093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Consumer-skill conversation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BAB71447-CC6A-4C0F-9B9E-CD04047607DD}"/>
              </a:ext>
            </a:extLst>
          </p:cNvPr>
          <p:cNvSpPr/>
          <p:nvPr/>
        </p:nvSpPr>
        <p:spPr>
          <a:xfrm rot="5400000">
            <a:off x="4495800" y="4092833"/>
            <a:ext cx="114300" cy="3771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E07B8DDA-A008-4B5C-A2CB-2B0DAC54087D}"/>
              </a:ext>
            </a:extLst>
          </p:cNvPr>
          <p:cNvSpPr/>
          <p:nvPr/>
        </p:nvSpPr>
        <p:spPr>
          <a:xfrm rot="5400000">
            <a:off x="8210551" y="4264285"/>
            <a:ext cx="114298" cy="3429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885424-F2A5-4666-8482-AB6EF5969805}"/>
              </a:ext>
            </a:extLst>
          </p:cNvPr>
          <p:cNvCxnSpPr>
            <a:cxnSpLocks/>
            <a:endCxn id="55" idx="0"/>
          </p:cNvCxnSpPr>
          <p:nvPr/>
        </p:nvCxnSpPr>
        <p:spPr>
          <a:xfrm flipH="1">
            <a:off x="6096000" y="4572000"/>
            <a:ext cx="800100" cy="68579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rrow: Left-Right 64">
            <a:extLst>
              <a:ext uri="{FF2B5EF4-FFF2-40B4-BE49-F238E27FC236}">
                <a16:creationId xmlns:a16="http://schemas.microsoft.com/office/drawing/2014/main" id="{9FBC3741-1618-4F32-AE2C-2AE89138C89F}"/>
              </a:ext>
            </a:extLst>
          </p:cNvPr>
          <p:cNvSpPr/>
          <p:nvPr/>
        </p:nvSpPr>
        <p:spPr>
          <a:xfrm>
            <a:off x="3124200" y="1257300"/>
            <a:ext cx="1257300" cy="6858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D81B3A0-5F29-4244-AAAB-17F333769037}"/>
              </a:ext>
            </a:extLst>
          </p:cNvPr>
          <p:cNvCxnSpPr>
            <a:cxnSpLocks/>
            <a:stCxn id="45" idx="1"/>
            <a:endCxn id="56" idx="3"/>
          </p:cNvCxnSpPr>
          <p:nvPr/>
        </p:nvCxnSpPr>
        <p:spPr>
          <a:xfrm flipH="1">
            <a:off x="5753100" y="2743200"/>
            <a:ext cx="685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97D24AD-3B9D-48B0-9DD7-02689EE2D73E}"/>
              </a:ext>
            </a:extLst>
          </p:cNvPr>
          <p:cNvSpPr/>
          <p:nvPr/>
        </p:nvSpPr>
        <p:spPr>
          <a:xfrm>
            <a:off x="3924300" y="408432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05E1E25-6CAF-4669-AF9A-754EDD07EE5F}"/>
              </a:ext>
            </a:extLst>
          </p:cNvPr>
          <p:cNvSpPr/>
          <p:nvPr/>
        </p:nvSpPr>
        <p:spPr>
          <a:xfrm>
            <a:off x="5981700" y="279654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0BF13D3-4E82-49E8-A2F7-852A489CEBE8}"/>
              </a:ext>
            </a:extLst>
          </p:cNvPr>
          <p:cNvSpPr/>
          <p:nvPr/>
        </p:nvSpPr>
        <p:spPr>
          <a:xfrm>
            <a:off x="8839200" y="305562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58C009C-167D-4783-862A-1D620836BC10}"/>
              </a:ext>
            </a:extLst>
          </p:cNvPr>
          <p:cNvSpPr/>
          <p:nvPr/>
        </p:nvSpPr>
        <p:spPr>
          <a:xfrm>
            <a:off x="8039100" y="42291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12EA958-418A-458B-98FA-C70B601025A1}"/>
              </a:ext>
            </a:extLst>
          </p:cNvPr>
          <p:cNvSpPr/>
          <p:nvPr/>
        </p:nvSpPr>
        <p:spPr>
          <a:xfrm>
            <a:off x="5981700" y="437388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AC66DE4-AD56-429F-A386-CFDA5553A356}"/>
              </a:ext>
            </a:extLst>
          </p:cNvPr>
          <p:cNvSpPr/>
          <p:nvPr/>
        </p:nvSpPr>
        <p:spPr>
          <a:xfrm>
            <a:off x="3352800" y="437388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EDB748E-7AA1-43FE-A0B7-EA1F7981F97B}"/>
              </a:ext>
            </a:extLst>
          </p:cNvPr>
          <p:cNvSpPr/>
          <p:nvPr/>
        </p:nvSpPr>
        <p:spPr>
          <a:xfrm>
            <a:off x="9296400" y="3314700"/>
            <a:ext cx="13716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Skill adapter with error handler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EF906CB-17C1-471A-997B-2CEE67A37D4C}"/>
              </a:ext>
            </a:extLst>
          </p:cNvPr>
          <p:cNvCxnSpPr>
            <a:cxnSpLocks/>
            <a:stCxn id="67" idx="0"/>
            <a:endCxn id="17" idx="2"/>
          </p:cNvCxnSpPr>
          <p:nvPr/>
        </p:nvCxnSpPr>
        <p:spPr>
          <a:xfrm flipV="1">
            <a:off x="9982200" y="2971800"/>
            <a:ext cx="0" cy="3429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87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7560</TotalTime>
  <Words>147</Words>
  <Application>Microsoft Office PowerPoint</Application>
  <PresentationFormat>Widescreen</PresentationFormat>
  <Paragraphs>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Fingold</dc:creator>
  <cp:lastModifiedBy>Jonathan Fingold</cp:lastModifiedBy>
  <cp:revision>85</cp:revision>
  <dcterms:created xsi:type="dcterms:W3CDTF">2019-11-25T17:46:35Z</dcterms:created>
  <dcterms:modified xsi:type="dcterms:W3CDTF">2019-12-20T22:25:55Z</dcterms:modified>
</cp:coreProperties>
</file>