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936" autoAdjust="0"/>
  </p:normalViewPr>
  <p:slideViewPr>
    <p:cSldViewPr snapToGrid="0">
      <p:cViewPr varScale="1">
        <p:scale>
          <a:sx n="95" d="100"/>
          <a:sy n="95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Micro:bit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Sten Huebler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07275"/>
              </p:ext>
            </p:extLst>
          </p:nvPr>
        </p:nvGraphicFramePr>
        <p:xfrm>
          <a:off x="163038" y="69918"/>
          <a:ext cx="11978640" cy="6100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7315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22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nd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26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MakeCode</a:t>
                      </a:r>
                      <a:r>
                        <a:rPr lang="en-US" sz="2000" dirty="0">
                          <a:latin typeface="Agency FB" panose="020B0503020202020204" pitchFamily="34" charset="0"/>
                        </a:rPr>
                        <a:t>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MakeCode</a:t>
                      </a:r>
                      <a:r>
                        <a:rPr lang="en-US" sz="2000" dirty="0">
                          <a:latin typeface="Agency FB" panose="020B0503020202020204" pitchFamily="34" charset="0"/>
                        </a:rPr>
                        <a:t>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 Jordan Schweitzer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1806</Words>
  <Application>Microsoft Office PowerPoint</Application>
  <PresentationFormat>Widescreen</PresentationFormat>
  <Paragraphs>586</Paragraphs>
  <Slides>16</Slides>
  <Notes>16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Shannon Kao</cp:lastModifiedBy>
  <cp:revision>41</cp:revision>
  <dcterms:created xsi:type="dcterms:W3CDTF">2020-03-20T21:26:33Z</dcterms:created>
  <dcterms:modified xsi:type="dcterms:W3CDTF">2020-06-17T23:35:17Z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