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80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06C"/>
    <a:srgbClr val="9067A5"/>
    <a:srgbClr val="ECE4EB"/>
    <a:srgbClr val="A4829F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6182" autoAdjust="0"/>
  </p:normalViewPr>
  <p:slideViewPr>
    <p:cSldViewPr snapToGrid="0">
      <p:cViewPr>
        <p:scale>
          <a:sx n="110" d="100"/>
          <a:sy n="110" d="100"/>
        </p:scale>
        <p:origin x="47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25-29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22-25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2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29-July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2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6-10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9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13-17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20-24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27-31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5ED1-2B3E-42CF-A4C2-864696D4ECD4}"/>
              </a:ext>
            </a:extLst>
          </p:cNvPr>
          <p:cNvSpPr/>
          <p:nvPr/>
        </p:nvSpPr>
        <p:spPr>
          <a:xfrm>
            <a:off x="356616" y="521208"/>
            <a:ext cx="5139976" cy="3593592"/>
          </a:xfrm>
          <a:prstGeom prst="roundRect">
            <a:avLst/>
          </a:prstGeom>
          <a:solidFill>
            <a:srgbClr val="9067A5"/>
          </a:solidFill>
          <a:ln>
            <a:solidFill>
              <a:srgbClr val="5D4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7156" y="3429000"/>
            <a:ext cx="1579177" cy="198625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67563"/>
              </p:ext>
            </p:extLst>
          </p:nvPr>
        </p:nvGraphicFramePr>
        <p:xfrm>
          <a:off x="5709459" y="521208"/>
          <a:ext cx="6343417" cy="34463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86058" y="2790501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4162" y="4344402"/>
            <a:ext cx="2003676" cy="1986253"/>
          </a:xfrm>
          <a:prstGeom prst="rect">
            <a:avLst/>
          </a:prstGeom>
        </p:spPr>
      </p:pic>
      <p:pic>
        <p:nvPicPr>
          <p:cNvPr id="7" name="Picture 6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32C3BCA6-FF6E-4814-AB77-E9FED9CA8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6" y="2845969"/>
            <a:ext cx="873753" cy="873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EDBB3-A105-4A05-B740-99BD3932AFB2}"/>
              </a:ext>
            </a:extLst>
          </p:cNvPr>
          <p:cNvSpPr txBox="1"/>
          <p:nvPr/>
        </p:nvSpPr>
        <p:spPr>
          <a:xfrm>
            <a:off x="896476" y="1132024"/>
            <a:ext cx="3949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Daily Streams cancelled this week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42259-29AB-421B-8FB7-5E639E629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6179" y="4125949"/>
            <a:ext cx="207601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09324"/>
              </p:ext>
            </p:extLst>
          </p:nvPr>
        </p:nvGraphicFramePr>
        <p:xfrm>
          <a:off x="163039" y="69918"/>
          <a:ext cx="4927575" cy="6573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173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72583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6" y="7778257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4583078" y="8005741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16479"/>
              </p:ext>
            </p:extLst>
          </p:nvPr>
        </p:nvGraphicFramePr>
        <p:xfrm>
          <a:off x="5125730" y="69918"/>
          <a:ext cx="6957821" cy="67198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2211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68062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1175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4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4887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8946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Sten Huebler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20996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    MakeCode Micro:bit 2020!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2694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2910" y="2918087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774" y="4284528"/>
            <a:ext cx="767867" cy="761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7944426" y="5329956"/>
            <a:ext cx="510144" cy="4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08833"/>
              </p:ext>
            </p:extLst>
          </p:nvPr>
        </p:nvGraphicFramePr>
        <p:xfrm>
          <a:off x="163038" y="69918"/>
          <a:ext cx="11978640" cy="65126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8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l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</a:t>
                      </a: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Micro:bit</a:t>
                      </a:r>
                      <a:r>
                        <a:rPr lang="en-US" sz="2000" dirty="0">
                          <a:latin typeface="Agency FB" panose="020B0503020202020204" pitchFamily="34" charset="0"/>
                        </a:rPr>
                        <a:t> 2020!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Game Jam with </a:t>
                      </a: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Sten</a:t>
                      </a:r>
                      <a:r>
                        <a:rPr lang="en-US" sz="200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Huebler</a:t>
                      </a: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" y="5469799"/>
            <a:ext cx="958059" cy="12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41283">
            <a:off x="11445858" y="3992695"/>
            <a:ext cx="677524" cy="683717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 rot="2086499">
            <a:off x="9608791" y="4258295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6846" y="4986707"/>
            <a:ext cx="1609870" cy="159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11600970" y="1114970"/>
            <a:ext cx="651902" cy="5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6386"/>
              </p:ext>
            </p:extLst>
          </p:nvPr>
        </p:nvGraphicFramePr>
        <p:xfrm>
          <a:off x="5699190" y="-132902"/>
          <a:ext cx="6683310" cy="71238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9412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95529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Stu Maxwell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50471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42919" y="4767635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2049</Words>
  <Application>Microsoft Office PowerPoint</Application>
  <PresentationFormat>Widescreen</PresentationFormat>
  <Paragraphs>717</Paragraphs>
  <Slides>21</Slides>
  <Notes>21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37</cp:revision>
  <dcterms:created xsi:type="dcterms:W3CDTF">2020-03-20T21:26:33Z</dcterms:created>
  <dcterms:modified xsi:type="dcterms:W3CDTF">2020-06-08T16:05:14Z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2020-03-20T21:49:08.1439070Z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976b738a-d4ab-4fff-9e7c-35b05f8043ed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0x010100860CD5D9B0436D4CAD5600AE7CA2E713</vt:lpwstr>
  </property>
</Properties>
</file>