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256" r:id="rId5"/>
    <p:sldId id="257" r:id="rId6"/>
    <p:sldId id="258" r:id="rId7"/>
    <p:sldId id="259" r:id="rId8"/>
    <p:sldId id="262" r:id="rId9"/>
    <p:sldId id="265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4EB"/>
    <a:srgbClr val="9067A5"/>
    <a:srgbClr val="A4829F"/>
    <a:srgbClr val="5D406C"/>
    <a:srgbClr val="E6CFC5"/>
    <a:srgbClr val="72D658"/>
    <a:srgbClr val="2BA29B"/>
    <a:srgbClr val="DDE1F7"/>
    <a:srgbClr val="3650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9428C5-E617-483C-A75C-A82890E93635}" v="59" dt="2020-03-20T22:11:41.6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85" autoAdjust="0"/>
    <p:restoredTop sz="96357" autoAdjust="0"/>
  </p:normalViewPr>
  <p:slideViewPr>
    <p:cSldViewPr snapToGrid="0">
      <p:cViewPr varScale="1">
        <p:scale>
          <a:sx n="105" d="100"/>
          <a:sy n="105" d="100"/>
        </p:scale>
        <p:origin x="11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0A582-7AE2-4948-B06A-742F9F045A83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F1E49-A4A6-43FF-827C-952A37F20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225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170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1855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8298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515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3911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960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28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62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836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36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189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027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3223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203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F7EB4-CFDB-4E85-8445-3306EDAFC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D573BA-BD30-4688-8CF6-554120D69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72CCE-86AA-4A3B-AAE9-0EBB53ADF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9F3CE-B871-410B-8A8B-2BAAD83DF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91509-421D-4FC2-B871-223319914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817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3AA36-1C74-4B58-BCA1-B6E7C8F54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B2D33-76AE-453F-8A4F-3821243E2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16653-C7C1-4CA9-ADE8-AE3A2C5E0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9892E-86A0-48E1-A5D9-53D156CFD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CBFFD-105D-4BE2-889B-F876A7E8D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15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450CD-EC2A-4F74-AEBD-85BB39DF9D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325E79-41B1-409D-82C3-C12C3AD8BC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28A6D-AF30-4CD2-BF04-19DBA5ACC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29C6F-43B2-4423-ACDB-2D2C054CF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193B9-7DCB-4FAA-BDF8-3C3A2AD88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3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FB8F4-165B-48BA-9240-A15E2F7B1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33705-4166-4296-AAB5-CAFE1617A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3ED71-33FB-4529-A3F7-C0064CED5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F561E-AFCC-4F01-89DD-6A8B3937F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E072B-2171-4785-A1E6-DEEB0B9F1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069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249F8-6550-4B7C-BD40-3C0D310A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99B8E-22A3-4493-8259-AAF4E8F2D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8433F-9A5E-4A9C-98AB-3126B542E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1CB56-B3C7-4158-972E-1405B38D2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DB396-FBA0-4E51-A9F1-E957D450E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707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BDC07-528E-4F36-B075-E26F162E0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006C5-D320-4B5C-A51E-D597CC494A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739A4-7277-4957-B278-95EDD76A0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766F0-F513-4E55-B046-556411556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7E97AD-647E-4D7A-97E0-E36DF9701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8E0E0-09E8-4FEB-9C05-2ACA4FAC9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087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ECF02-4B28-4FE5-BE36-ADC2AEB30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5E85E-7680-4842-98CA-0ED4F3F75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83DEFD-D13F-4426-A880-2875E2B4D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7A0DD4-49A2-4904-A55F-47CECFD64C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185966-F678-48F6-BD83-ABA92151C0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747F27-C03D-495E-99A5-58FE3DCF5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0EF62B-AA89-469F-8BC9-E54748BA9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20CAD3-9BE9-43FF-8AC6-527F4F5D6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524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5F2E4-D820-4730-8440-DEC4BB7E9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39DABA-C568-458E-86A5-6E96E662D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85E71B-B4DA-4F6A-815D-15C378DA9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FD21AD-C286-4950-9ADD-1F4CA621F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261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D1A903-27A4-40BC-9C30-0A2561D53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42AE22-C5AE-4287-AFD5-AE4AABC70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509B2-8FFD-43C1-8ABF-5858D1136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87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0033F-24DD-4E4D-BDD1-0DA572654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376DE-B0E2-4C2B-80FF-E9F19754E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1F7F71-B161-4958-B8D1-1EA3FAE0A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ABE4D-DE3D-4792-AC7A-562B0AC7D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D32349-1BE3-427D-BB03-89D0B301C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7BA412-93B2-4A8C-9B80-46891CE82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91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5A83A-1A63-448E-B37C-786FF9F70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6FA23E-C3E5-4FD7-8EB7-EE2D0C3CFE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05060D-B8F6-4413-A35D-19D463D54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26E39B-B3E6-4F2A-BE38-7450DA424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FEF21D-A453-4D00-816A-FE11CC3A0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3D3E23-4FDD-4A4C-8F27-72C90A9F9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39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07C569-DE68-4977-9EEB-CA715141E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0B3D92-D58A-40FA-8579-809771BA5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4DA09-49DE-43D5-A768-DE5F1C113D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8C4CC-5113-4103-95F7-16AD5B06551D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4C2A2-4F57-401E-8F5E-E02CB272C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F49DC-C71A-4092-AC6F-9AC2D5FBD5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37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221739"/>
              </p:ext>
            </p:extLst>
          </p:nvPr>
        </p:nvGraphicFramePr>
        <p:xfrm>
          <a:off x="272956" y="270379"/>
          <a:ext cx="10181230" cy="631724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255241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7925989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1148097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10338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9 AM PST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12 PM EST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10338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10 AM PST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1 PM EST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Minecraft: Education Edition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10338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11 AM PST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2 PM EST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10338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1 PM PST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4 PM EST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  <a:tr h="10338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2 PM PST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5PM EST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 (Friday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52033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351" y="7026356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65795" y="2618970"/>
            <a:ext cx="4262886" cy="422581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760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737472"/>
              </p:ext>
            </p:extLst>
          </p:nvPr>
        </p:nvGraphicFramePr>
        <p:xfrm>
          <a:off x="149392" y="325698"/>
          <a:ext cx="5456531" cy="570183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37987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4318544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Daily Streams (Monday – Friday)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48206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for the </a:t>
                      </a:r>
                      <a:r>
                        <a:rPr lang="en-US" sz="3600" dirty="0" err="1">
                          <a:latin typeface="Agency FB" panose="020B0503020202020204" pitchFamily="34" charset="0"/>
                        </a:rPr>
                        <a:t>Micro:bit</a:t>
                      </a:r>
                      <a:endParaRPr lang="en-US" sz="36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6224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65" y="7071702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426E2F7-61BE-453E-BF65-3980F9B46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789455"/>
              </p:ext>
            </p:extLst>
          </p:nvPr>
        </p:nvGraphicFramePr>
        <p:xfrm>
          <a:off x="5699190" y="325698"/>
          <a:ext cx="6343417" cy="588832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03494">
                  <a:extLst>
                    <a:ext uri="{9D8B030D-6E8A-4147-A177-3AD203B41FA5}">
                      <a16:colId xmlns:a16="http://schemas.microsoft.com/office/drawing/2014/main" val="4118072908"/>
                    </a:ext>
                  </a:extLst>
                </a:gridCol>
                <a:gridCol w="1243526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3496397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Weekly Streams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13863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123701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TUESDAY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Live 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with John Park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6767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WEDNESDAY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WeCodeMakeCode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790757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THURSDAY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Brandan Wright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491643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FRIDAY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</a:tbl>
          </a:graphicData>
        </a:graphic>
      </p:graphicFrame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8434724" y="3830332"/>
            <a:ext cx="621947" cy="117701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84852" y="4696149"/>
            <a:ext cx="2003676" cy="198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396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/>
        </p:nvGraphicFramePr>
        <p:xfrm>
          <a:off x="149392" y="325698"/>
          <a:ext cx="5456531" cy="570183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37987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4318544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Daily Streams (Monday – Friday)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48206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for the </a:t>
                      </a:r>
                      <a:r>
                        <a:rPr lang="en-US" sz="3600" dirty="0" err="1">
                          <a:latin typeface="Agency FB" panose="020B0503020202020204" pitchFamily="34" charset="0"/>
                        </a:rPr>
                        <a:t>Micro:bit</a:t>
                      </a:r>
                      <a:endParaRPr lang="en-US" sz="36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6224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65" y="7071702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426E2F7-61BE-453E-BF65-3980F9B46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907258"/>
              </p:ext>
            </p:extLst>
          </p:nvPr>
        </p:nvGraphicFramePr>
        <p:xfrm>
          <a:off x="5699190" y="325698"/>
          <a:ext cx="6343417" cy="588832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03494">
                  <a:extLst>
                    <a:ext uri="{9D8B030D-6E8A-4147-A177-3AD203B41FA5}">
                      <a16:colId xmlns:a16="http://schemas.microsoft.com/office/drawing/2014/main" val="4118072908"/>
                    </a:ext>
                  </a:extLst>
                </a:gridCol>
                <a:gridCol w="1243526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3496397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Weekly Streams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13863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123701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TUESDAY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Live 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with John Park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6767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WEDNESDAY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WeCodeMakeCode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790757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THURSDAY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Kevin Byard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491643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FRIDAY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</a:tbl>
          </a:graphicData>
        </a:graphic>
      </p:graphicFrame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8434724" y="3830332"/>
            <a:ext cx="621947" cy="117701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84852" y="4696149"/>
            <a:ext cx="2003676" cy="198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316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/>
        </p:nvGraphicFramePr>
        <p:xfrm>
          <a:off x="149392" y="325698"/>
          <a:ext cx="5456531" cy="570183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37987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4318544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Daily Streams (Monday – Friday)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48206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for the </a:t>
                      </a:r>
                      <a:r>
                        <a:rPr lang="en-US" sz="3600" dirty="0" err="1">
                          <a:latin typeface="Agency FB" panose="020B0503020202020204" pitchFamily="34" charset="0"/>
                        </a:rPr>
                        <a:t>Micro:bit</a:t>
                      </a:r>
                      <a:endParaRPr lang="en-US" sz="36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6224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65" y="7071702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426E2F7-61BE-453E-BF65-3980F9B46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917993"/>
              </p:ext>
            </p:extLst>
          </p:nvPr>
        </p:nvGraphicFramePr>
        <p:xfrm>
          <a:off x="5699190" y="325698"/>
          <a:ext cx="6343417" cy="588832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03494">
                  <a:extLst>
                    <a:ext uri="{9D8B030D-6E8A-4147-A177-3AD203B41FA5}">
                      <a16:colId xmlns:a16="http://schemas.microsoft.com/office/drawing/2014/main" val="4118072908"/>
                    </a:ext>
                  </a:extLst>
                </a:gridCol>
                <a:gridCol w="1243526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3496397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Weekly Streams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13863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123701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TUESDAY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Live 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with John Park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6767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WEDNESDAY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WeCodeMakeCode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790757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THURSDAY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Brandon McManus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491643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FRIDAY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</a:tbl>
          </a:graphicData>
        </a:graphic>
      </p:graphicFrame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8434724" y="3830332"/>
            <a:ext cx="621947" cy="117701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84852" y="4696149"/>
            <a:ext cx="2003676" cy="198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929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/>
        </p:nvGraphicFramePr>
        <p:xfrm>
          <a:off x="149392" y="325698"/>
          <a:ext cx="5456531" cy="570183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37987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4318544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Daily Streams (Monday – Friday)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48206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for the </a:t>
                      </a:r>
                      <a:r>
                        <a:rPr lang="en-US" sz="3600" dirty="0" err="1">
                          <a:latin typeface="Agency FB" panose="020B0503020202020204" pitchFamily="34" charset="0"/>
                        </a:rPr>
                        <a:t>Micro:bit</a:t>
                      </a:r>
                      <a:endParaRPr lang="en-US" sz="36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6224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65" y="7071702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426E2F7-61BE-453E-BF65-3980F9B46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389490"/>
              </p:ext>
            </p:extLst>
          </p:nvPr>
        </p:nvGraphicFramePr>
        <p:xfrm>
          <a:off x="5699190" y="325698"/>
          <a:ext cx="6343417" cy="588832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03494">
                  <a:extLst>
                    <a:ext uri="{9D8B030D-6E8A-4147-A177-3AD203B41FA5}">
                      <a16:colId xmlns:a16="http://schemas.microsoft.com/office/drawing/2014/main" val="4118072908"/>
                    </a:ext>
                  </a:extLst>
                </a:gridCol>
                <a:gridCol w="1243526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3496397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Weekly Streams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13863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123701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TUESDAY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Live 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with John Park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6767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WEDNESDAY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WeCodeMakeCode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790757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THURSDAY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Landon Collins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491643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FRIDAY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</a:tbl>
          </a:graphicData>
        </a:graphic>
      </p:graphicFrame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8434724" y="3830332"/>
            <a:ext cx="621947" cy="117701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84852" y="4696149"/>
            <a:ext cx="2003676" cy="198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857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/>
        </p:nvGraphicFramePr>
        <p:xfrm>
          <a:off x="149392" y="325698"/>
          <a:ext cx="5456531" cy="570183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37987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4318544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Daily Streams (Monday – Friday)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48206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for the </a:t>
                      </a:r>
                      <a:r>
                        <a:rPr lang="en-US" sz="3600" dirty="0" err="1">
                          <a:latin typeface="Agency FB" panose="020B0503020202020204" pitchFamily="34" charset="0"/>
                        </a:rPr>
                        <a:t>Micro:bit</a:t>
                      </a:r>
                      <a:endParaRPr lang="en-US" sz="36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6224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65" y="7071702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426E2F7-61BE-453E-BF65-3980F9B46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343713"/>
              </p:ext>
            </p:extLst>
          </p:nvPr>
        </p:nvGraphicFramePr>
        <p:xfrm>
          <a:off x="5699190" y="325698"/>
          <a:ext cx="6343417" cy="588832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03494">
                  <a:extLst>
                    <a:ext uri="{9D8B030D-6E8A-4147-A177-3AD203B41FA5}">
                      <a16:colId xmlns:a16="http://schemas.microsoft.com/office/drawing/2014/main" val="4118072908"/>
                    </a:ext>
                  </a:extLst>
                </a:gridCol>
                <a:gridCol w="1243526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3496397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Weekly Streams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13863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123701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TUESDAY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Live 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with John Park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6767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WEDNESDAY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WeCodeMakeCode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790757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THURSDAY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Spencer Dinwiddie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491643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FRIDAY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</a:tbl>
          </a:graphicData>
        </a:graphic>
      </p:graphicFrame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8434724" y="3830332"/>
            <a:ext cx="621947" cy="117701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84852" y="4696149"/>
            <a:ext cx="2003676" cy="198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611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835358"/>
              </p:ext>
            </p:extLst>
          </p:nvPr>
        </p:nvGraphicFramePr>
        <p:xfrm>
          <a:off x="272956" y="194173"/>
          <a:ext cx="8705582" cy="605753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91273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6714309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551657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Minecraft: Education Edition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 PM MT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 (Thursday only)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Brandon McManus, Denver Broncos 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 (Friday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52033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351" y="7026356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1105" y="2475425"/>
            <a:ext cx="4225143" cy="418840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2198323" y="3210745"/>
            <a:ext cx="810762" cy="153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564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458721"/>
              </p:ext>
            </p:extLst>
          </p:nvPr>
        </p:nvGraphicFramePr>
        <p:xfrm>
          <a:off x="272955" y="605629"/>
          <a:ext cx="8757833" cy="516815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03225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6754608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58282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175929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400" b="0" dirty="0">
                          <a:latin typeface="Agency FB" panose="020B0503020202020204" pitchFamily="34" charset="0"/>
                        </a:rPr>
                        <a:t>1 PM CT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Digital All-Stars (Thursday only)</a:t>
                      </a:r>
                    </a:p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Kevin Byard, Tennessee Titans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122528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  <a:tr h="122528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 (Friday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52033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351" y="7026356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1105" y="2475425"/>
            <a:ext cx="4225143" cy="418840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2356354" y="1708252"/>
            <a:ext cx="810762" cy="153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716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054319"/>
              </p:ext>
            </p:extLst>
          </p:nvPr>
        </p:nvGraphicFramePr>
        <p:xfrm>
          <a:off x="272955" y="353199"/>
          <a:ext cx="8900861" cy="631215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5940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6864921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62806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75667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75667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MakeCode with Minecraft: Education Edition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75667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75667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Live with John Park (Tuesday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474026"/>
                  </a:ext>
                </a:extLst>
              </a:tr>
              <a:tr h="114250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 PM MT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 (Thursday only)</a:t>
                      </a:r>
                    </a:p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Brandan Wright, NBA Player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75667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  <a:tr h="75667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MakeCode in the Kitchen (Friday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52033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351" y="7026356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1105" y="2475425"/>
            <a:ext cx="4225143" cy="418840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2603704" y="3906484"/>
            <a:ext cx="810762" cy="153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094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194106"/>
              </p:ext>
            </p:extLst>
          </p:nvPr>
        </p:nvGraphicFramePr>
        <p:xfrm>
          <a:off x="272956" y="194173"/>
          <a:ext cx="8989325" cy="659995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56175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6933150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Minecraft: Education Edition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Live with John Park (Tuesday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825816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 PM MT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 (Thursday only)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Brandan Wright, NBA Player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 (Friday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351" y="7026356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1105" y="2680146"/>
            <a:ext cx="4225143" cy="418840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2297862" y="4360999"/>
            <a:ext cx="919944" cy="174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932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/>
        </p:nvGraphicFramePr>
        <p:xfrm>
          <a:off x="304801" y="276060"/>
          <a:ext cx="8784335" cy="647620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09287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6775048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643788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MakeCode with Minecraft: Education Edition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123701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 (Monday only)</a:t>
                      </a:r>
                    </a:p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Landon Collins, Washington Redskins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Live with John Park (Tuesday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423859"/>
                  </a:ext>
                </a:extLst>
              </a:tr>
              <a:tr h="67674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WeCodeMakeCode (Wednesday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790757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MakeCode in the Kitchen (Friday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351" y="7026356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39644" y="2684693"/>
            <a:ext cx="4225143" cy="418840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2145779" y="3114062"/>
            <a:ext cx="810762" cy="153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762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542989"/>
              </p:ext>
            </p:extLst>
          </p:nvPr>
        </p:nvGraphicFramePr>
        <p:xfrm>
          <a:off x="149392" y="156658"/>
          <a:ext cx="5456531" cy="449683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37987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4318544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Daily Streams (Monday – Friday)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48206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65" y="7071702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17246" y="6831120"/>
            <a:ext cx="2411993" cy="239101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426E2F7-61BE-453E-BF65-3980F9B46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617613"/>
              </p:ext>
            </p:extLst>
          </p:nvPr>
        </p:nvGraphicFramePr>
        <p:xfrm>
          <a:off x="5699190" y="156658"/>
          <a:ext cx="6219325" cy="654468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72126">
                  <a:extLst>
                    <a:ext uri="{9D8B030D-6E8A-4147-A177-3AD203B41FA5}">
                      <a16:colId xmlns:a16="http://schemas.microsoft.com/office/drawing/2014/main" val="4118072908"/>
                    </a:ext>
                  </a:extLst>
                </a:gridCol>
                <a:gridCol w="1150308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3496891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Weekly Streams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13863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123701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MONDAY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</a:t>
                      </a:r>
                    </a:p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Landon Collins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TUESDAY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Live </a:t>
                      </a:r>
                    </a:p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with John Park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423859"/>
                  </a:ext>
                </a:extLst>
              </a:tr>
              <a:tr h="6767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WEDNESDAY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WeCodeMakeCode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790757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THURSDAY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Micro:bit 2020 Beta Release!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188928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FRIDAY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MakeCode in the Kitchen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</a:tbl>
          </a:graphicData>
        </a:graphic>
      </p:graphicFrame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8407292" y="1694004"/>
            <a:ext cx="621947" cy="1177019"/>
          </a:xfrm>
          <a:prstGeom prst="rect">
            <a:avLst/>
          </a:prstGeom>
        </p:spPr>
      </p:pic>
      <p:pic>
        <p:nvPicPr>
          <p:cNvPr id="7" name="Picture 6" descr="A picture containing toy&#10;&#10;Description automatically generated">
            <a:extLst>
              <a:ext uri="{FF2B5EF4-FFF2-40B4-BE49-F238E27FC236}">
                <a16:creationId xmlns:a16="http://schemas.microsoft.com/office/drawing/2014/main" id="{4FF33D65-E648-4556-93B5-3C51C0CDA79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373" y="4889490"/>
            <a:ext cx="1257833" cy="1435466"/>
          </a:xfrm>
          <a:prstGeom prst="rect">
            <a:avLst/>
          </a:prstGeom>
        </p:spPr>
      </p:pic>
      <p:pic>
        <p:nvPicPr>
          <p:cNvPr id="10" name="Picture 9" descr="A picture containing object, drawing&#10;&#10;Description automatically generated">
            <a:extLst>
              <a:ext uri="{FF2B5EF4-FFF2-40B4-BE49-F238E27FC236}">
                <a16:creationId xmlns:a16="http://schemas.microsoft.com/office/drawing/2014/main" id="{9655A0B5-A967-45DF-8D15-E7DC7D66E7A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496" y="5106908"/>
            <a:ext cx="999641" cy="10594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C13B18-8CF2-4A43-BF36-E58AD5EB09B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3485" y="5162386"/>
            <a:ext cx="1231598" cy="100402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DDABF07-AE5B-47B9-9E0A-81EF6E025610}"/>
              </a:ext>
            </a:extLst>
          </p:cNvPr>
          <p:cNvSpPr/>
          <p:nvPr/>
        </p:nvSpPr>
        <p:spPr>
          <a:xfrm>
            <a:off x="5806441" y="4965192"/>
            <a:ext cx="5998464" cy="932688"/>
          </a:xfrm>
          <a:custGeom>
            <a:avLst/>
            <a:gdLst>
              <a:gd name="connsiteX0" fmla="*/ 0 w 5998464"/>
              <a:gd name="connsiteY0" fmla="*/ 0 h 932688"/>
              <a:gd name="connsiteX1" fmla="*/ 5998464 w 5998464"/>
              <a:gd name="connsiteY1" fmla="*/ 0 h 932688"/>
              <a:gd name="connsiteX2" fmla="*/ 5998464 w 5998464"/>
              <a:gd name="connsiteY2" fmla="*/ 932688 h 932688"/>
              <a:gd name="connsiteX3" fmla="*/ 0 w 5998464"/>
              <a:gd name="connsiteY3" fmla="*/ 932688 h 932688"/>
              <a:gd name="connsiteX4" fmla="*/ 0 w 5998464"/>
              <a:gd name="connsiteY4" fmla="*/ 0 h 932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98464" h="932688" extrusionOk="0">
                <a:moveTo>
                  <a:pt x="0" y="0"/>
                </a:moveTo>
                <a:cubicBezTo>
                  <a:pt x="1007051" y="-101487"/>
                  <a:pt x="5010356" y="-162162"/>
                  <a:pt x="5998464" y="0"/>
                </a:cubicBezTo>
                <a:cubicBezTo>
                  <a:pt x="6013136" y="295901"/>
                  <a:pt x="5993835" y="643218"/>
                  <a:pt x="5998464" y="932688"/>
                </a:cubicBezTo>
                <a:cubicBezTo>
                  <a:pt x="3011218" y="982753"/>
                  <a:pt x="2903513" y="774239"/>
                  <a:pt x="0" y="932688"/>
                </a:cubicBezTo>
                <a:cubicBezTo>
                  <a:pt x="-35998" y="654471"/>
                  <a:pt x="916" y="331474"/>
                  <a:pt x="0" y="0"/>
                </a:cubicBezTo>
                <a:close/>
              </a:path>
            </a:pathLst>
          </a:custGeom>
          <a:noFill/>
          <a:ln w="38100"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38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182708"/>
              </p:ext>
            </p:extLst>
          </p:nvPr>
        </p:nvGraphicFramePr>
        <p:xfrm>
          <a:off x="149392" y="325698"/>
          <a:ext cx="5456531" cy="570183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37987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4318544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Daily Streams (Monday – Friday)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48206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Micro:bit </a:t>
                      </a:r>
                      <a:r>
                        <a:rPr lang="en-US" sz="3600" b="1" dirty="0">
                          <a:latin typeface="Agency FB" panose="020B0503020202020204" pitchFamily="34" charset="0"/>
                        </a:rPr>
                        <a:t>Beta</a:t>
                      </a:r>
                      <a:r>
                        <a:rPr lang="en-US" sz="3600" dirty="0">
                          <a:latin typeface="Agency FB" panose="020B0503020202020204" pitchFamily="34" charset="0"/>
                        </a:rPr>
                        <a:t> DEEP DIVE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6224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65" y="7071702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426E2F7-61BE-453E-BF65-3980F9B46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969972"/>
              </p:ext>
            </p:extLst>
          </p:nvPr>
        </p:nvGraphicFramePr>
        <p:xfrm>
          <a:off x="5699190" y="325698"/>
          <a:ext cx="6343417" cy="588832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03494">
                  <a:extLst>
                    <a:ext uri="{9D8B030D-6E8A-4147-A177-3AD203B41FA5}">
                      <a16:colId xmlns:a16="http://schemas.microsoft.com/office/drawing/2014/main" val="4118072908"/>
                    </a:ext>
                  </a:extLst>
                </a:gridCol>
                <a:gridCol w="1243526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3496397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Weekly Streams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13863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123701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TUESDAY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Live 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with John Park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6767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WEDNESDAY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WeCodeMakeCode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790757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THURSDAY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Rashaan Melvin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491643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FRIDAY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</a:tbl>
          </a:graphicData>
        </a:graphic>
      </p:graphicFrame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8434724" y="3830332"/>
            <a:ext cx="621947" cy="117701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84852" y="4696149"/>
            <a:ext cx="2003676" cy="198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380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44149"/>
              </p:ext>
            </p:extLst>
          </p:nvPr>
        </p:nvGraphicFramePr>
        <p:xfrm>
          <a:off x="149392" y="325698"/>
          <a:ext cx="5456531" cy="570183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37987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4318544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Daily Streams (Monday – Friday)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48206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for the </a:t>
                      </a:r>
                      <a:r>
                        <a:rPr lang="en-US" sz="3600" dirty="0" err="1">
                          <a:latin typeface="Agency FB" panose="020B0503020202020204" pitchFamily="34" charset="0"/>
                        </a:rPr>
                        <a:t>Micro:bit</a:t>
                      </a:r>
                      <a:endParaRPr lang="en-US" sz="36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6224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65" y="7071702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426E2F7-61BE-453E-BF65-3980F9B46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32467"/>
              </p:ext>
            </p:extLst>
          </p:nvPr>
        </p:nvGraphicFramePr>
        <p:xfrm>
          <a:off x="5699190" y="325698"/>
          <a:ext cx="6343417" cy="588832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03494">
                  <a:extLst>
                    <a:ext uri="{9D8B030D-6E8A-4147-A177-3AD203B41FA5}">
                      <a16:colId xmlns:a16="http://schemas.microsoft.com/office/drawing/2014/main" val="4118072908"/>
                    </a:ext>
                  </a:extLst>
                </a:gridCol>
                <a:gridCol w="1243526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3496397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Weekly Streams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13863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123701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TUESDAY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Live 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with John Park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6767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WEDNESDAY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WeCodeMakeCode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790757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THURSDAY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Rob Covington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491643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FRIDAY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</a:tbl>
          </a:graphicData>
        </a:graphic>
      </p:graphicFrame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8434724" y="3830332"/>
            <a:ext cx="621947" cy="117701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84852" y="4696149"/>
            <a:ext cx="2003676" cy="198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01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60CD5D9B0436D4CAD5600AE7CA2E713" ma:contentTypeVersion="5" ma:contentTypeDescription="Create a new document." ma:contentTypeScope="" ma:versionID="82efc5ef0cc70a930dc0dd44bc7a59e5">
  <xsd:schema xmlns:xsd="http://www.w3.org/2001/XMLSchema" xmlns:xs="http://www.w3.org/2001/XMLSchema" xmlns:p="http://schemas.microsoft.com/office/2006/metadata/properties" xmlns:ns3="88ced256-c029-4233-a058-f3ec71fefdbe" xmlns:ns4="999ce889-1043-45e4-86ca-a56cfe2271af" targetNamespace="http://schemas.microsoft.com/office/2006/metadata/properties" ma:root="true" ma:fieldsID="df5615878e1656ee4e772df057bbfd02" ns3:_="" ns4:_="">
    <xsd:import namespace="88ced256-c029-4233-a058-f3ec71fefdbe"/>
    <xsd:import namespace="999ce889-1043-45e4-86ca-a56cfe2271a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ced256-c029-4233-a058-f3ec71fefd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9ce889-1043-45e4-86ca-a56cfe2271a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259DF6-DA4D-4E1C-9935-A04345E6A0FE}">
  <ds:schemaRefs>
    <ds:schemaRef ds:uri="http://schemas.microsoft.com/office/2006/metadata/properties"/>
    <ds:schemaRef ds:uri="88ced256-c029-4233-a058-f3ec71fefdbe"/>
    <ds:schemaRef ds:uri="http://schemas.microsoft.com/office/infopath/2007/PartnerControls"/>
    <ds:schemaRef ds:uri="999ce889-1043-45e4-86ca-a56cfe2271af"/>
    <ds:schemaRef ds:uri="http://purl.org/dc/dcmitype/"/>
    <ds:schemaRef ds:uri="http://purl.org/dc/terms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080D5DD-FD7F-4E53-9DDB-1149624B0AF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8DDB3CD-7A26-4427-A010-5E4AD2CBA3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8ced256-c029-4233-a058-f3ec71fefdbe"/>
    <ds:schemaRef ds:uri="999ce889-1043-45e4-86ca-a56cfe2271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1263</Words>
  <Application>Microsoft Office PowerPoint</Application>
  <PresentationFormat>Widescreen</PresentationFormat>
  <Paragraphs>434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Agency FB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Shannon Kao</dc:creator>
  <cp:lastModifiedBy>Jacqueline Russell</cp:lastModifiedBy>
  <cp:revision>20</cp:revision>
  <dcterms:created xsi:type="dcterms:W3CDTF">2020-03-20T21:26:33Z</dcterms:created>
  <dcterms:modified xsi:type="dcterms:W3CDTF">2020-05-03T22:35:38Z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shakao@microsoft.com</vt:lpwstr>
  </property>
  <property fmtid="{D5CDD505-2E9C-101B-9397-08002B2CF9AE}" pid="5" name="MSIP_Label_f42aa342-8706-4288-bd11-ebb85995028c_SetDate">
    <vt:lpwstr>2020-03-20T21:49:08.1439070Z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976b738a-d4ab-4fff-9e7c-35b05f8043ed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0x010100860CD5D9B0436D4CAD5600AE7CA2E713</vt:lpwstr>
  </property>
</Properties>
</file>