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571031" y="4535666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2339923" y="386792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4740223" y="560924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2790025" y="3448151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2774635" y="560924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5296" y="4975016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5297" y="2543692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2287" y="497501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8774" y="2542294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57554" y="2539035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4298186" y="2839286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5926545" y="2839286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1709" y="4265122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5442050" y="1731598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79284" y="1131097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177133" y="2540469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3656741" y="1731598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3015296" y="3901309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7625173" y="2840720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111811" y="3581815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11811" y="5319537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952288" y="3585967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4298185" y="5275266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177133" y="4552454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8664261" y="4153315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5926545" y="3867565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8664261" y="3140970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111811" y="61701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926544" y="396864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4298186" y="1413829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6946261" y="5504203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8111811" y="5744868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45277" y="5807653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15296" y="3601058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4298185" y="3139536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2942269" y="2533313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2878359" y="1101327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6272129" y="1131097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8177133" y="525807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197925" y="2035709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2878360" y="1413829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</TotalTime>
  <Words>38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Thomas Ball</cp:lastModifiedBy>
  <cp:revision>2</cp:revision>
  <dcterms:created xsi:type="dcterms:W3CDTF">2017-07-20T15:29:18Z</dcterms:created>
  <dcterms:modified xsi:type="dcterms:W3CDTF">2017-09-06T18:45:25Z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