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6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43243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17002"/>
              </p:ext>
            </p:extLst>
          </p:nvPr>
        </p:nvGraphicFramePr>
        <p:xfrm>
          <a:off x="272956" y="194173"/>
          <a:ext cx="8989325" cy="637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80126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4710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62362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7614"/>
              </p:ext>
            </p:extLst>
          </p:nvPr>
        </p:nvGraphicFramePr>
        <p:xfrm>
          <a:off x="272955" y="194173"/>
          <a:ext cx="8914587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908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755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(Tuesday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Melvin, Jacksonville Jaguars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508</Words>
  <Application>Microsoft Office PowerPoint</Application>
  <PresentationFormat>Widescreen</PresentationFormat>
  <Paragraphs>144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Shannon Kao</cp:lastModifiedBy>
  <cp:revision>9</cp:revision>
  <dcterms:created xsi:type="dcterms:W3CDTF">2020-03-20T21:26:33Z</dcterms:created>
  <dcterms:modified xsi:type="dcterms:W3CDTF">2020-04-20T16:45:07Z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