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2348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056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1540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85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981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512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614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688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73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682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336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14198-5CF1-407B-9583-61D6DBAF2B4E}" type="datetimeFigureOut">
              <a:rPr lang="en-IN" smtClean="0"/>
              <a:t>20-06-2018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58556-C740-49AE-AB38-18AAAFDE7E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138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image" Target="../media/image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DC4DFA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  <p:pic>
        <p:nvPicPr>
          <p:cNvPr id="5" name="020620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  <p:pic>
        <p:nvPicPr>
          <p:cNvPr id="6" name="9F4665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  <p:pic>
        <p:nvPicPr>
          <p:cNvPr id="7" name="83878FD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1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0</Words>
  <Application>Microsoft Office PowerPoint</Application>
  <PresentationFormat>Widescreen</PresentationFormat>
  <Paragraphs>0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Chitrarupa Sharma (Tata Consultancy Services Ltd)</dc:creator>
  <cp:lastModifiedBy>Chitrarupa Sharma (Tata Consultancy Services Ltd)</cp:lastModifiedBy>
  <cp:revision>5</cp:revision>
  <dcterms:created xsi:type="dcterms:W3CDTF">2018-06-20T05:50:18Z</dcterms:created>
  <dcterms:modified xsi:type="dcterms:W3CDTF">2018-06-20T10:58:08Z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v-chshar@microsoft.com</vt:lpwstr>
  </property>
  <property fmtid="{D5CDD505-2E9C-101B-9397-08002B2CF9AE}" pid="5" name="MSIP_Label_f42aa342-8706-4288-bd11-ebb85995028c_SetDate">
    <vt:lpwstr>2018-06-20T06:10:17.2664713Z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