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5219" r:id="rId5"/>
  </p:sldMasterIdLst>
  <p:notesMasterIdLst>
    <p:notesMasterId r:id="rId8"/>
  </p:notesMasterIdLst>
  <p:handoutMasterIdLst>
    <p:handoutMasterId r:id="rId9"/>
  </p:handoutMasterIdLst>
  <p:sldIdLst>
    <p:sldId id="2056" r:id="rId6"/>
    <p:sldId id="2076138028" r:id="rId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ey dates" id="{5AF25DBE-F752-4E09-A820-740490C3E39F}">
          <p14:sldIdLst/>
        </p14:section>
        <p14:section name="Microsoft Build 16:9 Template White" id="{CC80F8C8-EE4D-4D76-85E3-9D04C9AF18F9}">
          <p14:sldIdLst>
            <p14:sldId id="2056"/>
            <p14:sldId id="2076138028"/>
          </p14:sldIdLst>
        </p14:section>
        <p14:section name="Microsoft Build 16:9 Template Black" id="{43FB7BF4-BC0F-45DD-BF92-A0816578BF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E971"/>
    <a:srgbClr val="7F5A1A"/>
    <a:srgbClr val="0078D4"/>
    <a:srgbClr val="B1B3B3"/>
    <a:srgbClr val="D9D9D6"/>
    <a:srgbClr val="E8E6DF"/>
    <a:srgbClr val="D7D2CB"/>
    <a:srgbClr val="E1D3C7"/>
    <a:srgbClr val="978D85"/>
    <a:srgbClr val="BF9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2645" autoAdjust="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955" y="3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4/30/22 1:25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4/30/22 1:25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4/30/22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0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jp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jp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43103-0211-42B9-B21F-76E1B9F47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FAEA2760-0DA1-433A-B4FA-D3BC109602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5DA7714-E611-4E0C-AFCC-81432939CB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202" y="2734994"/>
            <a:ext cx="3030042" cy="1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14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6132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816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189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 userDrawn="1">
          <p15:clr>
            <a:srgbClr val="5ACBF0"/>
          </p15:clr>
        </p15:guide>
        <p15:guide id="7" pos="1795" userDrawn="1">
          <p15:clr>
            <a:srgbClr val="5ACBF0"/>
          </p15:clr>
        </p15:guide>
        <p15:guide id="8" pos="3035" userDrawn="1">
          <p15:clr>
            <a:srgbClr val="5ACBF0"/>
          </p15:clr>
        </p15:guide>
        <p15:guide id="9" pos="3221" userDrawn="1">
          <p15:clr>
            <a:srgbClr val="5ACBF0"/>
          </p15:clr>
        </p15:guide>
        <p15:guide id="10" pos="4461" userDrawn="1">
          <p15:clr>
            <a:srgbClr val="5ACBF0"/>
          </p15:clr>
        </p15:guide>
        <p15:guide id="11" pos="5890" userDrawn="1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 userDrawn="1">
          <p15:clr>
            <a:srgbClr val="5ACBF0"/>
          </p15:clr>
        </p15:guide>
        <p15:guide id="14" pos="6072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84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 userDrawn="1">
          <p15:clr>
            <a:srgbClr val="5ACBF0"/>
          </p15:clr>
        </p15:guide>
        <p15:guide id="34" pos="3336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 userDrawn="1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  <p15:guide id="31" pos="3840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948112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4159950" cy="5683249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51151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5" orient="horz" pos="2160" userDrawn="1">
          <p15:clr>
            <a:srgbClr val="5ACBF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335627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anchor="b" anchorCtr="0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8614436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034020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0078D4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AF610D3-6117-48F4-AED9-F47791F33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lIns="585216" tIns="585216" rIns="585216" bIns="585216" anchor="ctr">
            <a:noAutofit/>
          </a:bodyPr>
          <a:lstStyle>
            <a:lvl1pPr algn="r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968668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28016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3908381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37160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725136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00584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0" rIns="0" bIns="100584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646059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3464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3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4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422521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3465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3895" y="2025650"/>
            <a:ext cx="2532888" cy="2532888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4743570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2870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5334000"/>
            <a:ext cx="4892040" cy="9350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6062472" cy="280720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744" y="5334000"/>
            <a:ext cx="4892040" cy="93821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9528" y="2286000"/>
            <a:ext cx="6062472" cy="2807208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10F07-B8D9-4B69-A567-8BEDE697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6247725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 userDrawn="1">
          <p15:clr>
            <a:srgbClr val="5ACBF0"/>
          </p15:clr>
        </p15:guide>
        <p15:guide id="2" orient="horz" pos="1440">
          <p15:clr>
            <a:srgbClr val="5ACBF0"/>
          </p15:clr>
        </p15:guide>
        <p15:guide id="4" orient="horz" pos="3209" userDrawn="1">
          <p15:clr>
            <a:srgbClr val="5ACBF0"/>
          </p15:clr>
        </p15:guide>
        <p15:guide id="5" pos="3826">
          <p15:clr>
            <a:srgbClr val="5ACBF0"/>
          </p15:clr>
        </p15:guide>
        <p15:guide id="6" pos="3859">
          <p15:clr>
            <a:srgbClr val="5ACBF0"/>
          </p15:clr>
        </p15:guide>
        <p15:guide id="11" pos="1910">
          <p15:clr>
            <a:srgbClr val="5ACBF0"/>
          </p15:clr>
        </p15:guide>
        <p15:guide id="12" pos="5770">
          <p15:clr>
            <a:srgbClr val="5ACBF0"/>
          </p15:clr>
        </p15:guide>
        <p15:guide id="13" orient="horz" pos="3360">
          <p15:clr>
            <a:srgbClr val="5ACBF0"/>
          </p15:clr>
        </p15:guide>
        <p15:guide id="14" orient="horz" userDrawn="1">
          <p15:clr>
            <a:srgbClr val="5ACBF0"/>
          </p15:clr>
        </p15:guide>
        <p15:guide id="15" pos="3451" userDrawn="1">
          <p15:clr>
            <a:srgbClr val="5ACBF0"/>
          </p15:clr>
        </p15:guide>
        <p15:guide id="16" pos="4229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285292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4023360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9536" y="4799409"/>
            <a:ext cx="285292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084320" y="2286000"/>
            <a:ext cx="4023360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53856" y="4799410"/>
            <a:ext cx="285292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68640" y="2286000"/>
            <a:ext cx="4023360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99C7-F5A8-46A6-92C5-AA3BE4E2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9828177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 userDrawn="1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2534">
          <p15:clr>
            <a:srgbClr val="5ACBF0"/>
          </p15:clr>
        </p15:guide>
        <p15:guide id="6" pos="2573">
          <p15:clr>
            <a:srgbClr val="5ACBF0"/>
          </p15:clr>
        </p15:guide>
        <p15:guide id="8" pos="5109">
          <p15:clr>
            <a:srgbClr val="5ACBF0"/>
          </p15:clr>
        </p15:guide>
        <p15:guide id="9" pos="5145">
          <p15:clr>
            <a:srgbClr val="5ACBF0"/>
          </p15:clr>
        </p15:guide>
        <p15:guide id="11" pos="1266">
          <p15:clr>
            <a:srgbClr val="5ACBF0"/>
          </p15:clr>
        </p15:guide>
        <p15:guide id="12" pos="3840">
          <p15:clr>
            <a:srgbClr val="5ACBF0"/>
          </p15:clr>
        </p15:guide>
        <p15:guide id="13" pos="6414">
          <p15:clr>
            <a:srgbClr val="5ACBF0"/>
          </p15:clr>
        </p15:guide>
        <p15:guide id="14" orient="horz" pos="1074" userDrawn="1">
          <p15:clr>
            <a:srgbClr val="5ACBF0"/>
          </p15:clr>
        </p15:guide>
        <p15:guide id="15" pos="2168" userDrawn="1">
          <p15:clr>
            <a:srgbClr val="5ACBF0"/>
          </p15:clr>
        </p15:guide>
        <p15:guide id="16" pos="2944" userDrawn="1">
          <p15:clr>
            <a:srgbClr val="5ACBF0"/>
          </p15:clr>
        </p15:guide>
        <p15:guide id="17" pos="4738" userDrawn="1">
          <p15:clr>
            <a:srgbClr val="5ACBF0"/>
          </p15:clr>
        </p15:guide>
        <p15:guide id="18" pos="5514" userDrawn="1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1828800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999232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49472" y="4799409"/>
            <a:ext cx="1828800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064256" y="2286000"/>
            <a:ext cx="2999232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13728" y="4799410"/>
            <a:ext cx="1828800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128512" y="2286000"/>
            <a:ext cx="2999232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7984" y="4799409"/>
            <a:ext cx="1828800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192768" y="2286000"/>
            <a:ext cx="2999232" cy="2286000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452999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 userDrawn="1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1890">
          <p15:clr>
            <a:srgbClr val="5ACBF0"/>
          </p15:clr>
        </p15:guide>
        <p15:guide id="6" pos="1930">
          <p15:clr>
            <a:srgbClr val="5ACBF0"/>
          </p15:clr>
        </p15:guide>
        <p15:guide id="7" pos="5749">
          <p15:clr>
            <a:srgbClr val="5ACBF0"/>
          </p15:clr>
        </p15:guide>
        <p15:guide id="8" pos="3820">
          <p15:clr>
            <a:srgbClr val="5ACBF0"/>
          </p15:clr>
        </p15:guide>
        <p15:guide id="9" pos="3860">
          <p15:clr>
            <a:srgbClr val="5ACBF0"/>
          </p15:clr>
        </p15:guide>
        <p15:guide id="10" pos="5789">
          <p15:clr>
            <a:srgbClr val="5ACBF0"/>
          </p15:clr>
        </p15:guide>
        <p15:guide id="11" pos="944">
          <p15:clr>
            <a:srgbClr val="5ACBF0"/>
          </p15:clr>
        </p15:guide>
        <p15:guide id="12" pos="2876">
          <p15:clr>
            <a:srgbClr val="5ACBF0"/>
          </p15:clr>
        </p15:guide>
        <p15:guide id="13" pos="4807">
          <p15:clr>
            <a:srgbClr val="5ACBF0"/>
          </p15:clr>
        </p15:guide>
        <p15:guide id="14" pos="6736">
          <p15:clr>
            <a:srgbClr val="5ACBF0"/>
          </p15:clr>
        </p15:guide>
        <p15:guide id="15" orient="horz" userDrawn="1">
          <p15:clr>
            <a:srgbClr val="5ACBF0"/>
          </p15:clr>
        </p15:guide>
        <p15:guide id="16" pos="1524" userDrawn="1">
          <p15:clr>
            <a:srgbClr val="5ACBF0"/>
          </p15:clr>
        </p15:guide>
        <p15:guide id="17" pos="2298" userDrawn="1">
          <p15:clr>
            <a:srgbClr val="5ACBF0"/>
          </p15:clr>
        </p15:guide>
        <p15:guide id="18" pos="3450" userDrawn="1">
          <p15:clr>
            <a:srgbClr val="5ACBF0"/>
          </p15:clr>
        </p15:guide>
        <p15:guide id="19" pos="4230" userDrawn="1">
          <p15:clr>
            <a:srgbClr val="5ACBF0"/>
          </p15:clr>
        </p15:guide>
        <p15:guide id="20" pos="5380" userDrawn="1">
          <p15:clr>
            <a:srgbClr val="5ACBF0"/>
          </p15:clr>
        </p15:guide>
        <p15:guide id="21" pos="6156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608" y="4800600"/>
            <a:ext cx="180136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386584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43962" y="4799409"/>
            <a:ext cx="180136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2451354" y="2286000"/>
            <a:ext cx="2386584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5316" y="4799410"/>
            <a:ext cx="180136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4902708" y="2286000"/>
            <a:ext cx="2386584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6670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7354062" y="2286000"/>
            <a:ext cx="2386584" cy="2286000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B1B6F72-F14C-40F1-8B29-8620AA34DC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98024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D682C7-20D7-4ED0-99A7-C8530DAC86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9805416" y="2286000"/>
            <a:ext cx="2386584" cy="2286000"/>
          </a:xfrm>
          <a:blipFill>
            <a:blip r:embed="rId6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6059039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2329919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5616026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2313432" cy="2313432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3487250" y="2286000"/>
            <a:ext cx="2313432" cy="2313432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25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6390300" y="2286000"/>
            <a:ext cx="2313432" cy="2313432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03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9293351" y="2286000"/>
            <a:ext cx="2313432" cy="2313432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3351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6675316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4025">
          <p15:clr>
            <a:srgbClr val="5ACBF0"/>
          </p15:clr>
        </p15:guide>
        <p15:guide id="5" pos="5854">
          <p15:clr>
            <a:srgbClr val="5ACBF0"/>
          </p15:clr>
        </p15:guide>
        <p15:guide id="7" pos="3654">
          <p15:clr>
            <a:srgbClr val="5ACBF0"/>
          </p15:clr>
        </p15:guide>
        <p15:guide id="8" pos="2195">
          <p15:clr>
            <a:srgbClr val="5ACBF0"/>
          </p15:clr>
        </p15:guide>
        <p15:guide id="10" pos="2926">
          <p15:clr>
            <a:srgbClr val="5ACBF0"/>
          </p15:clr>
        </p15:guide>
        <p15:guide id="11" pos="4756">
          <p15:clr>
            <a:srgbClr val="5ACBF0"/>
          </p15:clr>
        </p15:guide>
        <p15:guide id="12" pos="6581">
          <p15:clr>
            <a:srgbClr val="5ACBF0"/>
          </p15:clr>
        </p15:guide>
        <p15:guide id="13" pos="1097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26">
          <p15:clr>
            <a:srgbClr val="5ACBF0"/>
          </p15:clr>
        </p15:guide>
        <p15:guide id="18" pos="5483">
          <p15:clr>
            <a:srgbClr val="5ACBF0"/>
          </p15:clr>
        </p15:guide>
        <p15:guide id="19" orient="horz" pos="2898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1737360" cy="1737360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2905506" y="2286000"/>
            <a:ext cx="1737360" cy="1737360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506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5227320" y="2286000"/>
            <a:ext cx="1737360" cy="1737360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7320" y="4235451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7548118" y="2286000"/>
            <a:ext cx="1737360" cy="1737360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insert44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8118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DC3400-0B11-4EA0-9B8D-6FADE6964F3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ltGray">
          <a:xfrm>
            <a:off x="9869423" y="2286000"/>
            <a:ext cx="1737360" cy="173736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33C357E-ECC0-485F-9033-5D4DEC8774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69423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0746468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2664" userDrawn="1">
          <p15:clr>
            <a:srgbClr val="5ACBF0"/>
          </p15:clr>
        </p15:guide>
        <p15:guide id="3" pos="6216" userDrawn="1">
          <p15:clr>
            <a:srgbClr val="5ACBF0"/>
          </p15:clr>
        </p15:guide>
        <p15:guide id="5" pos="5850" userDrawn="1">
          <p15:clr>
            <a:srgbClr val="5ACBF0"/>
          </p15:clr>
        </p15:guide>
        <p15:guide id="7" pos="4392" userDrawn="1">
          <p15:clr>
            <a:srgbClr val="5ACBF0"/>
          </p15:clr>
        </p15:guide>
        <p15:guide id="8" pos="3292" userDrawn="1">
          <p15:clr>
            <a:srgbClr val="5ACBF0"/>
          </p15:clr>
        </p15:guide>
        <p15:guide id="10" pos="2926">
          <p15:clr>
            <a:srgbClr val="5ACBF0"/>
          </p15:clr>
        </p15:guide>
        <p15:guide id="11" pos="4754" userDrawn="1">
          <p15:clr>
            <a:srgbClr val="5ACBF0"/>
          </p15:clr>
        </p15:guide>
        <p15:guide id="13" pos="1464" userDrawn="1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30" userDrawn="1">
          <p15:clr>
            <a:srgbClr val="5ACBF0"/>
          </p15:clr>
        </p15:guide>
        <p15:guide id="16" orient="horz" pos="2533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2"/>
            <a:ext cx="3182027" cy="39592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961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0496400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Da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A3643-D5D9-41B9-96E4-855AEB76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89" y="2948801"/>
            <a:ext cx="121853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3B0E4D-D109-49B7-BF11-D8753C60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4781629"/>
            <a:ext cx="121853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4601C7D-5B7B-4418-AB27-23F676F8E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743826" y="0"/>
            <a:ext cx="44481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3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6957756" cy="553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A047F-F46A-4D66-90BE-735B879FE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2643945"/>
            <a:ext cx="3836648" cy="3283903"/>
          </a:xfrm>
          <a:prstGeom prst="rect">
            <a:avLst/>
          </a:prstGeom>
          <a:solidFill>
            <a:srgbClr val="0078D4"/>
          </a:solidFill>
        </p:spPr>
        <p:txBody>
          <a:bodyPr wrap="square" lIns="288000" tIns="288000" rIns="288000" bIns="288000" rtlCol="0">
            <a:noAutofit/>
          </a:bodyPr>
          <a:lstStyle/>
          <a:p>
            <a:pPr defTabSz="914330">
              <a:spcAft>
                <a:spcPts val="600"/>
              </a:spcAft>
              <a:defRPr/>
            </a:pPr>
            <a:endParaRPr lang="en-US" sz="20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EBF4D-1538-4661-A974-9DC95BE8C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317934"/>
            <a:ext cx="3836648" cy="721700"/>
          </a:xfrm>
          <a:prstGeom prst="rect">
            <a:avLst/>
          </a:prstGeom>
          <a:solidFill>
            <a:srgbClr val="8DE971"/>
          </a:solidFill>
        </p:spPr>
        <p:txBody>
          <a:bodyPr wrap="square" lIns="288000" tIns="144000" rIns="288000" bIns="144000" rtlCol="0">
            <a:noAutofit/>
          </a:bodyPr>
          <a:lstStyle/>
          <a:p>
            <a:pPr defTabSz="914330">
              <a:defRPr/>
            </a:pPr>
            <a:endParaRPr lang="en-US" sz="1600" dirty="0">
              <a:latin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BD227-A1D8-426C-A894-FCF492029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1868608"/>
            <a:ext cx="3836648" cy="721700"/>
          </a:xfrm>
          <a:prstGeom prst="rect">
            <a:avLst/>
          </a:prstGeom>
          <a:solidFill>
            <a:srgbClr val="8DE971"/>
          </a:solidFill>
        </p:spPr>
        <p:txBody>
          <a:bodyPr wrap="square" lIns="288000" tIns="144000" rIns="288000" bIns="144000" rtlCol="0">
            <a:noAutofit/>
          </a:bodyPr>
          <a:lstStyle/>
          <a:p>
            <a:pPr defTabSz="914330">
              <a:defRPr/>
            </a:pPr>
            <a:endParaRPr lang="en-US" sz="1600" dirty="0">
              <a:latin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418C7-E3F4-4A91-8CFC-D77B437C3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5818366"/>
            <a:ext cx="3836648" cy="721700"/>
          </a:xfrm>
          <a:prstGeom prst="rect">
            <a:avLst/>
          </a:prstGeom>
          <a:solidFill>
            <a:srgbClr val="D83B01"/>
          </a:solidFill>
        </p:spPr>
        <p:txBody>
          <a:bodyPr wrap="square" lIns="288000" tIns="144000" rIns="288000" bIns="144000" rtlCol="0">
            <a:noAutofit/>
          </a:bodyPr>
          <a:lstStyle/>
          <a:p>
            <a:pPr defTabSz="914330">
              <a:defRPr/>
            </a:pPr>
            <a:endParaRPr lang="en-US" sz="16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AEB94-766F-4C38-8F21-EE365EB3B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1093271"/>
            <a:ext cx="3836648" cy="721700"/>
          </a:xfrm>
          <a:prstGeom prst="rect">
            <a:avLst/>
          </a:prstGeom>
          <a:solidFill>
            <a:srgbClr val="8DE971"/>
          </a:solidFill>
        </p:spPr>
        <p:txBody>
          <a:bodyPr wrap="square" lIns="288000" tIns="144000" rIns="288000" bIns="144000" rtlCol="0">
            <a:noAutofit/>
          </a:bodyPr>
          <a:lstStyle/>
          <a:p>
            <a:pPr defTabSz="914330">
              <a:defRPr/>
            </a:pPr>
            <a:endParaRPr lang="en-US" sz="1600" dirty="0">
              <a:latin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CED19-D572-492D-9329-F23C5197CE8E}"/>
              </a:ext>
            </a:extLst>
          </p:cNvPr>
          <p:cNvSpPr txBox="1"/>
          <p:nvPr userDrawn="1"/>
        </p:nvSpPr>
        <p:spPr>
          <a:xfrm>
            <a:off x="588264" y="1464199"/>
            <a:ext cx="22106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30">
              <a:defRPr/>
            </a:pPr>
            <a:r>
              <a:rPr lang="en-US" sz="2400" dirty="0">
                <a:solidFill>
                  <a:srgbClr val="0078D4"/>
                </a:solidFill>
                <a:latin typeface="Segoe UI Semibold"/>
              </a:rPr>
              <a:t>Content owners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7234D-6452-4D02-98D0-4EC0666FA2D4}"/>
              </a:ext>
            </a:extLst>
          </p:cNvPr>
          <p:cNvSpPr txBox="1"/>
          <p:nvPr userDrawn="1"/>
        </p:nvSpPr>
        <p:spPr>
          <a:xfrm>
            <a:off x="588264" y="3297034"/>
            <a:ext cx="337727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330" rtl="0" eaLnBrk="1" latinLnBrk="0" hangingPunct="1">
              <a:defRPr/>
            </a:pPr>
            <a:r>
              <a:rPr lang="en-US" sz="2400" kern="1200" dirty="0">
                <a:solidFill>
                  <a:srgbClr val="0078D4"/>
                </a:solidFill>
                <a:latin typeface="Segoe UI Semibold"/>
                <a:ea typeface="+mn-ea"/>
                <a:cs typeface="+mn-cs"/>
              </a:rPr>
              <a:t>Design and art direction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A6838-7838-4608-9DBE-CAF9E79615B8}"/>
              </a:ext>
            </a:extLst>
          </p:cNvPr>
          <p:cNvSpPr txBox="1"/>
          <p:nvPr userDrawn="1"/>
        </p:nvSpPr>
        <p:spPr>
          <a:xfrm>
            <a:off x="588263" y="5129863"/>
            <a:ext cx="15393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330" rtl="0" eaLnBrk="1" latinLnBrk="0" hangingPunct="1">
              <a:defRPr/>
            </a:pPr>
            <a:r>
              <a:rPr lang="en-US" sz="2400" kern="1200" dirty="0">
                <a:solidFill>
                  <a:srgbClr val="0078D4"/>
                </a:solidFill>
                <a:latin typeface="Segoe UI Semibold"/>
                <a:ea typeface="+mn-ea"/>
                <a:cs typeface="+mn-cs"/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20741882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 full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93776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585216" tIns="91440" rIns="0" bIns="91440" rtlCol="0">
            <a:spAutoFit/>
          </a:bodyPr>
          <a:lstStyle>
            <a:lvl1pPr marL="0" indent="0">
              <a:buNone/>
              <a:defRPr lang="en-US" sz="1999" dirty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438" y="710247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8029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438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84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ott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978534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56685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1206398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eft s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50951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907464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8DC8E8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46914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0078D4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47456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705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 userDrawn="1">
          <p15:clr>
            <a:srgbClr val="A4A3A4"/>
          </p15:clr>
        </p15:guide>
        <p15:guide id="15" pos="3348" userDrawn="1">
          <p15:clr>
            <a:srgbClr val="A4A3A4"/>
          </p15:clr>
        </p15:guide>
        <p15:guide id="16" pos="3754" userDrawn="1">
          <p15:clr>
            <a:srgbClr val="A4A3A4"/>
          </p15:clr>
        </p15:guide>
        <p15:guide id="17" pos="3931" userDrawn="1">
          <p15:clr>
            <a:srgbClr val="A4A3A4"/>
          </p15:clr>
        </p15:guide>
        <p15:guide id="18" pos="4342" userDrawn="1">
          <p15:clr>
            <a:srgbClr val="A4A3A4"/>
          </p15:clr>
        </p15:guide>
        <p15:guide id="19" pos="4531" userDrawn="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787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solidFill>
                  <a:srgbClr val="0000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43103-0211-42B9-B21F-76E1B9F47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FAEA2760-0DA1-433A-B4FA-D3BC109602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5DA7714-E611-4E0C-AFCC-81432939CB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202" y="2734994"/>
            <a:ext cx="3030042" cy="1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17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613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720065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CEB907E8-8DF2-4BB3-87C9-9C2130FCB0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6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638357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13139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6886038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068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8223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 userDrawn="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 userDrawn="1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00727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 userDrawn="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22263" indent="-150813">
              <a:defRPr lang="en-US" sz="1800" dirty="0"/>
            </a:lvl2pPr>
            <a:lvl3pPr marL="466725" indent="-138113">
              <a:defRPr lang="en-US" dirty="0"/>
            </a:lvl3pPr>
            <a:lvl4pPr marL="595313" indent="-128588">
              <a:defRPr lang="en-US" dirty="0"/>
            </a:lvl4pPr>
            <a:lvl5pPr marL="731838" indent="-122238"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38413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82190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506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11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07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292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 userDrawn="1">
          <p15:clr>
            <a:srgbClr val="5ACBF0"/>
          </p15:clr>
        </p15:guide>
        <p15:guide id="7" pos="1795" userDrawn="1">
          <p15:clr>
            <a:srgbClr val="5ACBF0"/>
          </p15:clr>
        </p15:guide>
        <p15:guide id="8" pos="3035" userDrawn="1">
          <p15:clr>
            <a:srgbClr val="5ACBF0"/>
          </p15:clr>
        </p15:guide>
        <p15:guide id="9" pos="3221" userDrawn="1">
          <p15:clr>
            <a:srgbClr val="5ACBF0"/>
          </p15:clr>
        </p15:guide>
        <p15:guide id="10" pos="4461" userDrawn="1">
          <p15:clr>
            <a:srgbClr val="5ACBF0"/>
          </p15:clr>
        </p15:guide>
        <p15:guide id="11" pos="5890" userDrawn="1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 userDrawn="1">
          <p15:clr>
            <a:srgbClr val="5ACBF0"/>
          </p15:clr>
        </p15:guide>
        <p15:guide id="14" pos="60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797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67532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4204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 userDrawn="1">
          <p15:clr>
            <a:srgbClr val="5ACBF0"/>
          </p15:clr>
        </p15:guide>
        <p15:guide id="34" pos="3336" userDrawn="1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2452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 userDrawn="1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  <p15:guide id="31" pos="3840" userDrawn="1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337737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2DE97-5F35-4963-AC7A-96FEB98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4159950" cy="5683249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3811907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5" orient="horz" pos="2160" userDrawn="1">
          <p15:clr>
            <a:srgbClr val="5ACBF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973544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anchor="b" anchorCtr="0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4898126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8907845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lIns="585216" tIns="585216" rIns="585216" bIns="585216" anchor="ctr">
            <a:noAutofit/>
          </a:bodyPr>
          <a:lstStyle>
            <a:lvl1pPr algn="r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964442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 userDrawn="1">
          <p15:clr>
            <a:srgbClr val="5ACBF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28016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3721971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701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 userDrawn="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 userDrawn="1">
          <p15:clr>
            <a:srgbClr val="5ACBF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37160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1564922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 userDrawn="1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7DCA08-1117-4B11-AEFD-AAB2B335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00584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0" rIns="0" bIns="100584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4890931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3464" userDrawn="1">
          <p15:clr>
            <a:srgbClr val="5ACBF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3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4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645758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3465" userDrawn="1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832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3895" y="2025650"/>
            <a:ext cx="2532888" cy="2532888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45569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2870" userDrawn="1">
          <p15:clr>
            <a:srgbClr val="5ACBF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5334000"/>
            <a:ext cx="4892040" cy="9350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6062472" cy="280720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744" y="5334000"/>
            <a:ext cx="4892040" cy="93821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9528" y="2286000"/>
            <a:ext cx="6062472" cy="2807208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10F07-B8D9-4B69-A567-8BEDE6973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49299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 userDrawn="1">
          <p15:clr>
            <a:srgbClr val="5ACBF0"/>
          </p15:clr>
        </p15:guide>
        <p15:guide id="2" orient="horz" pos="1440">
          <p15:clr>
            <a:srgbClr val="5ACBF0"/>
          </p15:clr>
        </p15:guide>
        <p15:guide id="4" orient="horz" pos="3209" userDrawn="1">
          <p15:clr>
            <a:srgbClr val="5ACBF0"/>
          </p15:clr>
        </p15:guide>
        <p15:guide id="5" pos="3826">
          <p15:clr>
            <a:srgbClr val="5ACBF0"/>
          </p15:clr>
        </p15:guide>
        <p15:guide id="6" pos="3859">
          <p15:clr>
            <a:srgbClr val="5ACBF0"/>
          </p15:clr>
        </p15:guide>
        <p15:guide id="11" pos="1910">
          <p15:clr>
            <a:srgbClr val="5ACBF0"/>
          </p15:clr>
        </p15:guide>
        <p15:guide id="12" pos="5770">
          <p15:clr>
            <a:srgbClr val="5ACBF0"/>
          </p15:clr>
        </p15:guide>
        <p15:guide id="13" orient="horz" pos="3360">
          <p15:clr>
            <a:srgbClr val="5ACBF0"/>
          </p15:clr>
        </p15:guide>
        <p15:guide id="14" orient="horz" userDrawn="1">
          <p15:clr>
            <a:srgbClr val="5ACBF0"/>
          </p15:clr>
        </p15:guide>
        <p15:guide id="15" pos="3451" userDrawn="1">
          <p15:clr>
            <a:srgbClr val="5ACBF0"/>
          </p15:clr>
        </p15:guide>
        <p15:guide id="16" pos="4229" userDrawn="1">
          <p15:clr>
            <a:srgbClr val="5ACBF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285292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4023360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9536" y="4799409"/>
            <a:ext cx="285292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084320" y="2286000"/>
            <a:ext cx="4023360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53856" y="4799410"/>
            <a:ext cx="285292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68640" y="2286000"/>
            <a:ext cx="4023360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99C7-F5A8-46A6-92C5-AA3BE4E2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3204659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 userDrawn="1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2534">
          <p15:clr>
            <a:srgbClr val="5ACBF0"/>
          </p15:clr>
        </p15:guide>
        <p15:guide id="6" pos="2573">
          <p15:clr>
            <a:srgbClr val="5ACBF0"/>
          </p15:clr>
        </p15:guide>
        <p15:guide id="8" pos="5109">
          <p15:clr>
            <a:srgbClr val="5ACBF0"/>
          </p15:clr>
        </p15:guide>
        <p15:guide id="9" pos="5145">
          <p15:clr>
            <a:srgbClr val="5ACBF0"/>
          </p15:clr>
        </p15:guide>
        <p15:guide id="11" pos="1266">
          <p15:clr>
            <a:srgbClr val="5ACBF0"/>
          </p15:clr>
        </p15:guide>
        <p15:guide id="12" pos="3840">
          <p15:clr>
            <a:srgbClr val="5ACBF0"/>
          </p15:clr>
        </p15:guide>
        <p15:guide id="13" pos="6414">
          <p15:clr>
            <a:srgbClr val="5ACBF0"/>
          </p15:clr>
        </p15:guide>
        <p15:guide id="14" orient="horz" pos="1074" userDrawn="1">
          <p15:clr>
            <a:srgbClr val="5ACBF0"/>
          </p15:clr>
        </p15:guide>
        <p15:guide id="15" pos="2168" userDrawn="1">
          <p15:clr>
            <a:srgbClr val="5ACBF0"/>
          </p15:clr>
        </p15:guide>
        <p15:guide id="16" pos="2944" userDrawn="1">
          <p15:clr>
            <a:srgbClr val="5ACBF0"/>
          </p15:clr>
        </p15:guide>
        <p15:guide id="17" pos="4738" userDrawn="1">
          <p15:clr>
            <a:srgbClr val="5ACBF0"/>
          </p15:clr>
        </p15:guide>
        <p15:guide id="18" pos="5514" userDrawn="1">
          <p15:clr>
            <a:srgbClr val="5ACBF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1828800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999232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49472" y="4799409"/>
            <a:ext cx="1828800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064256" y="2286000"/>
            <a:ext cx="2999232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13728" y="4799410"/>
            <a:ext cx="1828800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128512" y="2286000"/>
            <a:ext cx="2999232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7984" y="4799409"/>
            <a:ext cx="1828800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192768" y="2286000"/>
            <a:ext cx="2999232" cy="2286000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2944361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 userDrawn="1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1890">
          <p15:clr>
            <a:srgbClr val="5ACBF0"/>
          </p15:clr>
        </p15:guide>
        <p15:guide id="6" pos="1930">
          <p15:clr>
            <a:srgbClr val="5ACBF0"/>
          </p15:clr>
        </p15:guide>
        <p15:guide id="7" pos="5749">
          <p15:clr>
            <a:srgbClr val="5ACBF0"/>
          </p15:clr>
        </p15:guide>
        <p15:guide id="8" pos="3820">
          <p15:clr>
            <a:srgbClr val="5ACBF0"/>
          </p15:clr>
        </p15:guide>
        <p15:guide id="9" pos="3860">
          <p15:clr>
            <a:srgbClr val="5ACBF0"/>
          </p15:clr>
        </p15:guide>
        <p15:guide id="10" pos="5789">
          <p15:clr>
            <a:srgbClr val="5ACBF0"/>
          </p15:clr>
        </p15:guide>
        <p15:guide id="11" pos="944">
          <p15:clr>
            <a:srgbClr val="5ACBF0"/>
          </p15:clr>
        </p15:guide>
        <p15:guide id="12" pos="2876">
          <p15:clr>
            <a:srgbClr val="5ACBF0"/>
          </p15:clr>
        </p15:guide>
        <p15:guide id="13" pos="4807">
          <p15:clr>
            <a:srgbClr val="5ACBF0"/>
          </p15:clr>
        </p15:guide>
        <p15:guide id="14" pos="6736">
          <p15:clr>
            <a:srgbClr val="5ACBF0"/>
          </p15:clr>
        </p15:guide>
        <p15:guide id="15" orient="horz" userDrawn="1">
          <p15:clr>
            <a:srgbClr val="5ACBF0"/>
          </p15:clr>
        </p15:guide>
        <p15:guide id="16" pos="1524" userDrawn="1">
          <p15:clr>
            <a:srgbClr val="5ACBF0"/>
          </p15:clr>
        </p15:guide>
        <p15:guide id="17" pos="2298" userDrawn="1">
          <p15:clr>
            <a:srgbClr val="5ACBF0"/>
          </p15:clr>
        </p15:guide>
        <p15:guide id="18" pos="3450" userDrawn="1">
          <p15:clr>
            <a:srgbClr val="5ACBF0"/>
          </p15:clr>
        </p15:guide>
        <p15:guide id="19" pos="4230" userDrawn="1">
          <p15:clr>
            <a:srgbClr val="5ACBF0"/>
          </p15:clr>
        </p15:guide>
        <p15:guide id="20" pos="5380" userDrawn="1">
          <p15:clr>
            <a:srgbClr val="5ACBF0"/>
          </p15:clr>
        </p15:guide>
        <p15:guide id="21" pos="6156" userDrawn="1">
          <p15:clr>
            <a:srgbClr val="5ACBF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608" y="4800600"/>
            <a:ext cx="180136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386584" cy="2286000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43962" y="4799409"/>
            <a:ext cx="180136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2451354" y="2286000"/>
            <a:ext cx="2386584" cy="2286000"/>
          </a:xfrm>
          <a:blipFill>
            <a:blip r:embed="rId3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5316" y="4799410"/>
            <a:ext cx="180136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4902708" y="2286000"/>
            <a:ext cx="2386584" cy="2286000"/>
          </a:xfrm>
          <a:blipFill>
            <a:blip r:embed="rId4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6670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7354062" y="2286000"/>
            <a:ext cx="2386584" cy="2286000"/>
          </a:xfrm>
          <a:blipFill>
            <a:blip r:embed="rId5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B1B6F72-F14C-40F1-8B29-8620AA34DC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98024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D682C7-20D7-4ED0-99A7-C8530DAC86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9805416" y="2286000"/>
            <a:ext cx="2386584" cy="2286000"/>
          </a:xfrm>
          <a:blipFill>
            <a:blip r:embed="rId6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166785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149133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 userDrawn="1">
          <p15:clr>
            <a:srgbClr val="5ACBF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2313432" cy="2313432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3487250" y="2286000"/>
            <a:ext cx="2313432" cy="2313432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25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6390300" y="2286000"/>
            <a:ext cx="2313432" cy="2313432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03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9293351" y="2286000"/>
            <a:ext cx="2313432" cy="2313432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3351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5592123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4025">
          <p15:clr>
            <a:srgbClr val="5ACBF0"/>
          </p15:clr>
        </p15:guide>
        <p15:guide id="5" pos="5854">
          <p15:clr>
            <a:srgbClr val="5ACBF0"/>
          </p15:clr>
        </p15:guide>
        <p15:guide id="7" pos="3654">
          <p15:clr>
            <a:srgbClr val="5ACBF0"/>
          </p15:clr>
        </p15:guide>
        <p15:guide id="8" pos="2195">
          <p15:clr>
            <a:srgbClr val="5ACBF0"/>
          </p15:clr>
        </p15:guide>
        <p15:guide id="10" pos="2926">
          <p15:clr>
            <a:srgbClr val="5ACBF0"/>
          </p15:clr>
        </p15:guide>
        <p15:guide id="11" pos="4756">
          <p15:clr>
            <a:srgbClr val="5ACBF0"/>
          </p15:clr>
        </p15:guide>
        <p15:guide id="12" pos="6581">
          <p15:clr>
            <a:srgbClr val="5ACBF0"/>
          </p15:clr>
        </p15:guide>
        <p15:guide id="13" pos="1097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26">
          <p15:clr>
            <a:srgbClr val="5ACBF0"/>
          </p15:clr>
        </p15:guide>
        <p15:guide id="18" pos="5483">
          <p15:clr>
            <a:srgbClr val="5ACBF0"/>
          </p15:clr>
        </p15:guide>
        <p15:guide id="19" orient="horz" pos="289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088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 userDrawn="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 userDrawn="1">
          <p15:clr>
            <a:srgbClr val="5ACBF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1737360" cy="1737360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2905506" y="2286000"/>
            <a:ext cx="1737360" cy="1737360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506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5227320" y="2286000"/>
            <a:ext cx="1737360" cy="1737360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7320" y="4235451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7548118" y="2286000"/>
            <a:ext cx="1737360" cy="1737360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insert44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8118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DC3400-0B11-4EA0-9B8D-6FADE6964F3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ltGray">
          <a:xfrm>
            <a:off x="9869423" y="2286000"/>
            <a:ext cx="1737360" cy="1737360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33C357E-ECC0-485F-9033-5D4DEC8774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69423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6717352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2664" userDrawn="1">
          <p15:clr>
            <a:srgbClr val="5ACBF0"/>
          </p15:clr>
        </p15:guide>
        <p15:guide id="3" pos="6216" userDrawn="1">
          <p15:clr>
            <a:srgbClr val="5ACBF0"/>
          </p15:clr>
        </p15:guide>
        <p15:guide id="5" pos="5850" userDrawn="1">
          <p15:clr>
            <a:srgbClr val="5ACBF0"/>
          </p15:clr>
        </p15:guide>
        <p15:guide id="7" pos="4392" userDrawn="1">
          <p15:clr>
            <a:srgbClr val="5ACBF0"/>
          </p15:clr>
        </p15:guide>
        <p15:guide id="8" pos="3292" userDrawn="1">
          <p15:clr>
            <a:srgbClr val="5ACBF0"/>
          </p15:clr>
        </p15:guide>
        <p15:guide id="10" pos="2926">
          <p15:clr>
            <a:srgbClr val="5ACBF0"/>
          </p15:clr>
        </p15:guide>
        <p15:guide id="11" pos="4754" userDrawn="1">
          <p15:clr>
            <a:srgbClr val="5ACBF0"/>
          </p15:clr>
        </p15:guide>
        <p15:guide id="13" pos="1464" userDrawn="1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30" userDrawn="1">
          <p15:clr>
            <a:srgbClr val="5ACBF0"/>
          </p15:clr>
        </p15:guide>
        <p15:guide id="16" orient="horz" pos="2533" userDrawn="1">
          <p15:clr>
            <a:srgbClr val="5ACBF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2"/>
            <a:ext cx="3182027" cy="395922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6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942958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Dates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1C6E1-5E25-45AB-BA01-27CDC7E14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89" y="2948801"/>
            <a:ext cx="121853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B2A17-4165-4589-BAC3-6D1AD5AED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4781629"/>
            <a:ext cx="1218531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4601C7D-5B7B-4418-AB27-23F676F8E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743826" y="0"/>
            <a:ext cx="44481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3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6957756" cy="5539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A047F-F46A-4D66-90BE-735B879FE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2643945"/>
            <a:ext cx="3836648" cy="3283903"/>
          </a:xfrm>
          <a:prstGeom prst="rect">
            <a:avLst/>
          </a:prstGeom>
          <a:solidFill>
            <a:srgbClr val="0078D4"/>
          </a:solidFill>
        </p:spPr>
        <p:txBody>
          <a:bodyPr wrap="square" lIns="288000" tIns="288000" rIns="288000" bIns="288000" rtlCol="0">
            <a:noAutofit/>
          </a:bodyPr>
          <a:lstStyle/>
          <a:p>
            <a:pPr defTabSz="914330">
              <a:spcAft>
                <a:spcPts val="600"/>
              </a:spcAft>
              <a:defRPr/>
            </a:pPr>
            <a:endParaRPr lang="en-US" sz="20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EBF4D-1538-4661-A974-9DC95BE8C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317934"/>
            <a:ext cx="3836648" cy="721700"/>
          </a:xfrm>
          <a:prstGeom prst="rect">
            <a:avLst/>
          </a:prstGeom>
          <a:solidFill>
            <a:srgbClr val="8DE971"/>
          </a:solidFill>
        </p:spPr>
        <p:txBody>
          <a:bodyPr wrap="square" lIns="288000" tIns="144000" rIns="288000" bIns="144000" rtlCol="0">
            <a:noAutofit/>
          </a:bodyPr>
          <a:lstStyle/>
          <a:p>
            <a:pPr defTabSz="914330">
              <a:defRPr/>
            </a:pPr>
            <a:endParaRPr lang="en-US" sz="1600" dirty="0">
              <a:latin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BD227-A1D8-426C-A894-FCF492029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1868608"/>
            <a:ext cx="3836648" cy="721700"/>
          </a:xfrm>
          <a:prstGeom prst="rect">
            <a:avLst/>
          </a:prstGeom>
          <a:solidFill>
            <a:srgbClr val="8DE971"/>
          </a:solidFill>
        </p:spPr>
        <p:txBody>
          <a:bodyPr wrap="square" lIns="288000" tIns="144000" rIns="288000" bIns="144000" rtlCol="0">
            <a:noAutofit/>
          </a:bodyPr>
          <a:lstStyle/>
          <a:p>
            <a:pPr defTabSz="914330">
              <a:defRPr/>
            </a:pPr>
            <a:endParaRPr lang="en-US" sz="1600" dirty="0">
              <a:latin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418C7-E3F4-4A91-8CFC-D77B437C3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5818366"/>
            <a:ext cx="3836648" cy="721700"/>
          </a:xfrm>
          <a:prstGeom prst="rect">
            <a:avLst/>
          </a:prstGeom>
          <a:solidFill>
            <a:srgbClr val="D83B01"/>
          </a:solidFill>
        </p:spPr>
        <p:txBody>
          <a:bodyPr wrap="square" lIns="288000" tIns="144000" rIns="288000" bIns="144000" rtlCol="0">
            <a:noAutofit/>
          </a:bodyPr>
          <a:lstStyle/>
          <a:p>
            <a:pPr defTabSz="914330">
              <a:defRPr/>
            </a:pPr>
            <a:endParaRPr lang="en-US" sz="16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AEB94-766F-4C38-8F21-EE365EB3B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061665" y="1093271"/>
            <a:ext cx="3836648" cy="721700"/>
          </a:xfrm>
          <a:prstGeom prst="rect">
            <a:avLst/>
          </a:prstGeom>
          <a:solidFill>
            <a:srgbClr val="8DE971"/>
          </a:solidFill>
        </p:spPr>
        <p:txBody>
          <a:bodyPr wrap="square" lIns="288000" tIns="144000" rIns="288000" bIns="144000" rtlCol="0">
            <a:noAutofit/>
          </a:bodyPr>
          <a:lstStyle/>
          <a:p>
            <a:pPr defTabSz="914330">
              <a:defRPr/>
            </a:pPr>
            <a:endParaRPr lang="en-US" sz="1600" dirty="0">
              <a:latin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CED19-D572-492D-9329-F23C5197CE8E}"/>
              </a:ext>
            </a:extLst>
          </p:cNvPr>
          <p:cNvSpPr txBox="1"/>
          <p:nvPr userDrawn="1"/>
        </p:nvSpPr>
        <p:spPr>
          <a:xfrm>
            <a:off x="588264" y="1464199"/>
            <a:ext cx="221067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30">
              <a:defRPr/>
            </a:pPr>
            <a:r>
              <a:rPr lang="en-US" sz="2400" dirty="0">
                <a:solidFill>
                  <a:srgbClr val="0078D4"/>
                </a:solidFill>
                <a:latin typeface="Segoe UI Semibold"/>
              </a:rPr>
              <a:t>Content owners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7234D-6452-4D02-98D0-4EC0666FA2D4}"/>
              </a:ext>
            </a:extLst>
          </p:cNvPr>
          <p:cNvSpPr txBox="1"/>
          <p:nvPr userDrawn="1"/>
        </p:nvSpPr>
        <p:spPr>
          <a:xfrm>
            <a:off x="588264" y="3297034"/>
            <a:ext cx="337727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30">
              <a:defRPr/>
            </a:pPr>
            <a:r>
              <a:rPr lang="en-US" sz="2400" dirty="0">
                <a:solidFill>
                  <a:srgbClr val="0078D4"/>
                </a:solidFill>
                <a:latin typeface="Segoe UI Semibold"/>
              </a:rPr>
              <a:t>Design and art direction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A6838-7838-4608-9DBE-CAF9E79615B8}"/>
              </a:ext>
            </a:extLst>
          </p:cNvPr>
          <p:cNvSpPr txBox="1"/>
          <p:nvPr userDrawn="1"/>
        </p:nvSpPr>
        <p:spPr>
          <a:xfrm>
            <a:off x="588263" y="5129863"/>
            <a:ext cx="153939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30">
              <a:defRPr/>
            </a:pPr>
            <a:r>
              <a:rPr lang="en-US" sz="2400" dirty="0">
                <a:solidFill>
                  <a:srgbClr val="0078D4"/>
                </a:solidFill>
                <a:latin typeface="Segoe UI Semibold"/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274137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92" userDrawn="1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93776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585216" tIns="91440" rIns="0" bIns="91440" rtlCol="0">
            <a:spAutoFit/>
          </a:bodyPr>
          <a:lstStyle>
            <a:lvl1pPr marL="0" indent="0">
              <a:buNone/>
              <a:defRPr lang="en-US" sz="1999" dirty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438" y="710247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6532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438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02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2589568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5923881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35322753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eft s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808482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22263" indent="-150813">
              <a:defRPr lang="en-US" sz="1800" dirty="0"/>
            </a:lvl2pPr>
            <a:lvl3pPr marL="466725" indent="-138113">
              <a:defRPr lang="en-US" dirty="0"/>
            </a:lvl3pPr>
            <a:lvl4pPr marL="595313" indent="-128588">
              <a:defRPr lang="en-US" dirty="0"/>
            </a:lvl4pPr>
            <a:lvl5pPr marL="731838" indent="-1222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38413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18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506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11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3191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50937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260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2020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 userDrawn="1">
          <p15:clr>
            <a:srgbClr val="A4A3A4"/>
          </p15:clr>
        </p15:guide>
        <p15:guide id="15" pos="3348" userDrawn="1">
          <p15:clr>
            <a:srgbClr val="A4A3A4"/>
          </p15:clr>
        </p15:guide>
        <p15:guide id="16" pos="3754" userDrawn="1">
          <p15:clr>
            <a:srgbClr val="A4A3A4"/>
          </p15:clr>
        </p15:guide>
        <p15:guide id="17" pos="3931" userDrawn="1">
          <p15:clr>
            <a:srgbClr val="A4A3A4"/>
          </p15:clr>
        </p15:guide>
        <p15:guide id="18" pos="4342" userDrawn="1">
          <p15:clr>
            <a:srgbClr val="A4A3A4"/>
          </p15:clr>
        </p15:guide>
        <p15:guide id="19" pos="4531" userDrawn="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80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A9951252-47D0-4747-8692-1D9F8A5F50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73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solidFill>
                  <a:srgbClr val="000000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6245438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42" Type="http://schemas.openxmlformats.org/officeDocument/2006/relationships/slideLayout" Target="../slideLayouts/slideLayout90.xml"/><Relationship Id="rId47" Type="http://schemas.openxmlformats.org/officeDocument/2006/relationships/slideLayout" Target="../slideLayouts/slideLayout95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8.xml"/><Relationship Id="rId45" Type="http://schemas.openxmlformats.org/officeDocument/2006/relationships/slideLayout" Target="../slideLayouts/slideLayout93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4" Type="http://schemas.openxmlformats.org/officeDocument/2006/relationships/slideLayout" Target="../slideLayouts/slideLayout92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43" Type="http://schemas.openxmlformats.org/officeDocument/2006/relationships/slideLayout" Target="../slideLayouts/slideLayout91.xml"/><Relationship Id="rId48" Type="http://schemas.openxmlformats.org/officeDocument/2006/relationships/slideLayout" Target="../slideLayouts/slideLayout96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4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68.xml"/><Relationship Id="rId41" Type="http://schemas.openxmlformats.org/officeDocument/2006/relationships/slideLayout" Target="../slideLayouts/slideLayout89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7" r:id="rId1"/>
    <p:sldLayoutId id="2147485273" r:id="rId2"/>
    <p:sldLayoutId id="2147484710" r:id="rId3"/>
    <p:sldLayoutId id="2147484240" r:id="rId4"/>
    <p:sldLayoutId id="2147484910" r:id="rId5"/>
    <p:sldLayoutId id="2147484911" r:id="rId6"/>
    <p:sldLayoutId id="2147485050" r:id="rId7"/>
    <p:sldLayoutId id="2147485165" r:id="rId8"/>
    <p:sldLayoutId id="2147484941" r:id="rId9"/>
    <p:sldLayoutId id="2147484942" r:id="rId10"/>
    <p:sldLayoutId id="2147485162" r:id="rId11"/>
    <p:sldLayoutId id="2147484639" r:id="rId12"/>
    <p:sldLayoutId id="2147484943" r:id="rId13"/>
    <p:sldLayoutId id="2147484603" r:id="rId14"/>
    <p:sldLayoutId id="2147484833" r:id="rId15"/>
    <p:sldLayoutId id="2147484834" r:id="rId16"/>
    <p:sldLayoutId id="2147484835" r:id="rId17"/>
    <p:sldLayoutId id="2147484922" r:id="rId18"/>
    <p:sldLayoutId id="2147484923" r:id="rId19"/>
    <p:sldLayoutId id="2147484924" r:id="rId20"/>
    <p:sldLayoutId id="2147484839" r:id="rId21"/>
    <p:sldLayoutId id="2147484840" r:id="rId22"/>
    <p:sldLayoutId id="2147484841" r:id="rId23"/>
    <p:sldLayoutId id="2147484842" r:id="rId24"/>
    <p:sldLayoutId id="2147484843" r:id="rId25"/>
    <p:sldLayoutId id="2147484938" r:id="rId26"/>
    <p:sldLayoutId id="2147484939" r:id="rId27"/>
    <p:sldLayoutId id="2147484940" r:id="rId28"/>
    <p:sldLayoutId id="2147485161" r:id="rId29"/>
    <p:sldLayoutId id="2147485152" r:id="rId30"/>
    <p:sldLayoutId id="2147485153" r:id="rId31"/>
    <p:sldLayoutId id="2147485154" r:id="rId32"/>
    <p:sldLayoutId id="2147484944" r:id="rId33"/>
    <p:sldLayoutId id="2147484945" r:id="rId34"/>
    <p:sldLayoutId id="2147485277" r:id="rId35"/>
    <p:sldLayoutId id="2147485137" r:id="rId36"/>
    <p:sldLayoutId id="2147485138" r:id="rId37"/>
    <p:sldLayoutId id="2147485139" r:id="rId38"/>
    <p:sldLayoutId id="2147485140" r:id="rId39"/>
    <p:sldLayoutId id="2147485141" r:id="rId40"/>
    <p:sldLayoutId id="2147485142" r:id="rId41"/>
    <p:sldLayoutId id="2147485274" r:id="rId42"/>
    <p:sldLayoutId id="2147485275" r:id="rId43"/>
    <p:sldLayoutId id="2147485276" r:id="rId44"/>
    <p:sldLayoutId id="2147484671" r:id="rId45"/>
    <p:sldLayoutId id="2147484673" r:id="rId46"/>
    <p:sldLayoutId id="2147484299" r:id="rId47"/>
    <p:sldLayoutId id="2147484263" r:id="rId4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82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298" r:id="rId1"/>
    <p:sldLayoutId id="2147485283" r:id="rId2"/>
    <p:sldLayoutId id="2147485224" r:id="rId3"/>
    <p:sldLayoutId id="2147485225" r:id="rId4"/>
    <p:sldLayoutId id="2147485226" r:id="rId5"/>
    <p:sldLayoutId id="2147485227" r:id="rId6"/>
    <p:sldLayoutId id="2147485228" r:id="rId7"/>
    <p:sldLayoutId id="2147485229" r:id="rId8"/>
    <p:sldLayoutId id="2147485230" r:id="rId9"/>
    <p:sldLayoutId id="2147485231" r:id="rId10"/>
    <p:sldLayoutId id="2147485232" r:id="rId11"/>
    <p:sldLayoutId id="2147485233" r:id="rId12"/>
    <p:sldLayoutId id="2147485234" r:id="rId13"/>
    <p:sldLayoutId id="2147485235" r:id="rId14"/>
    <p:sldLayoutId id="2147485236" r:id="rId15"/>
    <p:sldLayoutId id="2147485238" r:id="rId16"/>
    <p:sldLayoutId id="2147485240" r:id="rId17"/>
    <p:sldLayoutId id="2147485241" r:id="rId18"/>
    <p:sldLayoutId id="2147485242" r:id="rId19"/>
    <p:sldLayoutId id="2147485243" r:id="rId20"/>
    <p:sldLayoutId id="2147485244" r:id="rId21"/>
    <p:sldLayoutId id="2147485245" r:id="rId22"/>
    <p:sldLayoutId id="2147485246" r:id="rId23"/>
    <p:sldLayoutId id="2147485247" r:id="rId24"/>
    <p:sldLayoutId id="2147485248" r:id="rId25"/>
    <p:sldLayoutId id="2147485249" r:id="rId26"/>
    <p:sldLayoutId id="2147485250" r:id="rId27"/>
    <p:sldLayoutId id="2147485251" r:id="rId28"/>
    <p:sldLayoutId id="2147485252" r:id="rId29"/>
    <p:sldLayoutId id="2147485253" r:id="rId30"/>
    <p:sldLayoutId id="2147485254" r:id="rId31"/>
    <p:sldLayoutId id="2147485255" r:id="rId32"/>
    <p:sldLayoutId id="2147485256" r:id="rId33"/>
    <p:sldLayoutId id="2147485257" r:id="rId34"/>
    <p:sldLayoutId id="2147485294" r:id="rId35"/>
    <p:sldLayoutId id="2147485258" r:id="rId36"/>
    <p:sldLayoutId id="2147485259" r:id="rId37"/>
    <p:sldLayoutId id="2147485260" r:id="rId38"/>
    <p:sldLayoutId id="2147485261" r:id="rId39"/>
    <p:sldLayoutId id="2147485262" r:id="rId40"/>
    <p:sldLayoutId id="2147485263" r:id="rId41"/>
    <p:sldLayoutId id="2147485284" r:id="rId42"/>
    <p:sldLayoutId id="2147485285" r:id="rId43"/>
    <p:sldLayoutId id="2147485286" r:id="rId44"/>
    <p:sldLayoutId id="2147485268" r:id="rId45"/>
    <p:sldLayoutId id="2147485293" r:id="rId46"/>
    <p:sldLayoutId id="2147485270" r:id="rId47"/>
    <p:sldLayoutId id="2147485271" r:id="rId4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ED37020-9919-4402-B4C3-ADBF1B0EADE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Microsoft Build</a:t>
            </a:r>
          </a:p>
        </p:txBody>
      </p:sp>
    </p:spTree>
    <p:extLst>
      <p:ext uri="{BB962C8B-B14F-4D97-AF65-F5344CB8AC3E}">
        <p14:creationId xmlns:p14="http://schemas.microsoft.com/office/powerpoint/2010/main" val="77074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your Resume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Jen Looper, Kristin </a:t>
            </a:r>
            <a:r>
              <a:rPr lang="en-US" dirty="0" err="1"/>
              <a:t>Straube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77D6F2-C5C4-B3D5-EB88-6E75697BBF37}"/>
              </a:ext>
            </a:extLst>
          </p:cNvPr>
          <p:cNvSpPr/>
          <p:nvPr/>
        </p:nvSpPr>
        <p:spPr bwMode="auto">
          <a:xfrm>
            <a:off x="5068956" y="2017643"/>
            <a:ext cx="2822713" cy="282271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1073F5-5E98-516E-AAC5-B3B19D34A101}"/>
              </a:ext>
            </a:extLst>
          </p:cNvPr>
          <p:cNvSpPr/>
          <p:nvPr/>
        </p:nvSpPr>
        <p:spPr bwMode="auto">
          <a:xfrm>
            <a:off x="8316843" y="2017642"/>
            <a:ext cx="2822713" cy="282271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icrosoft Build 16/9 White Template">
  <a:themeElements>
    <a:clrScheme name="Custom 15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243A5E"/>
      </a:accent2>
      <a:accent3>
        <a:srgbClr val="C73ECC"/>
      </a:accent3>
      <a:accent4>
        <a:srgbClr val="CD98CF"/>
      </a:accent4>
      <a:accent5>
        <a:srgbClr val="FFA38B"/>
      </a:accent5>
      <a:accent6>
        <a:srgbClr val="B1B3B3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  <a:extLst>
    <a:ext uri="{05A4C25C-085E-4340-85A3-A5531E510DB2}">
      <thm15:themeFamily xmlns:thm15="http://schemas.microsoft.com/office/thememl/2012/main" name="Presentation6" id="{5AB83E4D-DAFD-475F-94BE-3C874EE6796C}" vid="{EF52822A-F92D-4612-B336-94EE81DEA042}"/>
    </a:ext>
  </a:extLst>
</a:theme>
</file>

<file path=ppt/theme/theme2.xml><?xml version="1.0" encoding="utf-8"?>
<a:theme xmlns:a="http://schemas.openxmlformats.org/drawingml/2006/main" name="Microsoft Build 16/9 Black Template">
  <a:themeElements>
    <a:clrScheme name="Custom 18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8DC8E8"/>
      </a:accent1>
      <a:accent2>
        <a:srgbClr val="0078D4"/>
      </a:accent2>
      <a:accent3>
        <a:srgbClr val="C73ECC"/>
      </a:accent3>
      <a:accent4>
        <a:srgbClr val="CD98CF"/>
      </a:accent4>
      <a:accent5>
        <a:srgbClr val="FFA38B"/>
      </a:accent5>
      <a:accent6>
        <a:srgbClr val="B1B3B3"/>
      </a:accent6>
      <a:hlink>
        <a:srgbClr val="89DCD2"/>
      </a:hlink>
      <a:folHlink>
        <a:srgbClr val="89DCD2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000000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  <a:extLst>
    <a:ext uri="{05A4C25C-085E-4340-85A3-A5531E510DB2}">
      <thm15:themeFamily xmlns:thm15="http://schemas.microsoft.com/office/thememl/2012/main" name="Presentation6" id="{5AB83E4D-DAFD-475F-94BE-3C874EE6796C}" vid="{5F9AE2FE-A299-4505-A865-91C0AC0935A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31BA3C09C5B48B5E96DBCCCAC93A4" ma:contentTypeVersion="9" ma:contentTypeDescription="Create a new document." ma:contentTypeScope="" ma:versionID="eaa555807cce2299a4996d0d442c5689">
  <xsd:schema xmlns:xsd="http://www.w3.org/2001/XMLSchema" xmlns:xs="http://www.w3.org/2001/XMLSchema" xmlns:p="http://schemas.microsoft.com/office/2006/metadata/properties" xmlns:ns2="2bc06c60-2e8b-4e11-8a86-2f467c412dff" xmlns:ns3="5e86576d-9e36-471e-a64d-bbf65a78b2ef" targetNamespace="http://schemas.microsoft.com/office/2006/metadata/properties" ma:root="true" ma:fieldsID="cfe120dacd0bb7d970b0035f51401ff4" ns2:_="" ns3:_="">
    <xsd:import namespace="2bc06c60-2e8b-4e11-8a86-2f467c412dff"/>
    <xsd:import namespace="5e86576d-9e36-471e-a64d-bbf65a78b2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organScriptEdi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c06c60-2e8b-4e11-8a86-2f467c412d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organScriptEdits" ma:index="16" nillable="true" ma:displayName="Morgan Script Edits" ma:format="Dropdown" ma:internalName="MorganScriptEdit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6576d-9e36-471e-a64d-bbf65a78b2e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rganScriptEdits xmlns="2bc06c60-2e8b-4e11-8a86-2f467c412dff" xsi:nil="true"/>
    <SharedWithUsers xmlns="5e86576d-9e36-471e-a64d-bbf65a78b2ef">
      <UserInfo>
        <DisplayName>Build 21': Student Zone Contributors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701B648-4E23-41F6-9802-AC55F1CAEE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c06c60-2e8b-4e11-8a86-2f467c412dff"/>
    <ds:schemaRef ds:uri="5e86576d-9e36-471e-a64d-bbf65a78b2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b416bea1-a06a-460b-8e5c-2e71689c1f2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2337f22f-9cf0-439f-b73d-6154977ea1f6"/>
    <ds:schemaRef ds:uri="http://schemas.microsoft.com/office/2006/metadata/properties"/>
    <ds:schemaRef ds:uri="http://purl.org/dc/dcmitype/"/>
    <ds:schemaRef ds:uri="http://purl.org/dc/terms/"/>
    <ds:schemaRef ds:uri="2bc06c60-2e8b-4e11-8a86-2f467c412dff"/>
    <ds:schemaRef ds:uri="5e86576d-9e36-471e-a64d-bbf65a78b2ef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9 White Template</Template>
  <TotalTime>7</TotalTime>
  <Words>39</Words>
  <Application>Microsoft Macintosh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Consolas</vt:lpstr>
      <vt:lpstr>Segoe UI</vt:lpstr>
      <vt:lpstr>Segoe UI Semibold</vt:lpstr>
      <vt:lpstr>Wingdings</vt:lpstr>
      <vt:lpstr>Microsoft Build 16/9 White Template</vt:lpstr>
      <vt:lpstr>Microsoft Build 16/9 Black Template</vt:lpstr>
      <vt:lpstr>Microsoft Build</vt:lpstr>
      <vt:lpstr>Build your Resume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Build</dc:title>
  <dc:subject>Microsoft Build</dc:subject>
  <dc:creator>Jen Looper</dc:creator>
  <cp:keywords>Microsoft Build</cp:keywords>
  <dc:description/>
  <cp:lastModifiedBy>Jen Looper</cp:lastModifiedBy>
  <cp:revision>1</cp:revision>
  <dcterms:created xsi:type="dcterms:W3CDTF">2022-04-30T17:25:53Z</dcterms:created>
  <dcterms:modified xsi:type="dcterms:W3CDTF">2022-04-30T17:33:35Z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0x01010039F31BA3C09C5B48B5E96DBCCCAC93A4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