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9" r:id="rId3"/>
  </p:sldMasterIdLst>
  <p:notesMasterIdLst>
    <p:notesMasterId r:id="rId27"/>
  </p:notesMasterIdLst>
  <p:sldIdLst>
    <p:sldId id="1805" r:id="rId4"/>
    <p:sldId id="1720" r:id="rId5"/>
    <p:sldId id="1845" r:id="rId6"/>
    <p:sldId id="1851" r:id="rId7"/>
    <p:sldId id="2485" r:id="rId8"/>
    <p:sldId id="1670" r:id="rId9"/>
    <p:sldId id="1853" r:id="rId10"/>
    <p:sldId id="2486" r:id="rId11"/>
    <p:sldId id="2487" r:id="rId12"/>
    <p:sldId id="2491" r:id="rId13"/>
    <p:sldId id="770" r:id="rId14"/>
    <p:sldId id="677" r:id="rId15"/>
    <p:sldId id="1870" r:id="rId16"/>
    <p:sldId id="2490" r:id="rId17"/>
    <p:sldId id="2489" r:id="rId18"/>
    <p:sldId id="2498" r:id="rId19"/>
    <p:sldId id="2488" r:id="rId20"/>
    <p:sldId id="2492" r:id="rId21"/>
    <p:sldId id="2493" r:id="rId22"/>
    <p:sldId id="2494" r:id="rId23"/>
    <p:sldId id="2495" r:id="rId24"/>
    <p:sldId id="2496" r:id="rId25"/>
    <p:sldId id="249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01ED2-8D8C-453D-B7D5-5E6267BB4A9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D9110-2DD6-4C10-B54C-8C65C363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6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72DC8-D49D-432C-9D46-A7718B5F54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4/17/2019 4:30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Audience questions:</a:t>
            </a:r>
          </a:p>
          <a:p>
            <a:pPr marL="228600" indent="-228600">
              <a:buAutoNum type="arabicParenR"/>
            </a:pPr>
            <a:r>
              <a:rPr lang="en-US" dirty="0"/>
              <a:t>Who is here for Global Reach? (can anyone tell me what Global Reach is?)</a:t>
            </a:r>
          </a:p>
          <a:p>
            <a:pPr marL="228600" indent="-228600">
              <a:buAutoNum type="arabicParenR"/>
            </a:pPr>
            <a:r>
              <a:rPr lang="en-US" dirty="0"/>
              <a:t>Who is here for Front Door? (can anyone tell me what Front Door is?)</a:t>
            </a:r>
          </a:p>
          <a:p>
            <a:pPr marL="228600" indent="-228600">
              <a:buAutoNum type="arabicParenR"/>
            </a:pPr>
            <a:r>
              <a:rPr lang="en-US" dirty="0"/>
              <a:t>Who is here for both? You’re my people!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28600" indent="-228600"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Anything we should put in the parking lot to cover if time allows?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B3E36-5CE0-4CB7-82DE-38A88C71BFA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4/17/2019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41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4/17/2019 4:30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26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4/17/2019 4:30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59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4/17/2019 4:30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4/17/2019 4:30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17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D94404-AFDF-43D1-9FE0-300080EAC1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996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4/17/2019 4:30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20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9BE2-3CE2-4BA9-BF03-FD02816A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ED60C-1007-41B9-A791-843A6CE8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D3C3-E3D7-4BF3-BFA6-CDC2B1EC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279C-58D5-4F57-ACBC-1CE3CFC7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5BD2-BC2D-41A8-B5B3-A5C1B4B6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2CB7-F254-4AC7-95B8-54ED3E10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48ED8-979B-43EA-B091-22E8F51BC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D415-FD9D-4D97-8BEA-861895DF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2868-7AED-47B1-8BED-EFDF58AC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452A-F859-4443-AC94-6EA60A75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5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99728-DCD5-4D9A-BE99-E4ACA5E5E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44C5-C86D-4C68-9286-0CA26B351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A208-C886-474B-9454-CE6437F7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4E904-169E-4F6F-AB24-716BAE86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F181-1DDD-4E27-9584-4B9E8293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6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38F91980-4640-4420-B101-C9BEC37A1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379F3-BC61-44ED-8F9B-54F8B85025ED}"/>
              </a:ext>
            </a:extLst>
          </p:cNvPr>
          <p:cNvSpPr txBox="1"/>
          <p:nvPr userDrawn="1"/>
        </p:nvSpPr>
        <p:spPr>
          <a:xfrm>
            <a:off x="586581" y="4218495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DB113-B00E-4752-81DB-AE332342DD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5098119" y="585788"/>
            <a:ext cx="7093880" cy="6272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AA312A-DD58-46FD-BCDC-F49B62DD9C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2322537"/>
            <a:ext cx="3012187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98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in front of a crowd&#10;&#10;Description generated with very high confidence">
            <a:extLst>
              <a:ext uri="{FF2B5EF4-FFF2-40B4-BE49-F238E27FC236}">
                <a16:creationId xmlns:a16="http://schemas.microsoft.com/office/drawing/2014/main" id="{ADC57F9E-658E-424C-9EF1-3587089C9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98" y="0"/>
            <a:ext cx="6858001" cy="6858000"/>
          </a:xfrm>
          <a:prstGeom prst="rect">
            <a:avLst/>
          </a:prstGeom>
        </p:spPr>
      </p:pic>
      <p:pic>
        <p:nvPicPr>
          <p:cNvPr id="10" name="MS logo gray - EMF" descr="Microsoft logo, gray text version">
            <a:extLst>
              <a:ext uri="{FF2B5EF4-FFF2-40B4-BE49-F238E27FC236}">
                <a16:creationId xmlns:a16="http://schemas.microsoft.com/office/drawing/2014/main" id="{B802B7FF-9FAE-427A-B679-4364FE2DB5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31E8BB-BB76-41F9-856D-368DE9900663}"/>
              </a:ext>
            </a:extLst>
          </p:cNvPr>
          <p:cNvSpPr txBox="1"/>
          <p:nvPr userDrawn="1"/>
        </p:nvSpPr>
        <p:spPr>
          <a:xfrm>
            <a:off x="586581" y="4219064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E6D70F-8056-4653-91E4-BE7FAAFEBA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2322537"/>
            <a:ext cx="3012188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74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8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4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2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4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1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E091-14B3-44A5-AFBD-7558FCEF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0697-B009-45BB-AC83-2D085F5A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1446-4DFA-4629-BC5E-8B216D3C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D033-EE49-436E-9FD5-A4C2A856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EC72-DE17-4421-B485-8484D200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4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6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9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24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9005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4935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12648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12648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066C-5133-4E22-AE58-F2101DA24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84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126480" cy="498598"/>
          </a:xfrm>
          <a:noFill/>
        </p:spPr>
        <p:txBody>
          <a:bodyPr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853EF-249B-4DEC-B679-038CCEA0B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36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13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5657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540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5274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2108-6E8F-4756-94CF-5270C3E3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B40E1-8DCB-4DF6-86FF-4728EE55E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FAC69-9047-439E-BD14-DCB0CEA6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6DD1-482D-407D-A42A-2E14A541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B0A2-A6D5-4F64-9687-B3232E37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02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4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26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07666-5C5E-4C40-8C68-86D1F3CAB0C5}"/>
              </a:ext>
            </a:extLst>
          </p:cNvPr>
          <p:cNvSpPr txBox="1"/>
          <p:nvPr userDrawn="1"/>
        </p:nvSpPr>
        <p:spPr>
          <a:xfrm>
            <a:off x="584200" y="4173080"/>
            <a:ext cx="11022584" cy="20959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B1A30E-72AA-4A8F-A97F-FD4B4989FC97}"/>
              </a:ext>
            </a:extLst>
          </p:cNvPr>
          <p:cNvSpPr/>
          <p:nvPr userDrawn="1"/>
        </p:nvSpPr>
        <p:spPr bwMode="gray">
          <a:xfrm>
            <a:off x="2697102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6F400F5-9FA0-4CE6-B207-5F2FF50C7927}"/>
              </a:ext>
            </a:extLst>
          </p:cNvPr>
          <p:cNvSpPr/>
          <p:nvPr userDrawn="1"/>
        </p:nvSpPr>
        <p:spPr bwMode="gray">
          <a:xfrm>
            <a:off x="5318069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797159-0B2F-4995-81D8-EBFFD05AB617}"/>
              </a:ext>
            </a:extLst>
          </p:cNvPr>
          <p:cNvGrpSpPr/>
          <p:nvPr userDrawn="1"/>
        </p:nvGrpSpPr>
        <p:grpSpPr bwMode="gray">
          <a:xfrm flipH="1">
            <a:off x="5901486" y="2178437"/>
            <a:ext cx="436044" cy="827404"/>
            <a:chOff x="5200650" y="1722438"/>
            <a:chExt cx="1797050" cy="3409950"/>
          </a:xfrm>
        </p:grpSpPr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D5EE552A-CFE9-4D35-BDE3-A939AA559C2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200650" y="1722438"/>
              <a:ext cx="1797050" cy="3409950"/>
            </a:xfrm>
            <a:custGeom>
              <a:avLst/>
              <a:gdLst>
                <a:gd name="T0" fmla="*/ 497 w 543"/>
                <a:gd name="T1" fmla="*/ 0 h 1030"/>
                <a:gd name="T2" fmla="*/ 46 w 543"/>
                <a:gd name="T3" fmla="*/ 0 h 1030"/>
                <a:gd name="T4" fmla="*/ 0 w 543"/>
                <a:gd name="T5" fmla="*/ 46 h 1030"/>
                <a:gd name="T6" fmla="*/ 0 w 543"/>
                <a:gd name="T7" fmla="*/ 983 h 1030"/>
                <a:gd name="T8" fmla="*/ 46 w 543"/>
                <a:gd name="T9" fmla="*/ 1030 h 1030"/>
                <a:gd name="T10" fmla="*/ 497 w 543"/>
                <a:gd name="T11" fmla="*/ 1030 h 1030"/>
                <a:gd name="T12" fmla="*/ 543 w 543"/>
                <a:gd name="T13" fmla="*/ 983 h 1030"/>
                <a:gd name="T14" fmla="*/ 543 w 543"/>
                <a:gd name="T15" fmla="*/ 46 h 1030"/>
                <a:gd name="T16" fmla="*/ 497 w 543"/>
                <a:gd name="T1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1030">
                  <a:moveTo>
                    <a:pt x="497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09"/>
                    <a:pt x="21" y="1030"/>
                    <a:pt x="46" y="1030"/>
                  </a:cubicBezTo>
                  <a:cubicBezTo>
                    <a:pt x="497" y="1030"/>
                    <a:pt x="497" y="1030"/>
                    <a:pt x="497" y="1030"/>
                  </a:cubicBezTo>
                  <a:cubicBezTo>
                    <a:pt x="522" y="1030"/>
                    <a:pt x="543" y="1009"/>
                    <a:pt x="543" y="983"/>
                  </a:cubicBezTo>
                  <a:cubicBezTo>
                    <a:pt x="543" y="46"/>
                    <a:pt x="543" y="46"/>
                    <a:pt x="543" y="46"/>
                  </a:cubicBezTo>
                  <a:cubicBezTo>
                    <a:pt x="543" y="21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62561F91-9D8C-4635-B806-AE2D1119614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10188" y="2262188"/>
              <a:ext cx="1577975" cy="2433638"/>
            </a:xfrm>
            <a:custGeom>
              <a:avLst/>
              <a:gdLst>
                <a:gd name="T0" fmla="*/ 0 w 994"/>
                <a:gd name="T1" fmla="*/ 1533 h 1533"/>
                <a:gd name="T2" fmla="*/ 994 w 994"/>
                <a:gd name="T3" fmla="*/ 1533 h 1533"/>
                <a:gd name="T4" fmla="*/ 994 w 994"/>
                <a:gd name="T5" fmla="*/ 62 h 1533"/>
                <a:gd name="T6" fmla="*/ 498 w 994"/>
                <a:gd name="T7" fmla="*/ 0 h 1533"/>
                <a:gd name="T8" fmla="*/ 0 w 994"/>
                <a:gd name="T9" fmla="*/ 62 h 1533"/>
                <a:gd name="T10" fmla="*/ 0 w 994"/>
                <a:gd name="T1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533">
                  <a:moveTo>
                    <a:pt x="0" y="1533"/>
                  </a:moveTo>
                  <a:lnTo>
                    <a:pt x="994" y="1533"/>
                  </a:lnTo>
                  <a:lnTo>
                    <a:pt x="994" y="62"/>
                  </a:lnTo>
                  <a:lnTo>
                    <a:pt x="498" y="0"/>
                  </a:lnTo>
                  <a:lnTo>
                    <a:pt x="0" y="62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71C38A4E-A7CA-4FC4-B76A-394814BBAD3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10188" y="2006601"/>
              <a:ext cx="1577975" cy="3540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0EB3CFB9-1B4F-40C4-8527-07696A24C4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42013" y="3522663"/>
              <a:ext cx="804863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A6E51830-661E-42FF-A82A-D30745B76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689351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5201EB4-D463-4472-9390-C70DD9F565C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851276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B130CDDD-D0C4-4E72-B76C-DB984523826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013201"/>
              <a:ext cx="730250" cy="428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65FB6058-8B32-4371-95BE-A2B310C6B8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178301"/>
              <a:ext cx="132715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34">
              <a:extLst>
                <a:ext uri="{FF2B5EF4-FFF2-40B4-BE49-F238E27FC236}">
                  <a16:creationId xmlns:a16="http://schemas.microsoft.com/office/drawing/2014/main" id="{FB2303C7-0661-4CF0-B491-D2E9D47EE1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49975" y="4341813"/>
              <a:ext cx="59690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C3FA6748-9371-4617-9A5E-AEF6112AB5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32488" y="2509838"/>
              <a:ext cx="836613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22819134-DC28-4E40-9A2C-B052D6FE6E7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509838"/>
              <a:ext cx="171450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A8AB1BAE-A549-4C2D-90AE-29E7A84F30C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680075" y="2509838"/>
              <a:ext cx="173038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6BB21AAD-BEBD-464D-9425-DFCE1A81021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25663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82C133A5-90DA-4452-B1C2-96A28D1B3B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68526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9EC959C0-2ED1-429D-9343-6B03D72EC2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216151"/>
              <a:ext cx="1524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27EB350B-78EC-4CE4-9803-6981B8ABF25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027738" y="4837113"/>
              <a:ext cx="142875" cy="1460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E19CD1BB-BAEF-4D84-8870-955840A2D73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83263" y="1841501"/>
              <a:ext cx="631825" cy="36513"/>
            </a:xfrm>
            <a:custGeom>
              <a:avLst/>
              <a:gdLst>
                <a:gd name="T0" fmla="*/ 185 w 191"/>
                <a:gd name="T1" fmla="*/ 11 h 11"/>
                <a:gd name="T2" fmla="*/ 6 w 191"/>
                <a:gd name="T3" fmla="*/ 11 h 11"/>
                <a:gd name="T4" fmla="*/ 0 w 191"/>
                <a:gd name="T5" fmla="*/ 6 h 11"/>
                <a:gd name="T6" fmla="*/ 6 w 191"/>
                <a:gd name="T7" fmla="*/ 0 h 11"/>
                <a:gd name="T8" fmla="*/ 185 w 191"/>
                <a:gd name="T9" fmla="*/ 0 h 11"/>
                <a:gd name="T10" fmla="*/ 191 w 191"/>
                <a:gd name="T11" fmla="*/ 6 h 11"/>
                <a:gd name="T12" fmla="*/ 185 w 19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1">
                  <a:moveTo>
                    <a:pt x="18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9" y="0"/>
                    <a:pt x="191" y="2"/>
                    <a:pt x="191" y="6"/>
                  </a:cubicBezTo>
                  <a:cubicBezTo>
                    <a:pt x="191" y="9"/>
                    <a:pt x="189" y="11"/>
                    <a:pt x="185" y="11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AB3A5491-F398-47CB-BBBC-35E96F4E41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722563"/>
              <a:ext cx="1339850" cy="6286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88B05F2C-2F66-43AA-A9E2-803B1F843606}"/>
              </a:ext>
            </a:extLst>
          </p:cNvPr>
          <p:cNvSpPr/>
          <p:nvPr userDrawn="1"/>
        </p:nvSpPr>
        <p:spPr bwMode="gray">
          <a:xfrm>
            <a:off x="7892021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88D9ECD-A4C6-4CFD-BE83-83D944C0F97B}"/>
              </a:ext>
            </a:extLst>
          </p:cNvPr>
          <p:cNvGrpSpPr/>
          <p:nvPr userDrawn="1"/>
        </p:nvGrpSpPr>
        <p:grpSpPr bwMode="gray">
          <a:xfrm>
            <a:off x="8118306" y="2286842"/>
            <a:ext cx="1150309" cy="610594"/>
            <a:chOff x="6151563" y="1584325"/>
            <a:chExt cx="4276725" cy="2270126"/>
          </a:xfrm>
        </p:grpSpPr>
        <p:sp>
          <p:nvSpPr>
            <p:cNvPr id="129" name="Rectangle 47">
              <a:extLst>
                <a:ext uri="{FF2B5EF4-FFF2-40B4-BE49-F238E27FC236}">
                  <a16:creationId xmlns:a16="http://schemas.microsoft.com/office/drawing/2014/main" id="{26C055B8-93FF-46DA-B415-D8D54497176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30988" y="1584325"/>
              <a:ext cx="3317875" cy="208438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8">
              <a:extLst>
                <a:ext uri="{FF2B5EF4-FFF2-40B4-BE49-F238E27FC236}">
                  <a16:creationId xmlns:a16="http://schemas.microsoft.com/office/drawing/2014/main" id="{CFE4BDC0-DE0F-4728-875B-177D4395AA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848476" y="1785938"/>
              <a:ext cx="2879725" cy="176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F9925D4-DE10-40F0-8BA3-16B00AE6C44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51563" y="3668713"/>
              <a:ext cx="4276725" cy="185738"/>
            </a:xfrm>
            <a:custGeom>
              <a:avLst/>
              <a:gdLst>
                <a:gd name="T0" fmla="*/ 1265 w 1295"/>
                <a:gd name="T1" fmla="*/ 56 h 56"/>
                <a:gd name="T2" fmla="*/ 29 w 1295"/>
                <a:gd name="T3" fmla="*/ 56 h 56"/>
                <a:gd name="T4" fmla="*/ 0 w 1295"/>
                <a:gd name="T5" fmla="*/ 26 h 56"/>
                <a:gd name="T6" fmla="*/ 0 w 1295"/>
                <a:gd name="T7" fmla="*/ 0 h 56"/>
                <a:gd name="T8" fmla="*/ 1295 w 1295"/>
                <a:gd name="T9" fmla="*/ 0 h 56"/>
                <a:gd name="T10" fmla="*/ 1295 w 1295"/>
                <a:gd name="T11" fmla="*/ 26 h 56"/>
                <a:gd name="T12" fmla="*/ 1265 w 129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5" h="56">
                  <a:moveTo>
                    <a:pt x="1265" y="56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13" y="56"/>
                    <a:pt x="0" y="43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95" y="26"/>
                    <a:pt x="1295" y="26"/>
                    <a:pt x="1295" y="26"/>
                  </a:cubicBezTo>
                  <a:cubicBezTo>
                    <a:pt x="1295" y="43"/>
                    <a:pt x="1282" y="56"/>
                    <a:pt x="1265" y="5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E95E9909-20A7-4A13-8FBC-BB76A4AAD52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353301" y="2098675"/>
              <a:ext cx="865188" cy="3302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2FD4C439-4658-45FA-AB12-5252FC20915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098675"/>
              <a:ext cx="266700" cy="330200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4" name="Rectangle 52">
              <a:extLst>
                <a:ext uri="{FF2B5EF4-FFF2-40B4-BE49-F238E27FC236}">
                  <a16:creationId xmlns:a16="http://schemas.microsoft.com/office/drawing/2014/main" id="{D9CFF0E1-0AE6-43B7-BC45-CB587EB544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559050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5" name="Rectangle 53">
              <a:extLst>
                <a:ext uri="{FF2B5EF4-FFF2-40B4-BE49-F238E27FC236}">
                  <a16:creationId xmlns:a16="http://schemas.microsoft.com/office/drawing/2014/main" id="{E57A2468-B3CA-4D73-B693-76A85B0F761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744788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590B34AA-176F-4A9B-8492-C9062CEEB0A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925763"/>
              <a:ext cx="1131888" cy="1063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7" name="Rectangle 55">
              <a:extLst>
                <a:ext uri="{FF2B5EF4-FFF2-40B4-BE49-F238E27FC236}">
                  <a16:creationId xmlns:a16="http://schemas.microsoft.com/office/drawing/2014/main" id="{B478D54E-B6DE-4ACF-B271-59436F9D78D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111500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10E94144-47B6-4CC4-8ACA-8555C206329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297238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9" name="Rectangle 57">
              <a:extLst>
                <a:ext uri="{FF2B5EF4-FFF2-40B4-BE49-F238E27FC236}">
                  <a16:creationId xmlns:a16="http://schemas.microsoft.com/office/drawing/2014/main" id="{884B7082-B3DA-41C6-888E-340C61D061D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8">
              <a:extLst>
                <a:ext uri="{FF2B5EF4-FFF2-40B4-BE49-F238E27FC236}">
                  <a16:creationId xmlns:a16="http://schemas.microsoft.com/office/drawing/2014/main" id="{EAB98FDB-F070-4FD8-8674-449941060C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098675"/>
              <a:ext cx="312738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59">
              <a:extLst>
                <a:ext uri="{FF2B5EF4-FFF2-40B4-BE49-F238E27FC236}">
                  <a16:creationId xmlns:a16="http://schemas.microsoft.com/office/drawing/2014/main" id="{B045539F-5CE5-47A9-A17E-1643D4CD9B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60">
              <a:extLst>
                <a:ext uri="{FF2B5EF4-FFF2-40B4-BE49-F238E27FC236}">
                  <a16:creationId xmlns:a16="http://schemas.microsoft.com/office/drawing/2014/main" id="{C0C7BB4D-3B48-4D4F-B494-4C1EE0FD7C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61">
              <a:extLst>
                <a:ext uri="{FF2B5EF4-FFF2-40B4-BE49-F238E27FC236}">
                  <a16:creationId xmlns:a16="http://schemas.microsoft.com/office/drawing/2014/main" id="{0BFA0E04-B61F-491E-8CEE-2821324787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581275"/>
              <a:ext cx="312738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62">
              <a:extLst>
                <a:ext uri="{FF2B5EF4-FFF2-40B4-BE49-F238E27FC236}">
                  <a16:creationId xmlns:a16="http://schemas.microsoft.com/office/drawing/2014/main" id="{AFB42A0A-BD91-43E7-988D-573EEC53456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63">
              <a:extLst>
                <a:ext uri="{FF2B5EF4-FFF2-40B4-BE49-F238E27FC236}">
                  <a16:creationId xmlns:a16="http://schemas.microsoft.com/office/drawing/2014/main" id="{BA15039E-DBE6-4F6E-80B1-70B510D54B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265A4B65-72CE-4B68-9D58-5199411F4C9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3062288"/>
              <a:ext cx="312738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65">
              <a:extLst>
                <a:ext uri="{FF2B5EF4-FFF2-40B4-BE49-F238E27FC236}">
                  <a16:creationId xmlns:a16="http://schemas.microsoft.com/office/drawing/2014/main" id="{9602881A-C071-4CA3-9947-55E1E8A8C5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464A0F58-5D65-499E-8280-34A9DFF27F4A}"/>
              </a:ext>
            </a:extLst>
          </p:cNvPr>
          <p:cNvSpPr/>
          <p:nvPr userDrawn="1"/>
        </p:nvSpPr>
        <p:spPr bwMode="ltGray">
          <a:xfrm>
            <a:off x="3643244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69338860-60E4-44A3-B6C1-0BC1315BA942}"/>
              </a:ext>
            </a:extLst>
          </p:cNvPr>
          <p:cNvSpPr/>
          <p:nvPr userDrawn="1"/>
        </p:nvSpPr>
        <p:spPr bwMode="ltGray">
          <a:xfrm>
            <a:off x="6271892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id="{DFD379AB-2220-4E7F-85FE-EBBE910DB5C2}"/>
              </a:ext>
            </a:extLst>
          </p:cNvPr>
          <p:cNvSpPr/>
          <p:nvPr userDrawn="1"/>
        </p:nvSpPr>
        <p:spPr bwMode="ltGray">
          <a:xfrm>
            <a:off x="8826629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1C9C6-D4A9-4DFA-9E2D-9E501DB092DC}"/>
              </a:ext>
            </a:extLst>
          </p:cNvPr>
          <p:cNvGrpSpPr/>
          <p:nvPr userDrawn="1"/>
        </p:nvGrpSpPr>
        <p:grpSpPr bwMode="gray">
          <a:xfrm>
            <a:off x="3132278" y="2298246"/>
            <a:ext cx="718204" cy="544549"/>
            <a:chOff x="3132278" y="2298246"/>
            <a:chExt cx="718204" cy="5445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123BC5-D4FA-46FE-A2AC-4D6533EA9AB2}"/>
                </a:ext>
              </a:extLst>
            </p:cNvPr>
            <p:cNvSpPr/>
            <p:nvPr/>
          </p:nvSpPr>
          <p:spPr bwMode="gray">
            <a:xfrm>
              <a:off x="3194451" y="2298246"/>
              <a:ext cx="107195" cy="171511"/>
            </a:xfrm>
            <a:custGeom>
              <a:avLst/>
              <a:gdLst/>
              <a:ahLst/>
              <a:cxnLst/>
              <a:rect l="0" t="0" r="0" b="0"/>
              <a:pathLst>
                <a:path w="95250" h="152400">
                  <a:moveTo>
                    <a:pt x="81439" y="147161"/>
                  </a:moveTo>
                  <a:lnTo>
                    <a:pt x="20479" y="147161"/>
                  </a:lnTo>
                  <a:cubicBezTo>
                    <a:pt x="13811" y="147161"/>
                    <a:pt x="7144" y="141446"/>
                    <a:pt x="7144" y="133826"/>
                  </a:cubicBezTo>
                  <a:lnTo>
                    <a:pt x="7144" y="19526"/>
                  </a:lnTo>
                  <a:cubicBezTo>
                    <a:pt x="7144" y="12859"/>
                    <a:pt x="12859" y="7144"/>
                    <a:pt x="20479" y="7144"/>
                  </a:cubicBezTo>
                  <a:lnTo>
                    <a:pt x="81439" y="7144"/>
                  </a:lnTo>
                  <a:cubicBezTo>
                    <a:pt x="88106" y="7144"/>
                    <a:pt x="94774" y="12859"/>
                    <a:pt x="94774" y="20479"/>
                  </a:cubicBezTo>
                  <a:lnTo>
                    <a:pt x="94774" y="134779"/>
                  </a:lnTo>
                  <a:cubicBezTo>
                    <a:pt x="94774" y="141446"/>
                    <a:pt x="88106" y="147161"/>
                    <a:pt x="81439" y="1471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11D87E-2859-4301-A153-9C62DB528E0B}"/>
                </a:ext>
              </a:extLst>
            </p:cNvPr>
            <p:cNvSpPr/>
            <p:nvPr/>
          </p:nvSpPr>
          <p:spPr bwMode="gray">
            <a:xfrm>
              <a:off x="3293070" y="2417233"/>
              <a:ext cx="557412" cy="407339"/>
            </a:xfrm>
            <a:custGeom>
              <a:avLst/>
              <a:gdLst/>
              <a:ahLst/>
              <a:cxnLst/>
              <a:rect l="0" t="0" r="0" b="0"/>
              <a:pathLst>
                <a:path w="495300" h="361950">
                  <a:moveTo>
                    <a:pt x="488156" y="31909"/>
                  </a:moveTo>
                  <a:lnTo>
                    <a:pt x="439579" y="7144"/>
                  </a:lnTo>
                  <a:lnTo>
                    <a:pt x="7144" y="7144"/>
                  </a:lnTo>
                  <a:lnTo>
                    <a:pt x="7144" y="356711"/>
                  </a:lnTo>
                  <a:lnTo>
                    <a:pt x="433864" y="356711"/>
                  </a:lnTo>
                  <a:lnTo>
                    <a:pt x="488156" y="32813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F64010-C37F-4B0B-8C4B-E5CD5398E636}"/>
                </a:ext>
              </a:extLst>
            </p:cNvPr>
            <p:cNvSpPr/>
            <p:nvPr/>
          </p:nvSpPr>
          <p:spPr bwMode="gray">
            <a:xfrm>
              <a:off x="3293070" y="2392577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488156" y="53816"/>
                  </a:moveTo>
                  <a:lnTo>
                    <a:pt x="488156" y="49054"/>
                  </a:lnTo>
                  <a:cubicBezTo>
                    <a:pt x="488156" y="26194"/>
                    <a:pt x="469106" y="7144"/>
                    <a:pt x="446246" y="7144"/>
                  </a:cubicBezTo>
                  <a:lnTo>
                    <a:pt x="7144" y="7144"/>
                  </a:lnTo>
                  <a:lnTo>
                    <a:pt x="7144" y="53816"/>
                  </a:lnTo>
                  <a:lnTo>
                    <a:pt x="488156" y="5381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5111A6-FF13-4B86-9A02-4968F86EFDFC}"/>
                </a:ext>
              </a:extLst>
            </p:cNvPr>
            <p:cNvSpPr/>
            <p:nvPr/>
          </p:nvSpPr>
          <p:spPr bwMode="gray">
            <a:xfrm>
              <a:off x="3293070" y="2778478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7144" y="7144"/>
                  </a:moveTo>
                  <a:lnTo>
                    <a:pt x="7144" y="57626"/>
                  </a:lnTo>
                  <a:lnTo>
                    <a:pt x="446246" y="57626"/>
                  </a:lnTo>
                  <a:cubicBezTo>
                    <a:pt x="469106" y="57626"/>
                    <a:pt x="488156" y="38576"/>
                    <a:pt x="488156" y="15716"/>
                  </a:cubicBezTo>
                  <a:lnTo>
                    <a:pt x="48815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6C1B4E-7932-4411-ADEE-738D4EB9AB4F}"/>
                </a:ext>
              </a:extLst>
            </p:cNvPr>
            <p:cNvSpPr/>
            <p:nvPr/>
          </p:nvSpPr>
          <p:spPr bwMode="gray">
            <a:xfrm>
              <a:off x="3132278" y="2346484"/>
              <a:ext cx="235828" cy="482376"/>
            </a:xfrm>
            <a:custGeom>
              <a:avLst/>
              <a:gdLst/>
              <a:ahLst/>
              <a:cxnLst/>
              <a:rect l="0" t="0" r="0" b="0"/>
              <a:pathLst>
                <a:path w="209550" h="428625">
                  <a:moveTo>
                    <a:pt x="205264" y="391001"/>
                  </a:moveTo>
                  <a:lnTo>
                    <a:pt x="109061" y="428149"/>
                  </a:lnTo>
                  <a:lnTo>
                    <a:pt x="7144" y="391001"/>
                  </a:lnTo>
                  <a:lnTo>
                    <a:pt x="7144" y="48101"/>
                  </a:lnTo>
                  <a:lnTo>
                    <a:pt x="106204" y="7144"/>
                  </a:lnTo>
                  <a:lnTo>
                    <a:pt x="205264" y="48101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3E67C2-61A7-4327-B9AE-EB39024D08C9}"/>
                </a:ext>
              </a:extLst>
            </p:cNvPr>
            <p:cNvSpPr/>
            <p:nvPr/>
          </p:nvSpPr>
          <p:spPr bwMode="gray">
            <a:xfrm>
              <a:off x="3132278" y="2327189"/>
              <a:ext cx="235828" cy="75036"/>
            </a:xfrm>
            <a:custGeom>
              <a:avLst/>
              <a:gdLst/>
              <a:ahLst/>
              <a:cxnLst/>
              <a:rect l="0" t="0" r="0" b="0"/>
              <a:pathLst>
                <a:path w="209550" h="66675">
                  <a:moveTo>
                    <a:pt x="205264" y="65246"/>
                  </a:moveTo>
                  <a:lnTo>
                    <a:pt x="205264" y="44291"/>
                  </a:lnTo>
                  <a:cubicBezTo>
                    <a:pt x="205264" y="23336"/>
                    <a:pt x="188119" y="7144"/>
                    <a:pt x="168116" y="7144"/>
                  </a:cubicBezTo>
                  <a:lnTo>
                    <a:pt x="44291" y="7144"/>
                  </a:lnTo>
                  <a:cubicBezTo>
                    <a:pt x="24289" y="7144"/>
                    <a:pt x="7144" y="24289"/>
                    <a:pt x="7144" y="44291"/>
                  </a:cubicBezTo>
                  <a:lnTo>
                    <a:pt x="7144" y="65246"/>
                  </a:lnTo>
                  <a:lnTo>
                    <a:pt x="205264" y="6524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D3A9CA2-5D0F-4251-A1DB-C27B4C28C03D}"/>
                </a:ext>
              </a:extLst>
            </p:cNvPr>
            <p:cNvSpPr/>
            <p:nvPr/>
          </p:nvSpPr>
          <p:spPr bwMode="gray">
            <a:xfrm>
              <a:off x="3132278" y="2778478"/>
              <a:ext cx="235828" cy="64317"/>
            </a:xfrm>
            <a:custGeom>
              <a:avLst/>
              <a:gdLst/>
              <a:ahLst/>
              <a:cxnLst/>
              <a:rect l="0" t="0" r="0" b="0"/>
              <a:pathLst>
                <a:path w="209550" h="57150">
                  <a:moveTo>
                    <a:pt x="7144" y="7144"/>
                  </a:moveTo>
                  <a:lnTo>
                    <a:pt x="7144" y="19526"/>
                  </a:lnTo>
                  <a:cubicBezTo>
                    <a:pt x="7144" y="40481"/>
                    <a:pt x="24289" y="56674"/>
                    <a:pt x="44291" y="56674"/>
                  </a:cubicBezTo>
                  <a:lnTo>
                    <a:pt x="167164" y="56674"/>
                  </a:lnTo>
                  <a:cubicBezTo>
                    <a:pt x="188119" y="56674"/>
                    <a:pt x="204311" y="39529"/>
                    <a:pt x="204311" y="19526"/>
                  </a:cubicBezTo>
                  <a:lnTo>
                    <a:pt x="204311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9DA858-1E17-41E2-A370-09FD78386FD7}"/>
                </a:ext>
              </a:extLst>
            </p:cNvPr>
            <p:cNvSpPr/>
            <p:nvPr/>
          </p:nvSpPr>
          <p:spPr bwMode="gray">
            <a:xfrm>
              <a:off x="3407769" y="2427952"/>
              <a:ext cx="375181" cy="375181"/>
            </a:xfrm>
            <a:custGeom>
              <a:avLst/>
              <a:gdLst/>
              <a:ahLst/>
              <a:cxnLst/>
              <a:rect l="0" t="0" r="0" b="0"/>
              <a:pathLst>
                <a:path w="333375" h="333375">
                  <a:moveTo>
                    <a:pt x="329089" y="168116"/>
                  </a:moveTo>
                  <a:cubicBezTo>
                    <a:pt x="329089" y="257019"/>
                    <a:pt x="257019" y="329089"/>
                    <a:pt x="168116" y="329089"/>
                  </a:cubicBezTo>
                  <a:cubicBezTo>
                    <a:pt x="79214" y="329089"/>
                    <a:pt x="7144" y="257019"/>
                    <a:pt x="7144" y="168116"/>
                  </a:cubicBezTo>
                  <a:cubicBezTo>
                    <a:pt x="7144" y="79214"/>
                    <a:pt x="79214" y="7144"/>
                    <a:pt x="168116" y="7144"/>
                  </a:cubicBezTo>
                  <a:cubicBezTo>
                    <a:pt x="257019" y="7144"/>
                    <a:pt x="329089" y="79214"/>
                    <a:pt x="329089" y="168116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2D7D2-16E2-4E71-A0C9-3E8F510C3D69}"/>
                </a:ext>
              </a:extLst>
            </p:cNvPr>
            <p:cNvSpPr/>
            <p:nvPr/>
          </p:nvSpPr>
          <p:spPr bwMode="gray">
            <a:xfrm>
              <a:off x="3436711" y="2456894"/>
              <a:ext cx="310864" cy="310864"/>
            </a:xfrm>
            <a:custGeom>
              <a:avLst/>
              <a:gdLst/>
              <a:ahLst/>
              <a:cxnLst/>
              <a:rect l="0" t="0" r="0" b="0"/>
              <a:pathLst>
                <a:path w="276225" h="276225">
                  <a:moveTo>
                    <a:pt x="277654" y="142399"/>
                  </a:moveTo>
                  <a:cubicBezTo>
                    <a:pt x="277654" y="217098"/>
                    <a:pt x="217098" y="277654"/>
                    <a:pt x="142399" y="277654"/>
                  </a:cubicBezTo>
                  <a:cubicBezTo>
                    <a:pt x="67699" y="277654"/>
                    <a:pt x="7144" y="217098"/>
                    <a:pt x="7144" y="142399"/>
                  </a:cubicBezTo>
                  <a:cubicBezTo>
                    <a:pt x="7144" y="67699"/>
                    <a:pt x="67699" y="7144"/>
                    <a:pt x="142399" y="7144"/>
                  </a:cubicBezTo>
                  <a:cubicBezTo>
                    <a:pt x="217098" y="7144"/>
                    <a:pt x="277654" y="67699"/>
                    <a:pt x="277654" y="142399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D67E79-9064-4B8F-BA3E-B5213A78A1AD}"/>
                </a:ext>
              </a:extLst>
            </p:cNvPr>
            <p:cNvSpPr/>
            <p:nvPr/>
          </p:nvSpPr>
          <p:spPr bwMode="gray">
            <a:xfrm>
              <a:off x="3588927" y="2609110"/>
              <a:ext cx="160792" cy="160792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7144" y="141446"/>
                  </a:moveTo>
                  <a:lnTo>
                    <a:pt x="7144" y="7144"/>
                  </a:lnTo>
                  <a:lnTo>
                    <a:pt x="142399" y="7144"/>
                  </a:lnTo>
                  <a:lnTo>
                    <a:pt x="142399" y="7144"/>
                  </a:lnTo>
                  <a:cubicBezTo>
                    <a:pt x="142399" y="81439"/>
                    <a:pt x="82391" y="141446"/>
                    <a:pt x="7144" y="141446"/>
                  </a:cubicBezTo>
                  <a:lnTo>
                    <a:pt x="7144" y="14144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81B2B0-E706-40DB-902E-6B6B6D6A4E6C}"/>
                </a:ext>
              </a:extLst>
            </p:cNvPr>
            <p:cNvSpPr/>
            <p:nvPr/>
          </p:nvSpPr>
          <p:spPr bwMode="gray">
            <a:xfrm>
              <a:off x="3497812" y="2517996"/>
              <a:ext cx="192950" cy="192950"/>
            </a:xfrm>
            <a:custGeom>
              <a:avLst/>
              <a:gdLst/>
              <a:ahLst/>
              <a:cxnLst/>
              <a:rect l="0" t="0" r="0" b="0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2AA46AB-18A0-4251-B4B2-A28EA46FABC6}"/>
                </a:ext>
              </a:extLst>
            </p:cNvPr>
            <p:cNvSpPr/>
            <p:nvPr/>
          </p:nvSpPr>
          <p:spPr bwMode="gray">
            <a:xfrm>
              <a:off x="3528898" y="2549081"/>
              <a:ext cx="75036" cy="75036"/>
            </a:xfrm>
            <a:custGeom>
              <a:avLst/>
              <a:gdLst/>
              <a:ahLst/>
              <a:cxnLst/>
              <a:rect l="0" t="0" r="0" b="0"/>
              <a:pathLst>
                <a:path w="66675" h="66675">
                  <a:moveTo>
                    <a:pt x="68104" y="37624"/>
                  </a:moveTo>
                  <a:cubicBezTo>
                    <a:pt x="68104" y="54457"/>
                    <a:pt x="54457" y="68104"/>
                    <a:pt x="37624" y="68104"/>
                  </a:cubicBezTo>
                  <a:cubicBezTo>
                    <a:pt x="20790" y="68104"/>
                    <a:pt x="7144" y="54457"/>
                    <a:pt x="7144" y="37624"/>
                  </a:cubicBezTo>
                  <a:cubicBezTo>
                    <a:pt x="7144" y="20790"/>
                    <a:pt x="20790" y="7144"/>
                    <a:pt x="37624" y="7144"/>
                  </a:cubicBezTo>
                  <a:cubicBezTo>
                    <a:pt x="54457" y="7144"/>
                    <a:pt x="68104" y="20790"/>
                    <a:pt x="68104" y="376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3424F-38F4-432B-AE52-7BC0881813F7}"/>
                </a:ext>
              </a:extLst>
            </p:cNvPr>
            <p:cNvSpPr/>
            <p:nvPr/>
          </p:nvSpPr>
          <p:spPr bwMode="gray">
            <a:xfrm>
              <a:off x="3388474" y="2416160"/>
              <a:ext cx="64317" cy="64317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8579" y="32861"/>
                  </a:moveTo>
                  <a:cubicBezTo>
                    <a:pt x="58579" y="47065"/>
                    <a:pt x="47065" y="58579"/>
                    <a:pt x="32861" y="58579"/>
                  </a:cubicBezTo>
                  <a:cubicBezTo>
                    <a:pt x="18658" y="58579"/>
                    <a:pt x="7144" y="47065"/>
                    <a:pt x="7144" y="32861"/>
                  </a:cubicBezTo>
                  <a:cubicBezTo>
                    <a:pt x="7144" y="18658"/>
                    <a:pt x="18658" y="7144"/>
                    <a:pt x="32861" y="7144"/>
                  </a:cubicBezTo>
                  <a:cubicBezTo>
                    <a:pt x="47065" y="7144"/>
                    <a:pt x="58579" y="18658"/>
                    <a:pt x="58579" y="328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A05F177-6194-465B-BE2A-800E5ED64142}"/>
                </a:ext>
              </a:extLst>
            </p:cNvPr>
            <p:cNvSpPr/>
            <p:nvPr/>
          </p:nvSpPr>
          <p:spPr bwMode="gray">
            <a:xfrm>
              <a:off x="3132278" y="2392577"/>
              <a:ext cx="96475" cy="396620"/>
            </a:xfrm>
            <a:custGeom>
              <a:avLst/>
              <a:gdLst/>
              <a:ahLst/>
              <a:cxnLst/>
              <a:rect l="0" t="0" r="0" b="0"/>
              <a:pathLst>
                <a:path w="85725" h="352425">
                  <a:moveTo>
                    <a:pt x="7144" y="7144"/>
                  </a:moveTo>
                  <a:lnTo>
                    <a:pt x="83344" y="7144"/>
                  </a:lnTo>
                  <a:lnTo>
                    <a:pt x="83344" y="350044"/>
                  </a:lnTo>
                  <a:lnTo>
                    <a:pt x="7144" y="35004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D552AA-E188-4FE9-820E-7624D3B5EABD}"/>
                </a:ext>
              </a:extLst>
            </p:cNvPr>
            <p:cNvSpPr/>
            <p:nvPr/>
          </p:nvSpPr>
          <p:spPr bwMode="gray">
            <a:xfrm>
              <a:off x="3451718" y="2316470"/>
              <a:ext cx="289425" cy="85756"/>
            </a:xfrm>
            <a:custGeom>
              <a:avLst/>
              <a:gdLst/>
              <a:ahLst/>
              <a:cxnLst/>
              <a:rect l="0" t="0" r="0" b="0"/>
              <a:pathLst>
                <a:path w="257175" h="76200">
                  <a:moveTo>
                    <a:pt x="251936" y="75724"/>
                  </a:moveTo>
                  <a:lnTo>
                    <a:pt x="7144" y="75724"/>
                  </a:lnTo>
                  <a:lnTo>
                    <a:pt x="41434" y="17621"/>
                  </a:lnTo>
                  <a:cubicBezTo>
                    <a:pt x="45244" y="10954"/>
                    <a:pt x="52864" y="7144"/>
                    <a:pt x="60484" y="7144"/>
                  </a:cubicBezTo>
                  <a:lnTo>
                    <a:pt x="198596" y="7144"/>
                  </a:lnTo>
                  <a:cubicBezTo>
                    <a:pt x="206216" y="7144"/>
                    <a:pt x="213836" y="10954"/>
                    <a:pt x="217646" y="17621"/>
                  </a:cubicBezTo>
                  <a:lnTo>
                    <a:pt x="251936" y="7572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2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5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2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42338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0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6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CE36-028D-4452-A23F-34CD3A39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4D07-6828-4FCA-BA2D-9F643DA6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2C4B-B774-48BA-909E-AF293439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40C-BE12-4695-8F9D-87DE29F79717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871E-B264-4FAA-9E8B-D9A584C9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92677-4B5A-4263-B5D4-518E17F7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433-5119-4E82-ADBB-6EFD89CE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38F91980-4640-4420-B101-C9BEC37A1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379F3-BC61-44ED-8F9B-54F8B85025ED}"/>
              </a:ext>
            </a:extLst>
          </p:cNvPr>
          <p:cNvSpPr txBox="1"/>
          <p:nvPr userDrawn="1"/>
        </p:nvSpPr>
        <p:spPr>
          <a:xfrm>
            <a:off x="586581" y="4218495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DB113-B00E-4752-81DB-AE332342DD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5098119" y="585788"/>
            <a:ext cx="7093880" cy="6272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AA312A-DD58-46FD-BCDC-F49B62DD9C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2322537"/>
            <a:ext cx="3012187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90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5248-C465-4152-8F4F-73D9F7C4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B5BA-8654-43D5-8FA1-5978D5BE7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B9D46-1610-4F64-B1D6-605A3C6A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E4F20-B436-40E2-80FF-16CF0742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DA02-B693-45F9-A3A1-1691BE93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A1DA8-E4CF-4872-9309-04E3DDF3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64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in front of a crowd&#10;&#10;Description generated with very high confidence">
            <a:extLst>
              <a:ext uri="{FF2B5EF4-FFF2-40B4-BE49-F238E27FC236}">
                <a16:creationId xmlns:a16="http://schemas.microsoft.com/office/drawing/2014/main" id="{ADC57F9E-658E-424C-9EF1-3587089C9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98" y="0"/>
            <a:ext cx="6858001" cy="6858000"/>
          </a:xfrm>
          <a:prstGeom prst="rect">
            <a:avLst/>
          </a:prstGeom>
        </p:spPr>
      </p:pic>
      <p:pic>
        <p:nvPicPr>
          <p:cNvPr id="10" name="MS logo gray - EMF" descr="Microsoft logo, gray text version">
            <a:extLst>
              <a:ext uri="{FF2B5EF4-FFF2-40B4-BE49-F238E27FC236}">
                <a16:creationId xmlns:a16="http://schemas.microsoft.com/office/drawing/2014/main" id="{B802B7FF-9FAE-427A-B679-4364FE2DB5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31E8BB-BB76-41F9-856D-368DE9900663}"/>
              </a:ext>
            </a:extLst>
          </p:cNvPr>
          <p:cNvSpPr txBox="1"/>
          <p:nvPr userDrawn="1"/>
        </p:nvSpPr>
        <p:spPr>
          <a:xfrm>
            <a:off x="586581" y="4219064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E6D70F-8056-4653-91E4-BE7FAAFEBA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2322537"/>
            <a:ext cx="3012188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13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4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8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5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1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0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7D82-D3CA-4CF9-8485-3D14EC13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54672-828B-4F47-A918-B2C96642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131BB-D435-4676-B339-D8D14899C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9B0B7-9162-4E90-A69F-B99B6FEF6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6AABD-C397-439E-9CCC-889FC861B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04253-82B4-47BA-847E-91FD5D46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5732E-3D4D-4992-BB96-0F50DECE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4BE40-3B11-43EE-BB17-A93F456D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30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8719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1984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2722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12648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12648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066C-5133-4E22-AE58-F2101DA24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59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126480" cy="498598"/>
          </a:xfrm>
          <a:noFill/>
        </p:spPr>
        <p:txBody>
          <a:bodyPr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853EF-249B-4DEC-B679-038CCEA0B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63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13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8207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540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5832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8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75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07666-5C5E-4C40-8C68-86D1F3CAB0C5}"/>
              </a:ext>
            </a:extLst>
          </p:cNvPr>
          <p:cNvSpPr txBox="1"/>
          <p:nvPr userDrawn="1"/>
        </p:nvSpPr>
        <p:spPr>
          <a:xfrm>
            <a:off x="584200" y="4173080"/>
            <a:ext cx="11022584" cy="20959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B1A30E-72AA-4A8F-A97F-FD4B4989FC97}"/>
              </a:ext>
            </a:extLst>
          </p:cNvPr>
          <p:cNvSpPr/>
          <p:nvPr userDrawn="1"/>
        </p:nvSpPr>
        <p:spPr bwMode="gray">
          <a:xfrm>
            <a:off x="2697102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6F400F5-9FA0-4CE6-B207-5F2FF50C7927}"/>
              </a:ext>
            </a:extLst>
          </p:cNvPr>
          <p:cNvSpPr/>
          <p:nvPr userDrawn="1"/>
        </p:nvSpPr>
        <p:spPr bwMode="gray">
          <a:xfrm>
            <a:off x="5318069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797159-0B2F-4995-81D8-EBFFD05AB617}"/>
              </a:ext>
            </a:extLst>
          </p:cNvPr>
          <p:cNvGrpSpPr/>
          <p:nvPr userDrawn="1"/>
        </p:nvGrpSpPr>
        <p:grpSpPr bwMode="gray">
          <a:xfrm flipH="1">
            <a:off x="5901486" y="2178437"/>
            <a:ext cx="436044" cy="827404"/>
            <a:chOff x="5200650" y="1722438"/>
            <a:chExt cx="1797050" cy="3409950"/>
          </a:xfrm>
        </p:grpSpPr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D5EE552A-CFE9-4D35-BDE3-A939AA559C2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200650" y="1722438"/>
              <a:ext cx="1797050" cy="3409950"/>
            </a:xfrm>
            <a:custGeom>
              <a:avLst/>
              <a:gdLst>
                <a:gd name="T0" fmla="*/ 497 w 543"/>
                <a:gd name="T1" fmla="*/ 0 h 1030"/>
                <a:gd name="T2" fmla="*/ 46 w 543"/>
                <a:gd name="T3" fmla="*/ 0 h 1030"/>
                <a:gd name="T4" fmla="*/ 0 w 543"/>
                <a:gd name="T5" fmla="*/ 46 h 1030"/>
                <a:gd name="T6" fmla="*/ 0 w 543"/>
                <a:gd name="T7" fmla="*/ 983 h 1030"/>
                <a:gd name="T8" fmla="*/ 46 w 543"/>
                <a:gd name="T9" fmla="*/ 1030 h 1030"/>
                <a:gd name="T10" fmla="*/ 497 w 543"/>
                <a:gd name="T11" fmla="*/ 1030 h 1030"/>
                <a:gd name="T12" fmla="*/ 543 w 543"/>
                <a:gd name="T13" fmla="*/ 983 h 1030"/>
                <a:gd name="T14" fmla="*/ 543 w 543"/>
                <a:gd name="T15" fmla="*/ 46 h 1030"/>
                <a:gd name="T16" fmla="*/ 497 w 543"/>
                <a:gd name="T1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1030">
                  <a:moveTo>
                    <a:pt x="497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09"/>
                    <a:pt x="21" y="1030"/>
                    <a:pt x="46" y="1030"/>
                  </a:cubicBezTo>
                  <a:cubicBezTo>
                    <a:pt x="497" y="1030"/>
                    <a:pt x="497" y="1030"/>
                    <a:pt x="497" y="1030"/>
                  </a:cubicBezTo>
                  <a:cubicBezTo>
                    <a:pt x="522" y="1030"/>
                    <a:pt x="543" y="1009"/>
                    <a:pt x="543" y="983"/>
                  </a:cubicBezTo>
                  <a:cubicBezTo>
                    <a:pt x="543" y="46"/>
                    <a:pt x="543" y="46"/>
                    <a:pt x="543" y="46"/>
                  </a:cubicBezTo>
                  <a:cubicBezTo>
                    <a:pt x="543" y="21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62561F91-9D8C-4635-B806-AE2D1119614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10188" y="2262188"/>
              <a:ext cx="1577975" cy="2433638"/>
            </a:xfrm>
            <a:custGeom>
              <a:avLst/>
              <a:gdLst>
                <a:gd name="T0" fmla="*/ 0 w 994"/>
                <a:gd name="T1" fmla="*/ 1533 h 1533"/>
                <a:gd name="T2" fmla="*/ 994 w 994"/>
                <a:gd name="T3" fmla="*/ 1533 h 1533"/>
                <a:gd name="T4" fmla="*/ 994 w 994"/>
                <a:gd name="T5" fmla="*/ 62 h 1533"/>
                <a:gd name="T6" fmla="*/ 498 w 994"/>
                <a:gd name="T7" fmla="*/ 0 h 1533"/>
                <a:gd name="T8" fmla="*/ 0 w 994"/>
                <a:gd name="T9" fmla="*/ 62 h 1533"/>
                <a:gd name="T10" fmla="*/ 0 w 994"/>
                <a:gd name="T1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533">
                  <a:moveTo>
                    <a:pt x="0" y="1533"/>
                  </a:moveTo>
                  <a:lnTo>
                    <a:pt x="994" y="1533"/>
                  </a:lnTo>
                  <a:lnTo>
                    <a:pt x="994" y="62"/>
                  </a:lnTo>
                  <a:lnTo>
                    <a:pt x="498" y="0"/>
                  </a:lnTo>
                  <a:lnTo>
                    <a:pt x="0" y="62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71C38A4E-A7CA-4FC4-B76A-394814BBAD3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10188" y="2006601"/>
              <a:ext cx="1577975" cy="3540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0EB3CFB9-1B4F-40C4-8527-07696A24C4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42013" y="3522663"/>
              <a:ext cx="804863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A6E51830-661E-42FF-A82A-D30745B76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689351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5201EB4-D463-4472-9390-C70DD9F565C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851276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B130CDDD-D0C4-4E72-B76C-DB984523826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013201"/>
              <a:ext cx="730250" cy="428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65FB6058-8B32-4371-95BE-A2B310C6B8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178301"/>
              <a:ext cx="132715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34">
              <a:extLst>
                <a:ext uri="{FF2B5EF4-FFF2-40B4-BE49-F238E27FC236}">
                  <a16:creationId xmlns:a16="http://schemas.microsoft.com/office/drawing/2014/main" id="{FB2303C7-0661-4CF0-B491-D2E9D47EE1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49975" y="4341813"/>
              <a:ext cx="59690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C3FA6748-9371-4617-9A5E-AEF6112AB5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32488" y="2509838"/>
              <a:ext cx="836613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22819134-DC28-4E40-9A2C-B052D6FE6E7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509838"/>
              <a:ext cx="171450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A8AB1BAE-A549-4C2D-90AE-29E7A84F30C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680075" y="2509838"/>
              <a:ext cx="173038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6BB21AAD-BEBD-464D-9425-DFCE1A81021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25663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82C133A5-90DA-4452-B1C2-96A28D1B3B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68526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9EC959C0-2ED1-429D-9343-6B03D72EC2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216151"/>
              <a:ext cx="1524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27EB350B-78EC-4CE4-9803-6981B8ABF25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027738" y="4837113"/>
              <a:ext cx="142875" cy="1460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E19CD1BB-BAEF-4D84-8870-955840A2D73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83263" y="1841501"/>
              <a:ext cx="631825" cy="36513"/>
            </a:xfrm>
            <a:custGeom>
              <a:avLst/>
              <a:gdLst>
                <a:gd name="T0" fmla="*/ 185 w 191"/>
                <a:gd name="T1" fmla="*/ 11 h 11"/>
                <a:gd name="T2" fmla="*/ 6 w 191"/>
                <a:gd name="T3" fmla="*/ 11 h 11"/>
                <a:gd name="T4" fmla="*/ 0 w 191"/>
                <a:gd name="T5" fmla="*/ 6 h 11"/>
                <a:gd name="T6" fmla="*/ 6 w 191"/>
                <a:gd name="T7" fmla="*/ 0 h 11"/>
                <a:gd name="T8" fmla="*/ 185 w 191"/>
                <a:gd name="T9" fmla="*/ 0 h 11"/>
                <a:gd name="T10" fmla="*/ 191 w 191"/>
                <a:gd name="T11" fmla="*/ 6 h 11"/>
                <a:gd name="T12" fmla="*/ 185 w 19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1">
                  <a:moveTo>
                    <a:pt x="18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9" y="0"/>
                    <a:pt x="191" y="2"/>
                    <a:pt x="191" y="6"/>
                  </a:cubicBezTo>
                  <a:cubicBezTo>
                    <a:pt x="191" y="9"/>
                    <a:pt x="189" y="11"/>
                    <a:pt x="185" y="11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AB3A5491-F398-47CB-BBBC-35E96F4E41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722563"/>
              <a:ext cx="1339850" cy="6286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88B05F2C-2F66-43AA-A9E2-803B1F843606}"/>
              </a:ext>
            </a:extLst>
          </p:cNvPr>
          <p:cNvSpPr/>
          <p:nvPr userDrawn="1"/>
        </p:nvSpPr>
        <p:spPr bwMode="gray">
          <a:xfrm>
            <a:off x="7892021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88D9ECD-A4C6-4CFD-BE83-83D944C0F97B}"/>
              </a:ext>
            </a:extLst>
          </p:cNvPr>
          <p:cNvGrpSpPr/>
          <p:nvPr userDrawn="1"/>
        </p:nvGrpSpPr>
        <p:grpSpPr bwMode="gray">
          <a:xfrm>
            <a:off x="8118306" y="2286842"/>
            <a:ext cx="1150309" cy="610594"/>
            <a:chOff x="6151563" y="1584325"/>
            <a:chExt cx="4276725" cy="2270126"/>
          </a:xfrm>
        </p:grpSpPr>
        <p:sp>
          <p:nvSpPr>
            <p:cNvPr id="129" name="Rectangle 47">
              <a:extLst>
                <a:ext uri="{FF2B5EF4-FFF2-40B4-BE49-F238E27FC236}">
                  <a16:creationId xmlns:a16="http://schemas.microsoft.com/office/drawing/2014/main" id="{26C055B8-93FF-46DA-B415-D8D54497176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30988" y="1584325"/>
              <a:ext cx="3317875" cy="208438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8">
              <a:extLst>
                <a:ext uri="{FF2B5EF4-FFF2-40B4-BE49-F238E27FC236}">
                  <a16:creationId xmlns:a16="http://schemas.microsoft.com/office/drawing/2014/main" id="{CFE4BDC0-DE0F-4728-875B-177D4395AA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848476" y="1785938"/>
              <a:ext cx="2879725" cy="176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F9925D4-DE10-40F0-8BA3-16B00AE6C44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51563" y="3668713"/>
              <a:ext cx="4276725" cy="185738"/>
            </a:xfrm>
            <a:custGeom>
              <a:avLst/>
              <a:gdLst>
                <a:gd name="T0" fmla="*/ 1265 w 1295"/>
                <a:gd name="T1" fmla="*/ 56 h 56"/>
                <a:gd name="T2" fmla="*/ 29 w 1295"/>
                <a:gd name="T3" fmla="*/ 56 h 56"/>
                <a:gd name="T4" fmla="*/ 0 w 1295"/>
                <a:gd name="T5" fmla="*/ 26 h 56"/>
                <a:gd name="T6" fmla="*/ 0 w 1295"/>
                <a:gd name="T7" fmla="*/ 0 h 56"/>
                <a:gd name="T8" fmla="*/ 1295 w 1295"/>
                <a:gd name="T9" fmla="*/ 0 h 56"/>
                <a:gd name="T10" fmla="*/ 1295 w 1295"/>
                <a:gd name="T11" fmla="*/ 26 h 56"/>
                <a:gd name="T12" fmla="*/ 1265 w 129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5" h="56">
                  <a:moveTo>
                    <a:pt x="1265" y="56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13" y="56"/>
                    <a:pt x="0" y="43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95" y="26"/>
                    <a:pt x="1295" y="26"/>
                    <a:pt x="1295" y="26"/>
                  </a:cubicBezTo>
                  <a:cubicBezTo>
                    <a:pt x="1295" y="43"/>
                    <a:pt x="1282" y="56"/>
                    <a:pt x="1265" y="5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E95E9909-20A7-4A13-8FBC-BB76A4AAD52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353301" y="2098675"/>
              <a:ext cx="865188" cy="3302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2FD4C439-4658-45FA-AB12-5252FC20915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098675"/>
              <a:ext cx="266700" cy="330200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4" name="Rectangle 52">
              <a:extLst>
                <a:ext uri="{FF2B5EF4-FFF2-40B4-BE49-F238E27FC236}">
                  <a16:creationId xmlns:a16="http://schemas.microsoft.com/office/drawing/2014/main" id="{D9CFF0E1-0AE6-43B7-BC45-CB587EB544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559050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5" name="Rectangle 53">
              <a:extLst>
                <a:ext uri="{FF2B5EF4-FFF2-40B4-BE49-F238E27FC236}">
                  <a16:creationId xmlns:a16="http://schemas.microsoft.com/office/drawing/2014/main" id="{E57A2468-B3CA-4D73-B693-76A85B0F761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744788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590B34AA-176F-4A9B-8492-C9062CEEB0A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925763"/>
              <a:ext cx="1131888" cy="1063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7" name="Rectangle 55">
              <a:extLst>
                <a:ext uri="{FF2B5EF4-FFF2-40B4-BE49-F238E27FC236}">
                  <a16:creationId xmlns:a16="http://schemas.microsoft.com/office/drawing/2014/main" id="{B478D54E-B6DE-4ACF-B271-59436F9D78D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111500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10E94144-47B6-4CC4-8ACA-8555C206329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297238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9" name="Rectangle 57">
              <a:extLst>
                <a:ext uri="{FF2B5EF4-FFF2-40B4-BE49-F238E27FC236}">
                  <a16:creationId xmlns:a16="http://schemas.microsoft.com/office/drawing/2014/main" id="{884B7082-B3DA-41C6-888E-340C61D061D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8">
              <a:extLst>
                <a:ext uri="{FF2B5EF4-FFF2-40B4-BE49-F238E27FC236}">
                  <a16:creationId xmlns:a16="http://schemas.microsoft.com/office/drawing/2014/main" id="{EAB98FDB-F070-4FD8-8674-449941060C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098675"/>
              <a:ext cx="312738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59">
              <a:extLst>
                <a:ext uri="{FF2B5EF4-FFF2-40B4-BE49-F238E27FC236}">
                  <a16:creationId xmlns:a16="http://schemas.microsoft.com/office/drawing/2014/main" id="{B045539F-5CE5-47A9-A17E-1643D4CD9B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60">
              <a:extLst>
                <a:ext uri="{FF2B5EF4-FFF2-40B4-BE49-F238E27FC236}">
                  <a16:creationId xmlns:a16="http://schemas.microsoft.com/office/drawing/2014/main" id="{C0C7BB4D-3B48-4D4F-B494-4C1EE0FD7C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61">
              <a:extLst>
                <a:ext uri="{FF2B5EF4-FFF2-40B4-BE49-F238E27FC236}">
                  <a16:creationId xmlns:a16="http://schemas.microsoft.com/office/drawing/2014/main" id="{0BFA0E04-B61F-491E-8CEE-2821324787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581275"/>
              <a:ext cx="312738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62">
              <a:extLst>
                <a:ext uri="{FF2B5EF4-FFF2-40B4-BE49-F238E27FC236}">
                  <a16:creationId xmlns:a16="http://schemas.microsoft.com/office/drawing/2014/main" id="{AFB42A0A-BD91-43E7-988D-573EEC53456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63">
              <a:extLst>
                <a:ext uri="{FF2B5EF4-FFF2-40B4-BE49-F238E27FC236}">
                  <a16:creationId xmlns:a16="http://schemas.microsoft.com/office/drawing/2014/main" id="{BA15039E-DBE6-4F6E-80B1-70B510D54B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265A4B65-72CE-4B68-9D58-5199411F4C9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3062288"/>
              <a:ext cx="312738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65">
              <a:extLst>
                <a:ext uri="{FF2B5EF4-FFF2-40B4-BE49-F238E27FC236}">
                  <a16:creationId xmlns:a16="http://schemas.microsoft.com/office/drawing/2014/main" id="{9602881A-C071-4CA3-9947-55E1E8A8C5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464A0F58-5D65-499E-8280-34A9DFF27F4A}"/>
              </a:ext>
            </a:extLst>
          </p:cNvPr>
          <p:cNvSpPr/>
          <p:nvPr userDrawn="1"/>
        </p:nvSpPr>
        <p:spPr bwMode="ltGray">
          <a:xfrm>
            <a:off x="3643244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69338860-60E4-44A3-B6C1-0BC1315BA942}"/>
              </a:ext>
            </a:extLst>
          </p:cNvPr>
          <p:cNvSpPr/>
          <p:nvPr userDrawn="1"/>
        </p:nvSpPr>
        <p:spPr bwMode="ltGray">
          <a:xfrm>
            <a:off x="6271892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id="{DFD379AB-2220-4E7F-85FE-EBBE910DB5C2}"/>
              </a:ext>
            </a:extLst>
          </p:cNvPr>
          <p:cNvSpPr/>
          <p:nvPr userDrawn="1"/>
        </p:nvSpPr>
        <p:spPr bwMode="ltGray">
          <a:xfrm>
            <a:off x="8826629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1C9C6-D4A9-4DFA-9E2D-9E501DB092DC}"/>
              </a:ext>
            </a:extLst>
          </p:cNvPr>
          <p:cNvGrpSpPr/>
          <p:nvPr userDrawn="1"/>
        </p:nvGrpSpPr>
        <p:grpSpPr bwMode="gray">
          <a:xfrm>
            <a:off x="3132278" y="2298246"/>
            <a:ext cx="718204" cy="544549"/>
            <a:chOff x="3132278" y="2298246"/>
            <a:chExt cx="718204" cy="5445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123BC5-D4FA-46FE-A2AC-4D6533EA9AB2}"/>
                </a:ext>
              </a:extLst>
            </p:cNvPr>
            <p:cNvSpPr/>
            <p:nvPr/>
          </p:nvSpPr>
          <p:spPr bwMode="gray">
            <a:xfrm>
              <a:off x="3194451" y="2298246"/>
              <a:ext cx="107195" cy="171511"/>
            </a:xfrm>
            <a:custGeom>
              <a:avLst/>
              <a:gdLst/>
              <a:ahLst/>
              <a:cxnLst/>
              <a:rect l="0" t="0" r="0" b="0"/>
              <a:pathLst>
                <a:path w="95250" h="152400">
                  <a:moveTo>
                    <a:pt x="81439" y="147161"/>
                  </a:moveTo>
                  <a:lnTo>
                    <a:pt x="20479" y="147161"/>
                  </a:lnTo>
                  <a:cubicBezTo>
                    <a:pt x="13811" y="147161"/>
                    <a:pt x="7144" y="141446"/>
                    <a:pt x="7144" y="133826"/>
                  </a:cubicBezTo>
                  <a:lnTo>
                    <a:pt x="7144" y="19526"/>
                  </a:lnTo>
                  <a:cubicBezTo>
                    <a:pt x="7144" y="12859"/>
                    <a:pt x="12859" y="7144"/>
                    <a:pt x="20479" y="7144"/>
                  </a:cubicBezTo>
                  <a:lnTo>
                    <a:pt x="81439" y="7144"/>
                  </a:lnTo>
                  <a:cubicBezTo>
                    <a:pt x="88106" y="7144"/>
                    <a:pt x="94774" y="12859"/>
                    <a:pt x="94774" y="20479"/>
                  </a:cubicBezTo>
                  <a:lnTo>
                    <a:pt x="94774" y="134779"/>
                  </a:lnTo>
                  <a:cubicBezTo>
                    <a:pt x="94774" y="141446"/>
                    <a:pt x="88106" y="147161"/>
                    <a:pt x="81439" y="1471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11D87E-2859-4301-A153-9C62DB528E0B}"/>
                </a:ext>
              </a:extLst>
            </p:cNvPr>
            <p:cNvSpPr/>
            <p:nvPr/>
          </p:nvSpPr>
          <p:spPr bwMode="gray">
            <a:xfrm>
              <a:off x="3293070" y="2417233"/>
              <a:ext cx="557412" cy="407339"/>
            </a:xfrm>
            <a:custGeom>
              <a:avLst/>
              <a:gdLst/>
              <a:ahLst/>
              <a:cxnLst/>
              <a:rect l="0" t="0" r="0" b="0"/>
              <a:pathLst>
                <a:path w="495300" h="361950">
                  <a:moveTo>
                    <a:pt x="488156" y="31909"/>
                  </a:moveTo>
                  <a:lnTo>
                    <a:pt x="439579" y="7144"/>
                  </a:lnTo>
                  <a:lnTo>
                    <a:pt x="7144" y="7144"/>
                  </a:lnTo>
                  <a:lnTo>
                    <a:pt x="7144" y="356711"/>
                  </a:lnTo>
                  <a:lnTo>
                    <a:pt x="433864" y="356711"/>
                  </a:lnTo>
                  <a:lnTo>
                    <a:pt x="488156" y="32813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F64010-C37F-4B0B-8C4B-E5CD5398E636}"/>
                </a:ext>
              </a:extLst>
            </p:cNvPr>
            <p:cNvSpPr/>
            <p:nvPr/>
          </p:nvSpPr>
          <p:spPr bwMode="gray">
            <a:xfrm>
              <a:off x="3293070" y="2392577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488156" y="53816"/>
                  </a:moveTo>
                  <a:lnTo>
                    <a:pt x="488156" y="49054"/>
                  </a:lnTo>
                  <a:cubicBezTo>
                    <a:pt x="488156" y="26194"/>
                    <a:pt x="469106" y="7144"/>
                    <a:pt x="446246" y="7144"/>
                  </a:cubicBezTo>
                  <a:lnTo>
                    <a:pt x="7144" y="7144"/>
                  </a:lnTo>
                  <a:lnTo>
                    <a:pt x="7144" y="53816"/>
                  </a:lnTo>
                  <a:lnTo>
                    <a:pt x="488156" y="5381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5111A6-FF13-4B86-9A02-4968F86EFDFC}"/>
                </a:ext>
              </a:extLst>
            </p:cNvPr>
            <p:cNvSpPr/>
            <p:nvPr/>
          </p:nvSpPr>
          <p:spPr bwMode="gray">
            <a:xfrm>
              <a:off x="3293070" y="2778478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7144" y="7144"/>
                  </a:moveTo>
                  <a:lnTo>
                    <a:pt x="7144" y="57626"/>
                  </a:lnTo>
                  <a:lnTo>
                    <a:pt x="446246" y="57626"/>
                  </a:lnTo>
                  <a:cubicBezTo>
                    <a:pt x="469106" y="57626"/>
                    <a:pt x="488156" y="38576"/>
                    <a:pt x="488156" y="15716"/>
                  </a:cubicBezTo>
                  <a:lnTo>
                    <a:pt x="48815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6C1B4E-7932-4411-ADEE-738D4EB9AB4F}"/>
                </a:ext>
              </a:extLst>
            </p:cNvPr>
            <p:cNvSpPr/>
            <p:nvPr/>
          </p:nvSpPr>
          <p:spPr bwMode="gray">
            <a:xfrm>
              <a:off x="3132278" y="2346484"/>
              <a:ext cx="235828" cy="482376"/>
            </a:xfrm>
            <a:custGeom>
              <a:avLst/>
              <a:gdLst/>
              <a:ahLst/>
              <a:cxnLst/>
              <a:rect l="0" t="0" r="0" b="0"/>
              <a:pathLst>
                <a:path w="209550" h="428625">
                  <a:moveTo>
                    <a:pt x="205264" y="391001"/>
                  </a:moveTo>
                  <a:lnTo>
                    <a:pt x="109061" y="428149"/>
                  </a:lnTo>
                  <a:lnTo>
                    <a:pt x="7144" y="391001"/>
                  </a:lnTo>
                  <a:lnTo>
                    <a:pt x="7144" y="48101"/>
                  </a:lnTo>
                  <a:lnTo>
                    <a:pt x="106204" y="7144"/>
                  </a:lnTo>
                  <a:lnTo>
                    <a:pt x="205264" y="48101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3E67C2-61A7-4327-B9AE-EB39024D08C9}"/>
                </a:ext>
              </a:extLst>
            </p:cNvPr>
            <p:cNvSpPr/>
            <p:nvPr/>
          </p:nvSpPr>
          <p:spPr bwMode="gray">
            <a:xfrm>
              <a:off x="3132278" y="2327189"/>
              <a:ext cx="235828" cy="75036"/>
            </a:xfrm>
            <a:custGeom>
              <a:avLst/>
              <a:gdLst/>
              <a:ahLst/>
              <a:cxnLst/>
              <a:rect l="0" t="0" r="0" b="0"/>
              <a:pathLst>
                <a:path w="209550" h="66675">
                  <a:moveTo>
                    <a:pt x="205264" y="65246"/>
                  </a:moveTo>
                  <a:lnTo>
                    <a:pt x="205264" y="44291"/>
                  </a:lnTo>
                  <a:cubicBezTo>
                    <a:pt x="205264" y="23336"/>
                    <a:pt x="188119" y="7144"/>
                    <a:pt x="168116" y="7144"/>
                  </a:cubicBezTo>
                  <a:lnTo>
                    <a:pt x="44291" y="7144"/>
                  </a:lnTo>
                  <a:cubicBezTo>
                    <a:pt x="24289" y="7144"/>
                    <a:pt x="7144" y="24289"/>
                    <a:pt x="7144" y="44291"/>
                  </a:cubicBezTo>
                  <a:lnTo>
                    <a:pt x="7144" y="65246"/>
                  </a:lnTo>
                  <a:lnTo>
                    <a:pt x="205264" y="6524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D3A9CA2-5D0F-4251-A1DB-C27B4C28C03D}"/>
                </a:ext>
              </a:extLst>
            </p:cNvPr>
            <p:cNvSpPr/>
            <p:nvPr/>
          </p:nvSpPr>
          <p:spPr bwMode="gray">
            <a:xfrm>
              <a:off x="3132278" y="2778478"/>
              <a:ext cx="235828" cy="64317"/>
            </a:xfrm>
            <a:custGeom>
              <a:avLst/>
              <a:gdLst/>
              <a:ahLst/>
              <a:cxnLst/>
              <a:rect l="0" t="0" r="0" b="0"/>
              <a:pathLst>
                <a:path w="209550" h="57150">
                  <a:moveTo>
                    <a:pt x="7144" y="7144"/>
                  </a:moveTo>
                  <a:lnTo>
                    <a:pt x="7144" y="19526"/>
                  </a:lnTo>
                  <a:cubicBezTo>
                    <a:pt x="7144" y="40481"/>
                    <a:pt x="24289" y="56674"/>
                    <a:pt x="44291" y="56674"/>
                  </a:cubicBezTo>
                  <a:lnTo>
                    <a:pt x="167164" y="56674"/>
                  </a:lnTo>
                  <a:cubicBezTo>
                    <a:pt x="188119" y="56674"/>
                    <a:pt x="204311" y="39529"/>
                    <a:pt x="204311" y="19526"/>
                  </a:cubicBezTo>
                  <a:lnTo>
                    <a:pt x="204311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9DA858-1E17-41E2-A370-09FD78386FD7}"/>
                </a:ext>
              </a:extLst>
            </p:cNvPr>
            <p:cNvSpPr/>
            <p:nvPr/>
          </p:nvSpPr>
          <p:spPr bwMode="gray">
            <a:xfrm>
              <a:off x="3407769" y="2427952"/>
              <a:ext cx="375181" cy="375181"/>
            </a:xfrm>
            <a:custGeom>
              <a:avLst/>
              <a:gdLst/>
              <a:ahLst/>
              <a:cxnLst/>
              <a:rect l="0" t="0" r="0" b="0"/>
              <a:pathLst>
                <a:path w="333375" h="333375">
                  <a:moveTo>
                    <a:pt x="329089" y="168116"/>
                  </a:moveTo>
                  <a:cubicBezTo>
                    <a:pt x="329089" y="257019"/>
                    <a:pt x="257019" y="329089"/>
                    <a:pt x="168116" y="329089"/>
                  </a:cubicBezTo>
                  <a:cubicBezTo>
                    <a:pt x="79214" y="329089"/>
                    <a:pt x="7144" y="257019"/>
                    <a:pt x="7144" y="168116"/>
                  </a:cubicBezTo>
                  <a:cubicBezTo>
                    <a:pt x="7144" y="79214"/>
                    <a:pt x="79214" y="7144"/>
                    <a:pt x="168116" y="7144"/>
                  </a:cubicBezTo>
                  <a:cubicBezTo>
                    <a:pt x="257019" y="7144"/>
                    <a:pt x="329089" y="79214"/>
                    <a:pt x="329089" y="168116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2D7D2-16E2-4E71-A0C9-3E8F510C3D69}"/>
                </a:ext>
              </a:extLst>
            </p:cNvPr>
            <p:cNvSpPr/>
            <p:nvPr/>
          </p:nvSpPr>
          <p:spPr bwMode="gray">
            <a:xfrm>
              <a:off x="3436711" y="2456894"/>
              <a:ext cx="310864" cy="310864"/>
            </a:xfrm>
            <a:custGeom>
              <a:avLst/>
              <a:gdLst/>
              <a:ahLst/>
              <a:cxnLst/>
              <a:rect l="0" t="0" r="0" b="0"/>
              <a:pathLst>
                <a:path w="276225" h="276225">
                  <a:moveTo>
                    <a:pt x="277654" y="142399"/>
                  </a:moveTo>
                  <a:cubicBezTo>
                    <a:pt x="277654" y="217098"/>
                    <a:pt x="217098" y="277654"/>
                    <a:pt x="142399" y="277654"/>
                  </a:cubicBezTo>
                  <a:cubicBezTo>
                    <a:pt x="67699" y="277654"/>
                    <a:pt x="7144" y="217098"/>
                    <a:pt x="7144" y="142399"/>
                  </a:cubicBezTo>
                  <a:cubicBezTo>
                    <a:pt x="7144" y="67699"/>
                    <a:pt x="67699" y="7144"/>
                    <a:pt x="142399" y="7144"/>
                  </a:cubicBezTo>
                  <a:cubicBezTo>
                    <a:pt x="217098" y="7144"/>
                    <a:pt x="277654" y="67699"/>
                    <a:pt x="277654" y="142399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D67E79-9064-4B8F-BA3E-B5213A78A1AD}"/>
                </a:ext>
              </a:extLst>
            </p:cNvPr>
            <p:cNvSpPr/>
            <p:nvPr/>
          </p:nvSpPr>
          <p:spPr bwMode="gray">
            <a:xfrm>
              <a:off x="3588927" y="2609110"/>
              <a:ext cx="160792" cy="160792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7144" y="141446"/>
                  </a:moveTo>
                  <a:lnTo>
                    <a:pt x="7144" y="7144"/>
                  </a:lnTo>
                  <a:lnTo>
                    <a:pt x="142399" y="7144"/>
                  </a:lnTo>
                  <a:lnTo>
                    <a:pt x="142399" y="7144"/>
                  </a:lnTo>
                  <a:cubicBezTo>
                    <a:pt x="142399" y="81439"/>
                    <a:pt x="82391" y="141446"/>
                    <a:pt x="7144" y="141446"/>
                  </a:cubicBezTo>
                  <a:lnTo>
                    <a:pt x="7144" y="14144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81B2B0-E706-40DB-902E-6B6B6D6A4E6C}"/>
                </a:ext>
              </a:extLst>
            </p:cNvPr>
            <p:cNvSpPr/>
            <p:nvPr/>
          </p:nvSpPr>
          <p:spPr bwMode="gray">
            <a:xfrm>
              <a:off x="3497812" y="2517996"/>
              <a:ext cx="192950" cy="192950"/>
            </a:xfrm>
            <a:custGeom>
              <a:avLst/>
              <a:gdLst/>
              <a:ahLst/>
              <a:cxnLst/>
              <a:rect l="0" t="0" r="0" b="0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2AA46AB-18A0-4251-B4B2-A28EA46FABC6}"/>
                </a:ext>
              </a:extLst>
            </p:cNvPr>
            <p:cNvSpPr/>
            <p:nvPr/>
          </p:nvSpPr>
          <p:spPr bwMode="gray">
            <a:xfrm>
              <a:off x="3528898" y="2549081"/>
              <a:ext cx="75036" cy="75036"/>
            </a:xfrm>
            <a:custGeom>
              <a:avLst/>
              <a:gdLst/>
              <a:ahLst/>
              <a:cxnLst/>
              <a:rect l="0" t="0" r="0" b="0"/>
              <a:pathLst>
                <a:path w="66675" h="66675">
                  <a:moveTo>
                    <a:pt x="68104" y="37624"/>
                  </a:moveTo>
                  <a:cubicBezTo>
                    <a:pt x="68104" y="54457"/>
                    <a:pt x="54457" y="68104"/>
                    <a:pt x="37624" y="68104"/>
                  </a:cubicBezTo>
                  <a:cubicBezTo>
                    <a:pt x="20790" y="68104"/>
                    <a:pt x="7144" y="54457"/>
                    <a:pt x="7144" y="37624"/>
                  </a:cubicBezTo>
                  <a:cubicBezTo>
                    <a:pt x="7144" y="20790"/>
                    <a:pt x="20790" y="7144"/>
                    <a:pt x="37624" y="7144"/>
                  </a:cubicBezTo>
                  <a:cubicBezTo>
                    <a:pt x="54457" y="7144"/>
                    <a:pt x="68104" y="20790"/>
                    <a:pt x="68104" y="376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3424F-38F4-432B-AE52-7BC0881813F7}"/>
                </a:ext>
              </a:extLst>
            </p:cNvPr>
            <p:cNvSpPr/>
            <p:nvPr/>
          </p:nvSpPr>
          <p:spPr bwMode="gray">
            <a:xfrm>
              <a:off x="3388474" y="2416160"/>
              <a:ext cx="64317" cy="64317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8579" y="32861"/>
                  </a:moveTo>
                  <a:cubicBezTo>
                    <a:pt x="58579" y="47065"/>
                    <a:pt x="47065" y="58579"/>
                    <a:pt x="32861" y="58579"/>
                  </a:cubicBezTo>
                  <a:cubicBezTo>
                    <a:pt x="18658" y="58579"/>
                    <a:pt x="7144" y="47065"/>
                    <a:pt x="7144" y="32861"/>
                  </a:cubicBezTo>
                  <a:cubicBezTo>
                    <a:pt x="7144" y="18658"/>
                    <a:pt x="18658" y="7144"/>
                    <a:pt x="32861" y="7144"/>
                  </a:cubicBezTo>
                  <a:cubicBezTo>
                    <a:pt x="47065" y="7144"/>
                    <a:pt x="58579" y="18658"/>
                    <a:pt x="58579" y="328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A05F177-6194-465B-BE2A-800E5ED64142}"/>
                </a:ext>
              </a:extLst>
            </p:cNvPr>
            <p:cNvSpPr/>
            <p:nvPr/>
          </p:nvSpPr>
          <p:spPr bwMode="gray">
            <a:xfrm>
              <a:off x="3132278" y="2392577"/>
              <a:ext cx="96475" cy="396620"/>
            </a:xfrm>
            <a:custGeom>
              <a:avLst/>
              <a:gdLst/>
              <a:ahLst/>
              <a:cxnLst/>
              <a:rect l="0" t="0" r="0" b="0"/>
              <a:pathLst>
                <a:path w="85725" h="352425">
                  <a:moveTo>
                    <a:pt x="7144" y="7144"/>
                  </a:moveTo>
                  <a:lnTo>
                    <a:pt x="83344" y="7144"/>
                  </a:lnTo>
                  <a:lnTo>
                    <a:pt x="83344" y="350044"/>
                  </a:lnTo>
                  <a:lnTo>
                    <a:pt x="7144" y="35004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D552AA-E188-4FE9-820E-7624D3B5EABD}"/>
                </a:ext>
              </a:extLst>
            </p:cNvPr>
            <p:cNvSpPr/>
            <p:nvPr/>
          </p:nvSpPr>
          <p:spPr bwMode="gray">
            <a:xfrm>
              <a:off x="3451718" y="2316470"/>
              <a:ext cx="289425" cy="85756"/>
            </a:xfrm>
            <a:custGeom>
              <a:avLst/>
              <a:gdLst/>
              <a:ahLst/>
              <a:cxnLst/>
              <a:rect l="0" t="0" r="0" b="0"/>
              <a:pathLst>
                <a:path w="257175" h="76200">
                  <a:moveTo>
                    <a:pt x="251936" y="75724"/>
                  </a:moveTo>
                  <a:lnTo>
                    <a:pt x="7144" y="75724"/>
                  </a:lnTo>
                  <a:lnTo>
                    <a:pt x="41434" y="17621"/>
                  </a:lnTo>
                  <a:cubicBezTo>
                    <a:pt x="45244" y="10954"/>
                    <a:pt x="52864" y="7144"/>
                    <a:pt x="60484" y="7144"/>
                  </a:cubicBezTo>
                  <a:lnTo>
                    <a:pt x="198596" y="7144"/>
                  </a:lnTo>
                  <a:cubicBezTo>
                    <a:pt x="206216" y="7144"/>
                    <a:pt x="213836" y="10954"/>
                    <a:pt x="217646" y="17621"/>
                  </a:cubicBezTo>
                  <a:lnTo>
                    <a:pt x="251936" y="7572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4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C62C-BCDC-4261-AF8A-404368B1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740CC-9D03-44DB-AB72-15CB49B3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006F6-9F3F-4C0B-A45B-7615D3F3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DD159-0F1A-4FE3-A040-6F94AE75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58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74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096356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5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54826"/>
            <a:ext cx="1165584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0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CE36-028D-4452-A23F-34CD3A39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4D07-6828-4FCA-BA2D-9F643DA6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2C4B-B774-48BA-909E-AF293439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40C-BE12-4695-8F9D-87DE29F79717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871E-B264-4FAA-9E8B-D9A584C9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92677-4B5A-4263-B5D4-518E17F7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433-5119-4E82-ADBB-6EFD89CE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F179F-791C-4F20-BCED-6D50BAC5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A18ED-6DBF-4520-B874-74A9F99B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4B2FF-3683-4BC2-8573-BDCE7331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9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985-F6F0-4433-A816-20D3279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DF85-A626-4409-9551-73E88261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C08E6-31A1-4A48-B75E-EE5A46CC7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F8056-42EE-4D19-9C65-98AD35F4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91168-D09A-4970-9A51-BC4B5A69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7DA19-4604-4CDC-A61C-C7825721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E84F-EFB5-4597-BD3B-78C66180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53B30-0C52-4C06-80B0-9BE7F37EC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EDCAA-EA2C-411E-8AD1-A473CE0A7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D9BCC-C1BF-4C1E-BC9E-0C70BEC9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8F7-33A7-45BC-9856-88710170B6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D8DE5-9476-432B-AB97-D5CDBB2A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514D6-8261-453A-8DCB-14346DBD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5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98C2C-4A4F-497F-A4AC-2452E3FB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0F08-F1C3-45BF-8B78-CAB8DC70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9713-0401-4143-9BBE-B902E0F96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18F7-33A7-45BC-9856-88710170B63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60CEE-438F-457D-B720-A53DF10A5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D1E3-4C63-4C72-B0FB-9205FE8DF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157B-70D7-4298-8FF8-E6BA0B95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2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6" r:id="rId25"/>
    <p:sldLayoutId id="2147483687" r:id="rId26"/>
    <p:sldLayoutId id="2147483688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09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blog/how-to-migrate-from-azurerm-to-az-in-azure-powershel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3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15B78-E015-455D-B8B6-187C0DD4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04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EB0A8-A76F-4C65-8C0B-897B9D1AFC37}"/>
              </a:ext>
            </a:extLst>
          </p:cNvPr>
          <p:cNvSpPr txBox="1"/>
          <p:nvPr/>
        </p:nvSpPr>
        <p:spPr>
          <a:xfrm>
            <a:off x="367729" y="1607866"/>
            <a:ext cx="559182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WorkshopStep1.ps1 in PowerShell ISE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WorkshopStep1.ps1</a:t>
            </a:r>
          </a:p>
        </p:txBody>
      </p:sp>
    </p:spTree>
    <p:extLst>
      <p:ext uri="{BB962C8B-B14F-4D97-AF65-F5344CB8AC3E}">
        <p14:creationId xmlns:p14="http://schemas.microsoft.com/office/powerpoint/2010/main" val="310198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9D4CF8-623F-461F-85ED-A404A5DB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" y="421170"/>
            <a:ext cx="12190271" cy="6201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F1A4EF-E3FC-4B74-BD92-CA26507C7046}"/>
              </a:ext>
            </a:extLst>
          </p:cNvPr>
          <p:cNvSpPr/>
          <p:nvPr/>
        </p:nvSpPr>
        <p:spPr bwMode="auto">
          <a:xfrm>
            <a:off x="866" y="488"/>
            <a:ext cx="12263147" cy="543261"/>
          </a:xfrm>
          <a:prstGeom prst="rect">
            <a:avLst/>
          </a:prstGeom>
          <a:solidFill>
            <a:srgbClr val="DEDED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E210F-0C8D-4D65-8AC8-B5C3477E1F95}"/>
              </a:ext>
            </a:extLst>
          </p:cNvPr>
          <p:cNvSpPr/>
          <p:nvPr/>
        </p:nvSpPr>
        <p:spPr bwMode="auto">
          <a:xfrm flipH="1" flipV="1">
            <a:off x="119454" y="377457"/>
            <a:ext cx="2306215" cy="517426"/>
          </a:xfrm>
          <a:prstGeom prst="rect">
            <a:avLst/>
          </a:prstGeom>
          <a:solidFill>
            <a:srgbClr val="DEDED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717B7-D670-47A3-BF90-F972485FB83F}"/>
              </a:ext>
            </a:extLst>
          </p:cNvPr>
          <p:cNvSpPr/>
          <p:nvPr/>
        </p:nvSpPr>
        <p:spPr bwMode="auto">
          <a:xfrm>
            <a:off x="-72011" y="6572632"/>
            <a:ext cx="12402276" cy="331258"/>
          </a:xfrm>
          <a:prstGeom prst="rect">
            <a:avLst/>
          </a:prstGeom>
          <a:solidFill>
            <a:srgbClr val="DEDED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AD1E5-4B86-43A9-8F54-3C327FD0D038}"/>
              </a:ext>
            </a:extLst>
          </p:cNvPr>
          <p:cNvSpPr txBox="1"/>
          <p:nvPr/>
        </p:nvSpPr>
        <p:spPr>
          <a:xfrm>
            <a:off x="798425" y="4404798"/>
            <a:ext cx="2231252" cy="240681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Also Announced: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Germany North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Germany West Central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Switzerland North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Switzerland West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Norway East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Norway West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UAE Central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UAE North</a:t>
            </a:r>
          </a:p>
        </p:txBody>
      </p:sp>
    </p:spTree>
    <p:extLst>
      <p:ext uri="{BB962C8B-B14F-4D97-AF65-F5344CB8AC3E}">
        <p14:creationId xmlns:p14="http://schemas.microsoft.com/office/powerpoint/2010/main" val="343581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6EB34D3-3C0A-C447-8F4F-0D52D1984080}"/>
              </a:ext>
            </a:extLst>
          </p:cNvPr>
          <p:cNvSpPr/>
          <p:nvPr/>
        </p:nvSpPr>
        <p:spPr bwMode="auto">
          <a:xfrm>
            <a:off x="0" y="0"/>
            <a:ext cx="3429000" cy="685751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BBFE7DDB-1CE1-EB49-AB63-355886E8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354826"/>
            <a:ext cx="3159760" cy="899665"/>
          </a:xfrm>
        </p:spPr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Microsoft Global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6AD1AF-83EA-407A-BA48-B84CCF09C1B6}"/>
              </a:ext>
            </a:extLst>
          </p:cNvPr>
          <p:cNvSpPr/>
          <p:nvPr/>
        </p:nvSpPr>
        <p:spPr>
          <a:xfrm>
            <a:off x="269240" y="2887743"/>
            <a:ext cx="32242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One of the largest private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networks in the world</a:t>
            </a: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100K+ miles of lit fiber</a:t>
            </a: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130+ edge sites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Light"/>
            </a:endParaRP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8,000+ ISP sessions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Light"/>
            </a:endParaRP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44 ExpressRoute locations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Light"/>
            </a:endParaRP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200+ ExpressRoute Partners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 Light"/>
            </a:endParaRPr>
          </a:p>
          <a:p>
            <a:pPr marL="223520" marR="0" lvl="0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  <a:t>SDN Managed (SWAN, OLS)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44863B-760E-4DB8-A75F-86A866BA42B4}"/>
              </a:ext>
            </a:extLst>
          </p:cNvPr>
          <p:cNvSpPr/>
          <p:nvPr/>
        </p:nvSpPr>
        <p:spPr bwMode="auto">
          <a:xfrm>
            <a:off x="269240" y="6345256"/>
            <a:ext cx="3019759" cy="31583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91414" rIns="91414" bIns="914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74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DCs and Network sites not exhaustive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4E221C-A46C-40AE-ABE8-F955F082530E}"/>
              </a:ext>
            </a:extLst>
          </p:cNvPr>
          <p:cNvGrpSpPr/>
          <p:nvPr/>
        </p:nvGrpSpPr>
        <p:grpSpPr>
          <a:xfrm>
            <a:off x="3380304" y="1348921"/>
            <a:ext cx="9206915" cy="4473845"/>
            <a:chOff x="3429000" y="1048718"/>
            <a:chExt cx="9206915" cy="44738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2000D7-7FB5-48A4-B1C7-50D9A775D2C5}"/>
                </a:ext>
              </a:extLst>
            </p:cNvPr>
            <p:cNvGrpSpPr/>
            <p:nvPr/>
          </p:nvGrpSpPr>
          <p:grpSpPr>
            <a:xfrm>
              <a:off x="3429000" y="1048718"/>
              <a:ext cx="9206915" cy="4473845"/>
              <a:chOff x="3429000" y="1048718"/>
              <a:chExt cx="9206915" cy="4473845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EC1F660-9F18-467B-85A8-6F4B176B4B67}"/>
                  </a:ext>
                </a:extLst>
              </p:cNvPr>
              <p:cNvGrpSpPr/>
              <p:nvPr/>
            </p:nvGrpSpPr>
            <p:grpSpPr>
              <a:xfrm>
                <a:off x="3429000" y="1048718"/>
                <a:ext cx="9206915" cy="4473845"/>
                <a:chOff x="291512" y="1044398"/>
                <a:chExt cx="11730895" cy="570030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96E00F6-4317-4E4E-AE1B-9256D84E3606}"/>
                    </a:ext>
                  </a:extLst>
                </p:cNvPr>
                <p:cNvGrpSpPr/>
                <p:nvPr/>
              </p:nvGrpSpPr>
              <p:grpSpPr>
                <a:xfrm>
                  <a:off x="291512" y="1044398"/>
                  <a:ext cx="11730895" cy="5416104"/>
                  <a:chOff x="291512" y="1044398"/>
                  <a:chExt cx="11730895" cy="5416104"/>
                </a:xfrm>
              </p:grpSpPr>
              <p:pic>
                <p:nvPicPr>
                  <p:cNvPr id="58" name="Picture 57" descr="world map">
                    <a:extLst>
                      <a:ext uri="{FF2B5EF4-FFF2-40B4-BE49-F238E27FC236}">
                        <a16:creationId xmlns:a16="http://schemas.microsoft.com/office/drawing/2014/main" id="{8D6CB14B-807B-43F6-BACF-E781A61C9A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hqprint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11566"/>
                  <a:stretch/>
                </p:blipFill>
                <p:spPr>
                  <a:xfrm>
                    <a:off x="291512" y="1044398"/>
                    <a:ext cx="11730895" cy="5416104"/>
                  </a:xfrm>
                  <a:prstGeom prst="rect">
                    <a:avLst/>
                  </a:prstGeom>
                  <a:ln w="19050">
                    <a:noFill/>
                  </a:ln>
                </p:spPr>
              </p:pic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22FF48A-AB91-47D9-87E1-0B9D44BFBC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9041" y="3305112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United States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Freeform 8">
                    <a:extLst>
                      <a:ext uri="{FF2B5EF4-FFF2-40B4-BE49-F238E27FC236}">
                        <a16:creationId xmlns:a16="http://schemas.microsoft.com/office/drawing/2014/main" id="{406E2A47-0937-4325-9A07-8512AE9D68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32427" y="3447104"/>
                    <a:ext cx="156919" cy="162047"/>
                  </a:xfrm>
                  <a:custGeom>
                    <a:avLst/>
                    <a:gdLst>
                      <a:gd name="T0" fmla="*/ 29 w 90"/>
                      <a:gd name="T1" fmla="*/ 59 h 62"/>
                      <a:gd name="T2" fmla="*/ 23 w 90"/>
                      <a:gd name="T3" fmla="*/ 56 h 62"/>
                      <a:gd name="T4" fmla="*/ 22 w 90"/>
                      <a:gd name="T5" fmla="*/ 53 h 62"/>
                      <a:gd name="T6" fmla="*/ 17 w 90"/>
                      <a:gd name="T7" fmla="*/ 52 h 62"/>
                      <a:gd name="T8" fmla="*/ 10 w 90"/>
                      <a:gd name="T9" fmla="*/ 47 h 62"/>
                      <a:gd name="T10" fmla="*/ 9 w 90"/>
                      <a:gd name="T11" fmla="*/ 44 h 62"/>
                      <a:gd name="T12" fmla="*/ 7 w 90"/>
                      <a:gd name="T13" fmla="*/ 39 h 62"/>
                      <a:gd name="T14" fmla="*/ 1 w 90"/>
                      <a:gd name="T15" fmla="*/ 28 h 62"/>
                      <a:gd name="T16" fmla="*/ 0 w 90"/>
                      <a:gd name="T17" fmla="*/ 25 h 62"/>
                      <a:gd name="T18" fmla="*/ 4 w 90"/>
                      <a:gd name="T19" fmla="*/ 21 h 62"/>
                      <a:gd name="T20" fmla="*/ 11 w 90"/>
                      <a:gd name="T21" fmla="*/ 20 h 62"/>
                      <a:gd name="T22" fmla="*/ 35 w 90"/>
                      <a:gd name="T23" fmla="*/ 16 h 62"/>
                      <a:gd name="T24" fmla="*/ 43 w 90"/>
                      <a:gd name="T25" fmla="*/ 10 h 62"/>
                      <a:gd name="T26" fmla="*/ 46 w 90"/>
                      <a:gd name="T27" fmla="*/ 5 h 62"/>
                      <a:gd name="T28" fmla="*/ 50 w 90"/>
                      <a:gd name="T29" fmla="*/ 2 h 62"/>
                      <a:gd name="T30" fmla="*/ 61 w 90"/>
                      <a:gd name="T31" fmla="*/ 5 h 62"/>
                      <a:gd name="T32" fmla="*/ 66 w 90"/>
                      <a:gd name="T33" fmla="*/ 3 h 62"/>
                      <a:gd name="T34" fmla="*/ 84 w 90"/>
                      <a:gd name="T35" fmla="*/ 2 h 62"/>
                      <a:gd name="T36" fmla="*/ 89 w 90"/>
                      <a:gd name="T37" fmla="*/ 4 h 62"/>
                      <a:gd name="T38" fmla="*/ 89 w 90"/>
                      <a:gd name="T39" fmla="*/ 9 h 62"/>
                      <a:gd name="T40" fmla="*/ 86 w 90"/>
                      <a:gd name="T41" fmla="*/ 14 h 62"/>
                      <a:gd name="T42" fmla="*/ 85 w 90"/>
                      <a:gd name="T43" fmla="*/ 24 h 62"/>
                      <a:gd name="T44" fmla="*/ 83 w 90"/>
                      <a:gd name="T45" fmla="*/ 29 h 62"/>
                      <a:gd name="T46" fmla="*/ 66 w 90"/>
                      <a:gd name="T47" fmla="*/ 47 h 62"/>
                      <a:gd name="T48" fmla="*/ 59 w 90"/>
                      <a:gd name="T49" fmla="*/ 53 h 62"/>
                      <a:gd name="T50" fmla="*/ 57 w 90"/>
                      <a:gd name="T51" fmla="*/ 56 h 62"/>
                      <a:gd name="T52" fmla="*/ 47 w 90"/>
                      <a:gd name="T53" fmla="*/ 62 h 62"/>
                      <a:gd name="T54" fmla="*/ 38 w 90"/>
                      <a:gd name="T55" fmla="*/ 61 h 62"/>
                      <a:gd name="T56" fmla="*/ 29 w 90"/>
                      <a:gd name="T57" fmla="*/ 59 h 62"/>
                      <a:gd name="connsiteX0" fmla="*/ 3222 w 9972"/>
                      <a:gd name="connsiteY0" fmla="*/ 9355 h 9839"/>
                      <a:gd name="connsiteX1" fmla="*/ 2556 w 9972"/>
                      <a:gd name="connsiteY1" fmla="*/ 8871 h 9839"/>
                      <a:gd name="connsiteX2" fmla="*/ 2444 w 9972"/>
                      <a:gd name="connsiteY2" fmla="*/ 8387 h 9839"/>
                      <a:gd name="connsiteX3" fmla="*/ 1889 w 9972"/>
                      <a:gd name="connsiteY3" fmla="*/ 8226 h 9839"/>
                      <a:gd name="connsiteX4" fmla="*/ 1111 w 9972"/>
                      <a:gd name="connsiteY4" fmla="*/ 7420 h 9839"/>
                      <a:gd name="connsiteX5" fmla="*/ 2282 w 9972"/>
                      <a:gd name="connsiteY5" fmla="*/ 6153 h 9839"/>
                      <a:gd name="connsiteX6" fmla="*/ 778 w 9972"/>
                      <a:gd name="connsiteY6" fmla="*/ 6129 h 9839"/>
                      <a:gd name="connsiteX7" fmla="*/ 111 w 9972"/>
                      <a:gd name="connsiteY7" fmla="*/ 4355 h 9839"/>
                      <a:gd name="connsiteX8" fmla="*/ 0 w 9972"/>
                      <a:gd name="connsiteY8" fmla="*/ 3871 h 9839"/>
                      <a:gd name="connsiteX9" fmla="*/ 444 w 9972"/>
                      <a:gd name="connsiteY9" fmla="*/ 3226 h 9839"/>
                      <a:gd name="connsiteX10" fmla="*/ 1222 w 9972"/>
                      <a:gd name="connsiteY10" fmla="*/ 3065 h 9839"/>
                      <a:gd name="connsiteX11" fmla="*/ 3889 w 9972"/>
                      <a:gd name="connsiteY11" fmla="*/ 2420 h 9839"/>
                      <a:gd name="connsiteX12" fmla="*/ 4778 w 9972"/>
                      <a:gd name="connsiteY12" fmla="*/ 1452 h 9839"/>
                      <a:gd name="connsiteX13" fmla="*/ 5111 w 9972"/>
                      <a:gd name="connsiteY13" fmla="*/ 645 h 9839"/>
                      <a:gd name="connsiteX14" fmla="*/ 5556 w 9972"/>
                      <a:gd name="connsiteY14" fmla="*/ 162 h 9839"/>
                      <a:gd name="connsiteX15" fmla="*/ 6778 w 9972"/>
                      <a:gd name="connsiteY15" fmla="*/ 645 h 9839"/>
                      <a:gd name="connsiteX16" fmla="*/ 7333 w 9972"/>
                      <a:gd name="connsiteY16" fmla="*/ 323 h 9839"/>
                      <a:gd name="connsiteX17" fmla="*/ 9333 w 9972"/>
                      <a:gd name="connsiteY17" fmla="*/ 162 h 9839"/>
                      <a:gd name="connsiteX18" fmla="*/ 9889 w 9972"/>
                      <a:gd name="connsiteY18" fmla="*/ 484 h 9839"/>
                      <a:gd name="connsiteX19" fmla="*/ 9889 w 9972"/>
                      <a:gd name="connsiteY19" fmla="*/ 1291 h 9839"/>
                      <a:gd name="connsiteX20" fmla="*/ 9556 w 9972"/>
                      <a:gd name="connsiteY20" fmla="*/ 2097 h 9839"/>
                      <a:gd name="connsiteX21" fmla="*/ 9444 w 9972"/>
                      <a:gd name="connsiteY21" fmla="*/ 3710 h 9839"/>
                      <a:gd name="connsiteX22" fmla="*/ 9222 w 9972"/>
                      <a:gd name="connsiteY22" fmla="*/ 4516 h 9839"/>
                      <a:gd name="connsiteX23" fmla="*/ 7333 w 9972"/>
                      <a:gd name="connsiteY23" fmla="*/ 7420 h 9839"/>
                      <a:gd name="connsiteX24" fmla="*/ 6556 w 9972"/>
                      <a:gd name="connsiteY24" fmla="*/ 8387 h 9839"/>
                      <a:gd name="connsiteX25" fmla="*/ 6333 w 9972"/>
                      <a:gd name="connsiteY25" fmla="*/ 8871 h 9839"/>
                      <a:gd name="connsiteX26" fmla="*/ 5222 w 9972"/>
                      <a:gd name="connsiteY26" fmla="*/ 9839 h 9839"/>
                      <a:gd name="connsiteX27" fmla="*/ 4222 w 9972"/>
                      <a:gd name="connsiteY27" fmla="*/ 9678 h 9839"/>
                      <a:gd name="connsiteX28" fmla="*/ 3222 w 9972"/>
                      <a:gd name="connsiteY28" fmla="*/ 9355 h 9839"/>
                      <a:gd name="connsiteX0" fmla="*/ 3231 w 10000"/>
                      <a:gd name="connsiteY0" fmla="*/ 9508 h 10000"/>
                      <a:gd name="connsiteX1" fmla="*/ 2563 w 10000"/>
                      <a:gd name="connsiteY1" fmla="*/ 9016 h 10000"/>
                      <a:gd name="connsiteX2" fmla="*/ 2451 w 10000"/>
                      <a:gd name="connsiteY2" fmla="*/ 8524 h 10000"/>
                      <a:gd name="connsiteX3" fmla="*/ 1894 w 10000"/>
                      <a:gd name="connsiteY3" fmla="*/ 8361 h 10000"/>
                      <a:gd name="connsiteX4" fmla="*/ 3440 w 10000"/>
                      <a:gd name="connsiteY4" fmla="*/ 7276 h 10000"/>
                      <a:gd name="connsiteX5" fmla="*/ 2288 w 10000"/>
                      <a:gd name="connsiteY5" fmla="*/ 6254 h 10000"/>
                      <a:gd name="connsiteX6" fmla="*/ 780 w 10000"/>
                      <a:gd name="connsiteY6" fmla="*/ 6229 h 10000"/>
                      <a:gd name="connsiteX7" fmla="*/ 111 w 10000"/>
                      <a:gd name="connsiteY7" fmla="*/ 4426 h 10000"/>
                      <a:gd name="connsiteX8" fmla="*/ 0 w 10000"/>
                      <a:gd name="connsiteY8" fmla="*/ 3934 h 10000"/>
                      <a:gd name="connsiteX9" fmla="*/ 445 w 10000"/>
                      <a:gd name="connsiteY9" fmla="*/ 3279 h 10000"/>
                      <a:gd name="connsiteX10" fmla="*/ 1225 w 10000"/>
                      <a:gd name="connsiteY10" fmla="*/ 3115 h 10000"/>
                      <a:gd name="connsiteX11" fmla="*/ 3900 w 10000"/>
                      <a:gd name="connsiteY11" fmla="*/ 2460 h 10000"/>
                      <a:gd name="connsiteX12" fmla="*/ 4791 w 10000"/>
                      <a:gd name="connsiteY12" fmla="*/ 1476 h 10000"/>
                      <a:gd name="connsiteX13" fmla="*/ 5125 w 10000"/>
                      <a:gd name="connsiteY13" fmla="*/ 656 h 10000"/>
                      <a:gd name="connsiteX14" fmla="*/ 5572 w 10000"/>
                      <a:gd name="connsiteY14" fmla="*/ 165 h 10000"/>
                      <a:gd name="connsiteX15" fmla="*/ 6797 w 10000"/>
                      <a:gd name="connsiteY15" fmla="*/ 656 h 10000"/>
                      <a:gd name="connsiteX16" fmla="*/ 7354 w 10000"/>
                      <a:gd name="connsiteY16" fmla="*/ 328 h 10000"/>
                      <a:gd name="connsiteX17" fmla="*/ 9359 w 10000"/>
                      <a:gd name="connsiteY17" fmla="*/ 165 h 10000"/>
                      <a:gd name="connsiteX18" fmla="*/ 9917 w 10000"/>
                      <a:gd name="connsiteY18" fmla="*/ 492 h 10000"/>
                      <a:gd name="connsiteX19" fmla="*/ 9917 w 10000"/>
                      <a:gd name="connsiteY19" fmla="*/ 1312 h 10000"/>
                      <a:gd name="connsiteX20" fmla="*/ 9583 w 10000"/>
                      <a:gd name="connsiteY20" fmla="*/ 2131 h 10000"/>
                      <a:gd name="connsiteX21" fmla="*/ 9471 w 10000"/>
                      <a:gd name="connsiteY21" fmla="*/ 3771 h 10000"/>
                      <a:gd name="connsiteX22" fmla="*/ 9248 w 10000"/>
                      <a:gd name="connsiteY22" fmla="*/ 4590 h 10000"/>
                      <a:gd name="connsiteX23" fmla="*/ 7354 w 10000"/>
                      <a:gd name="connsiteY23" fmla="*/ 7541 h 10000"/>
                      <a:gd name="connsiteX24" fmla="*/ 6574 w 10000"/>
                      <a:gd name="connsiteY24" fmla="*/ 8524 h 10000"/>
                      <a:gd name="connsiteX25" fmla="*/ 6351 w 10000"/>
                      <a:gd name="connsiteY25" fmla="*/ 9016 h 10000"/>
                      <a:gd name="connsiteX26" fmla="*/ 5237 w 10000"/>
                      <a:gd name="connsiteY26" fmla="*/ 10000 h 10000"/>
                      <a:gd name="connsiteX27" fmla="*/ 4234 w 10000"/>
                      <a:gd name="connsiteY27" fmla="*/ 9836 h 10000"/>
                      <a:gd name="connsiteX28" fmla="*/ 3231 w 10000"/>
                      <a:gd name="connsiteY28" fmla="*/ 9508 h 10000"/>
                      <a:gd name="connsiteX0" fmla="*/ 3231 w 10000"/>
                      <a:gd name="connsiteY0" fmla="*/ 9508 h 10000"/>
                      <a:gd name="connsiteX1" fmla="*/ 2563 w 10000"/>
                      <a:gd name="connsiteY1" fmla="*/ 9016 h 10000"/>
                      <a:gd name="connsiteX2" fmla="*/ 2451 w 10000"/>
                      <a:gd name="connsiteY2" fmla="*/ 8524 h 10000"/>
                      <a:gd name="connsiteX3" fmla="*/ 1894 w 10000"/>
                      <a:gd name="connsiteY3" fmla="*/ 8361 h 10000"/>
                      <a:gd name="connsiteX4" fmla="*/ 3440 w 10000"/>
                      <a:gd name="connsiteY4" fmla="*/ 7276 h 10000"/>
                      <a:gd name="connsiteX5" fmla="*/ 2288 w 10000"/>
                      <a:gd name="connsiteY5" fmla="*/ 6254 h 10000"/>
                      <a:gd name="connsiteX6" fmla="*/ 1698 w 10000"/>
                      <a:gd name="connsiteY6" fmla="*/ 4638 h 10000"/>
                      <a:gd name="connsiteX7" fmla="*/ 111 w 10000"/>
                      <a:gd name="connsiteY7" fmla="*/ 4426 h 10000"/>
                      <a:gd name="connsiteX8" fmla="*/ 0 w 10000"/>
                      <a:gd name="connsiteY8" fmla="*/ 3934 h 10000"/>
                      <a:gd name="connsiteX9" fmla="*/ 445 w 10000"/>
                      <a:gd name="connsiteY9" fmla="*/ 3279 h 10000"/>
                      <a:gd name="connsiteX10" fmla="*/ 1225 w 10000"/>
                      <a:gd name="connsiteY10" fmla="*/ 3115 h 10000"/>
                      <a:gd name="connsiteX11" fmla="*/ 3900 w 10000"/>
                      <a:gd name="connsiteY11" fmla="*/ 2460 h 10000"/>
                      <a:gd name="connsiteX12" fmla="*/ 4791 w 10000"/>
                      <a:gd name="connsiteY12" fmla="*/ 1476 h 10000"/>
                      <a:gd name="connsiteX13" fmla="*/ 5125 w 10000"/>
                      <a:gd name="connsiteY13" fmla="*/ 656 h 10000"/>
                      <a:gd name="connsiteX14" fmla="*/ 5572 w 10000"/>
                      <a:gd name="connsiteY14" fmla="*/ 165 h 10000"/>
                      <a:gd name="connsiteX15" fmla="*/ 6797 w 10000"/>
                      <a:gd name="connsiteY15" fmla="*/ 656 h 10000"/>
                      <a:gd name="connsiteX16" fmla="*/ 7354 w 10000"/>
                      <a:gd name="connsiteY16" fmla="*/ 328 h 10000"/>
                      <a:gd name="connsiteX17" fmla="*/ 9359 w 10000"/>
                      <a:gd name="connsiteY17" fmla="*/ 165 h 10000"/>
                      <a:gd name="connsiteX18" fmla="*/ 9917 w 10000"/>
                      <a:gd name="connsiteY18" fmla="*/ 492 h 10000"/>
                      <a:gd name="connsiteX19" fmla="*/ 9917 w 10000"/>
                      <a:gd name="connsiteY19" fmla="*/ 1312 h 10000"/>
                      <a:gd name="connsiteX20" fmla="*/ 9583 w 10000"/>
                      <a:gd name="connsiteY20" fmla="*/ 2131 h 10000"/>
                      <a:gd name="connsiteX21" fmla="*/ 9471 w 10000"/>
                      <a:gd name="connsiteY21" fmla="*/ 3771 h 10000"/>
                      <a:gd name="connsiteX22" fmla="*/ 9248 w 10000"/>
                      <a:gd name="connsiteY22" fmla="*/ 4590 h 10000"/>
                      <a:gd name="connsiteX23" fmla="*/ 7354 w 10000"/>
                      <a:gd name="connsiteY23" fmla="*/ 7541 h 10000"/>
                      <a:gd name="connsiteX24" fmla="*/ 6574 w 10000"/>
                      <a:gd name="connsiteY24" fmla="*/ 8524 h 10000"/>
                      <a:gd name="connsiteX25" fmla="*/ 6351 w 10000"/>
                      <a:gd name="connsiteY25" fmla="*/ 9016 h 10000"/>
                      <a:gd name="connsiteX26" fmla="*/ 5237 w 10000"/>
                      <a:gd name="connsiteY26" fmla="*/ 10000 h 10000"/>
                      <a:gd name="connsiteX27" fmla="*/ 4234 w 10000"/>
                      <a:gd name="connsiteY27" fmla="*/ 9836 h 10000"/>
                      <a:gd name="connsiteX28" fmla="*/ 3231 w 10000"/>
                      <a:gd name="connsiteY28" fmla="*/ 9508 h 10000"/>
                      <a:gd name="connsiteX0" fmla="*/ 3126 w 9895"/>
                      <a:gd name="connsiteY0" fmla="*/ 9508 h 10000"/>
                      <a:gd name="connsiteX1" fmla="*/ 2458 w 9895"/>
                      <a:gd name="connsiteY1" fmla="*/ 9016 h 10000"/>
                      <a:gd name="connsiteX2" fmla="*/ 2346 w 9895"/>
                      <a:gd name="connsiteY2" fmla="*/ 8524 h 10000"/>
                      <a:gd name="connsiteX3" fmla="*/ 1789 w 9895"/>
                      <a:gd name="connsiteY3" fmla="*/ 8361 h 10000"/>
                      <a:gd name="connsiteX4" fmla="*/ 3335 w 9895"/>
                      <a:gd name="connsiteY4" fmla="*/ 7276 h 10000"/>
                      <a:gd name="connsiteX5" fmla="*/ 2183 w 9895"/>
                      <a:gd name="connsiteY5" fmla="*/ 6254 h 10000"/>
                      <a:gd name="connsiteX6" fmla="*/ 1593 w 9895"/>
                      <a:gd name="connsiteY6" fmla="*/ 4638 h 10000"/>
                      <a:gd name="connsiteX7" fmla="*/ 6 w 9895"/>
                      <a:gd name="connsiteY7" fmla="*/ 4426 h 10000"/>
                      <a:gd name="connsiteX8" fmla="*/ 1364 w 9895"/>
                      <a:gd name="connsiteY8" fmla="*/ 3846 h 10000"/>
                      <a:gd name="connsiteX9" fmla="*/ 340 w 9895"/>
                      <a:gd name="connsiteY9" fmla="*/ 3279 h 10000"/>
                      <a:gd name="connsiteX10" fmla="*/ 1120 w 9895"/>
                      <a:gd name="connsiteY10" fmla="*/ 3115 h 10000"/>
                      <a:gd name="connsiteX11" fmla="*/ 3795 w 9895"/>
                      <a:gd name="connsiteY11" fmla="*/ 2460 h 10000"/>
                      <a:gd name="connsiteX12" fmla="*/ 4686 w 9895"/>
                      <a:gd name="connsiteY12" fmla="*/ 1476 h 10000"/>
                      <a:gd name="connsiteX13" fmla="*/ 5020 w 9895"/>
                      <a:gd name="connsiteY13" fmla="*/ 656 h 10000"/>
                      <a:gd name="connsiteX14" fmla="*/ 5467 w 9895"/>
                      <a:gd name="connsiteY14" fmla="*/ 165 h 10000"/>
                      <a:gd name="connsiteX15" fmla="*/ 6692 w 9895"/>
                      <a:gd name="connsiteY15" fmla="*/ 656 h 10000"/>
                      <a:gd name="connsiteX16" fmla="*/ 7249 w 9895"/>
                      <a:gd name="connsiteY16" fmla="*/ 328 h 10000"/>
                      <a:gd name="connsiteX17" fmla="*/ 9254 w 9895"/>
                      <a:gd name="connsiteY17" fmla="*/ 165 h 10000"/>
                      <a:gd name="connsiteX18" fmla="*/ 9812 w 9895"/>
                      <a:gd name="connsiteY18" fmla="*/ 492 h 10000"/>
                      <a:gd name="connsiteX19" fmla="*/ 9812 w 9895"/>
                      <a:gd name="connsiteY19" fmla="*/ 1312 h 10000"/>
                      <a:gd name="connsiteX20" fmla="*/ 9478 w 9895"/>
                      <a:gd name="connsiteY20" fmla="*/ 2131 h 10000"/>
                      <a:gd name="connsiteX21" fmla="*/ 9366 w 9895"/>
                      <a:gd name="connsiteY21" fmla="*/ 3771 h 10000"/>
                      <a:gd name="connsiteX22" fmla="*/ 9143 w 9895"/>
                      <a:gd name="connsiteY22" fmla="*/ 4590 h 10000"/>
                      <a:gd name="connsiteX23" fmla="*/ 7249 w 9895"/>
                      <a:gd name="connsiteY23" fmla="*/ 7541 h 10000"/>
                      <a:gd name="connsiteX24" fmla="*/ 6469 w 9895"/>
                      <a:gd name="connsiteY24" fmla="*/ 8524 h 10000"/>
                      <a:gd name="connsiteX25" fmla="*/ 6246 w 9895"/>
                      <a:gd name="connsiteY25" fmla="*/ 9016 h 10000"/>
                      <a:gd name="connsiteX26" fmla="*/ 5132 w 9895"/>
                      <a:gd name="connsiteY26" fmla="*/ 10000 h 10000"/>
                      <a:gd name="connsiteX27" fmla="*/ 4129 w 9895"/>
                      <a:gd name="connsiteY27" fmla="*/ 9836 h 10000"/>
                      <a:gd name="connsiteX28" fmla="*/ 3126 w 9895"/>
                      <a:gd name="connsiteY28" fmla="*/ 9508 h 10000"/>
                      <a:gd name="connsiteX0" fmla="*/ 2846 w 9687"/>
                      <a:gd name="connsiteY0" fmla="*/ 9508 h 10000"/>
                      <a:gd name="connsiteX1" fmla="*/ 2171 w 9687"/>
                      <a:gd name="connsiteY1" fmla="*/ 9016 h 10000"/>
                      <a:gd name="connsiteX2" fmla="*/ 2058 w 9687"/>
                      <a:gd name="connsiteY2" fmla="*/ 8524 h 10000"/>
                      <a:gd name="connsiteX3" fmla="*/ 1495 w 9687"/>
                      <a:gd name="connsiteY3" fmla="*/ 8361 h 10000"/>
                      <a:gd name="connsiteX4" fmla="*/ 3057 w 9687"/>
                      <a:gd name="connsiteY4" fmla="*/ 7276 h 10000"/>
                      <a:gd name="connsiteX5" fmla="*/ 1893 w 9687"/>
                      <a:gd name="connsiteY5" fmla="*/ 6254 h 10000"/>
                      <a:gd name="connsiteX6" fmla="*/ 1297 w 9687"/>
                      <a:gd name="connsiteY6" fmla="*/ 4638 h 10000"/>
                      <a:gd name="connsiteX7" fmla="*/ 1054 w 9687"/>
                      <a:gd name="connsiteY7" fmla="*/ 4072 h 10000"/>
                      <a:gd name="connsiteX8" fmla="*/ 1065 w 9687"/>
                      <a:gd name="connsiteY8" fmla="*/ 3846 h 10000"/>
                      <a:gd name="connsiteX9" fmla="*/ 31 w 9687"/>
                      <a:gd name="connsiteY9" fmla="*/ 3279 h 10000"/>
                      <a:gd name="connsiteX10" fmla="*/ 819 w 9687"/>
                      <a:gd name="connsiteY10" fmla="*/ 3115 h 10000"/>
                      <a:gd name="connsiteX11" fmla="*/ 3522 w 9687"/>
                      <a:gd name="connsiteY11" fmla="*/ 2460 h 10000"/>
                      <a:gd name="connsiteX12" fmla="*/ 4423 w 9687"/>
                      <a:gd name="connsiteY12" fmla="*/ 1476 h 10000"/>
                      <a:gd name="connsiteX13" fmla="*/ 4760 w 9687"/>
                      <a:gd name="connsiteY13" fmla="*/ 656 h 10000"/>
                      <a:gd name="connsiteX14" fmla="*/ 5212 w 9687"/>
                      <a:gd name="connsiteY14" fmla="*/ 165 h 10000"/>
                      <a:gd name="connsiteX15" fmla="*/ 6450 w 9687"/>
                      <a:gd name="connsiteY15" fmla="*/ 656 h 10000"/>
                      <a:gd name="connsiteX16" fmla="*/ 7013 w 9687"/>
                      <a:gd name="connsiteY16" fmla="*/ 328 h 10000"/>
                      <a:gd name="connsiteX17" fmla="*/ 9039 w 9687"/>
                      <a:gd name="connsiteY17" fmla="*/ 165 h 10000"/>
                      <a:gd name="connsiteX18" fmla="*/ 9603 w 9687"/>
                      <a:gd name="connsiteY18" fmla="*/ 492 h 10000"/>
                      <a:gd name="connsiteX19" fmla="*/ 9603 w 9687"/>
                      <a:gd name="connsiteY19" fmla="*/ 1312 h 10000"/>
                      <a:gd name="connsiteX20" fmla="*/ 9266 w 9687"/>
                      <a:gd name="connsiteY20" fmla="*/ 2131 h 10000"/>
                      <a:gd name="connsiteX21" fmla="*/ 9152 w 9687"/>
                      <a:gd name="connsiteY21" fmla="*/ 3771 h 10000"/>
                      <a:gd name="connsiteX22" fmla="*/ 8927 w 9687"/>
                      <a:gd name="connsiteY22" fmla="*/ 4590 h 10000"/>
                      <a:gd name="connsiteX23" fmla="*/ 7013 w 9687"/>
                      <a:gd name="connsiteY23" fmla="*/ 7541 h 10000"/>
                      <a:gd name="connsiteX24" fmla="*/ 6225 w 9687"/>
                      <a:gd name="connsiteY24" fmla="*/ 8524 h 10000"/>
                      <a:gd name="connsiteX25" fmla="*/ 5999 w 9687"/>
                      <a:gd name="connsiteY25" fmla="*/ 9016 h 10000"/>
                      <a:gd name="connsiteX26" fmla="*/ 4873 w 9687"/>
                      <a:gd name="connsiteY26" fmla="*/ 10000 h 10000"/>
                      <a:gd name="connsiteX27" fmla="*/ 3860 w 9687"/>
                      <a:gd name="connsiteY27" fmla="*/ 9836 h 10000"/>
                      <a:gd name="connsiteX28" fmla="*/ 2846 w 9687"/>
                      <a:gd name="connsiteY28" fmla="*/ 9508 h 10000"/>
                      <a:gd name="connsiteX0" fmla="*/ 2129 w 9191"/>
                      <a:gd name="connsiteY0" fmla="*/ 9508 h 10000"/>
                      <a:gd name="connsiteX1" fmla="*/ 1432 w 9191"/>
                      <a:gd name="connsiteY1" fmla="*/ 9016 h 10000"/>
                      <a:gd name="connsiteX2" fmla="*/ 1315 w 9191"/>
                      <a:gd name="connsiteY2" fmla="*/ 8524 h 10000"/>
                      <a:gd name="connsiteX3" fmla="*/ 734 w 9191"/>
                      <a:gd name="connsiteY3" fmla="*/ 8361 h 10000"/>
                      <a:gd name="connsiteX4" fmla="*/ 2347 w 9191"/>
                      <a:gd name="connsiteY4" fmla="*/ 7276 h 10000"/>
                      <a:gd name="connsiteX5" fmla="*/ 1145 w 9191"/>
                      <a:gd name="connsiteY5" fmla="*/ 6254 h 10000"/>
                      <a:gd name="connsiteX6" fmla="*/ 530 w 9191"/>
                      <a:gd name="connsiteY6" fmla="*/ 4638 h 10000"/>
                      <a:gd name="connsiteX7" fmla="*/ 279 w 9191"/>
                      <a:gd name="connsiteY7" fmla="*/ 4072 h 10000"/>
                      <a:gd name="connsiteX8" fmla="*/ 290 w 9191"/>
                      <a:gd name="connsiteY8" fmla="*/ 3846 h 10000"/>
                      <a:gd name="connsiteX9" fmla="*/ 564 w 9191"/>
                      <a:gd name="connsiteY9" fmla="*/ 3633 h 10000"/>
                      <a:gd name="connsiteX10" fmla="*/ 36 w 9191"/>
                      <a:gd name="connsiteY10" fmla="*/ 3115 h 10000"/>
                      <a:gd name="connsiteX11" fmla="*/ 2827 w 9191"/>
                      <a:gd name="connsiteY11" fmla="*/ 2460 h 10000"/>
                      <a:gd name="connsiteX12" fmla="*/ 3757 w 9191"/>
                      <a:gd name="connsiteY12" fmla="*/ 1476 h 10000"/>
                      <a:gd name="connsiteX13" fmla="*/ 4105 w 9191"/>
                      <a:gd name="connsiteY13" fmla="*/ 656 h 10000"/>
                      <a:gd name="connsiteX14" fmla="*/ 4571 w 9191"/>
                      <a:gd name="connsiteY14" fmla="*/ 165 h 10000"/>
                      <a:gd name="connsiteX15" fmla="*/ 5849 w 9191"/>
                      <a:gd name="connsiteY15" fmla="*/ 656 h 10000"/>
                      <a:gd name="connsiteX16" fmla="*/ 6431 w 9191"/>
                      <a:gd name="connsiteY16" fmla="*/ 328 h 10000"/>
                      <a:gd name="connsiteX17" fmla="*/ 8522 w 9191"/>
                      <a:gd name="connsiteY17" fmla="*/ 165 h 10000"/>
                      <a:gd name="connsiteX18" fmla="*/ 9104 w 9191"/>
                      <a:gd name="connsiteY18" fmla="*/ 492 h 10000"/>
                      <a:gd name="connsiteX19" fmla="*/ 9104 w 9191"/>
                      <a:gd name="connsiteY19" fmla="*/ 1312 h 10000"/>
                      <a:gd name="connsiteX20" fmla="*/ 8756 w 9191"/>
                      <a:gd name="connsiteY20" fmla="*/ 2131 h 10000"/>
                      <a:gd name="connsiteX21" fmla="*/ 8639 w 9191"/>
                      <a:gd name="connsiteY21" fmla="*/ 3771 h 10000"/>
                      <a:gd name="connsiteX22" fmla="*/ 8406 w 9191"/>
                      <a:gd name="connsiteY22" fmla="*/ 4590 h 10000"/>
                      <a:gd name="connsiteX23" fmla="*/ 6431 w 9191"/>
                      <a:gd name="connsiteY23" fmla="*/ 7541 h 10000"/>
                      <a:gd name="connsiteX24" fmla="*/ 5617 w 9191"/>
                      <a:gd name="connsiteY24" fmla="*/ 8524 h 10000"/>
                      <a:gd name="connsiteX25" fmla="*/ 5384 w 9191"/>
                      <a:gd name="connsiteY25" fmla="*/ 9016 h 10000"/>
                      <a:gd name="connsiteX26" fmla="*/ 4221 w 9191"/>
                      <a:gd name="connsiteY26" fmla="*/ 10000 h 10000"/>
                      <a:gd name="connsiteX27" fmla="*/ 3176 w 9191"/>
                      <a:gd name="connsiteY27" fmla="*/ 9836 h 10000"/>
                      <a:gd name="connsiteX28" fmla="*/ 2129 w 9191"/>
                      <a:gd name="connsiteY28" fmla="*/ 9508 h 10000"/>
                      <a:gd name="connsiteX0" fmla="*/ 2299 w 9983"/>
                      <a:gd name="connsiteY0" fmla="*/ 9508 h 10000"/>
                      <a:gd name="connsiteX1" fmla="*/ 1541 w 9983"/>
                      <a:gd name="connsiteY1" fmla="*/ 9016 h 10000"/>
                      <a:gd name="connsiteX2" fmla="*/ 1414 w 9983"/>
                      <a:gd name="connsiteY2" fmla="*/ 8524 h 10000"/>
                      <a:gd name="connsiteX3" fmla="*/ 782 w 9983"/>
                      <a:gd name="connsiteY3" fmla="*/ 8361 h 10000"/>
                      <a:gd name="connsiteX4" fmla="*/ 2537 w 9983"/>
                      <a:gd name="connsiteY4" fmla="*/ 7276 h 10000"/>
                      <a:gd name="connsiteX5" fmla="*/ 1229 w 9983"/>
                      <a:gd name="connsiteY5" fmla="*/ 6254 h 10000"/>
                      <a:gd name="connsiteX6" fmla="*/ 560 w 9983"/>
                      <a:gd name="connsiteY6" fmla="*/ 4638 h 10000"/>
                      <a:gd name="connsiteX7" fmla="*/ 287 w 9983"/>
                      <a:gd name="connsiteY7" fmla="*/ 4072 h 10000"/>
                      <a:gd name="connsiteX8" fmla="*/ 299 w 9983"/>
                      <a:gd name="connsiteY8" fmla="*/ 3846 h 10000"/>
                      <a:gd name="connsiteX9" fmla="*/ 1570 w 9983"/>
                      <a:gd name="connsiteY9" fmla="*/ 3368 h 10000"/>
                      <a:gd name="connsiteX10" fmla="*/ 22 w 9983"/>
                      <a:gd name="connsiteY10" fmla="*/ 3115 h 10000"/>
                      <a:gd name="connsiteX11" fmla="*/ 3059 w 9983"/>
                      <a:gd name="connsiteY11" fmla="*/ 2460 h 10000"/>
                      <a:gd name="connsiteX12" fmla="*/ 4071 w 9983"/>
                      <a:gd name="connsiteY12" fmla="*/ 1476 h 10000"/>
                      <a:gd name="connsiteX13" fmla="*/ 4449 w 9983"/>
                      <a:gd name="connsiteY13" fmla="*/ 656 h 10000"/>
                      <a:gd name="connsiteX14" fmla="*/ 4956 w 9983"/>
                      <a:gd name="connsiteY14" fmla="*/ 165 h 10000"/>
                      <a:gd name="connsiteX15" fmla="*/ 6347 w 9983"/>
                      <a:gd name="connsiteY15" fmla="*/ 656 h 10000"/>
                      <a:gd name="connsiteX16" fmla="*/ 6980 w 9983"/>
                      <a:gd name="connsiteY16" fmla="*/ 328 h 10000"/>
                      <a:gd name="connsiteX17" fmla="*/ 9255 w 9983"/>
                      <a:gd name="connsiteY17" fmla="*/ 165 h 10000"/>
                      <a:gd name="connsiteX18" fmla="*/ 9888 w 9983"/>
                      <a:gd name="connsiteY18" fmla="*/ 492 h 10000"/>
                      <a:gd name="connsiteX19" fmla="*/ 9888 w 9983"/>
                      <a:gd name="connsiteY19" fmla="*/ 1312 h 10000"/>
                      <a:gd name="connsiteX20" fmla="*/ 9510 w 9983"/>
                      <a:gd name="connsiteY20" fmla="*/ 2131 h 10000"/>
                      <a:gd name="connsiteX21" fmla="*/ 9382 w 9983"/>
                      <a:gd name="connsiteY21" fmla="*/ 3771 h 10000"/>
                      <a:gd name="connsiteX22" fmla="*/ 9129 w 9983"/>
                      <a:gd name="connsiteY22" fmla="*/ 4590 h 10000"/>
                      <a:gd name="connsiteX23" fmla="*/ 6980 w 9983"/>
                      <a:gd name="connsiteY23" fmla="*/ 7541 h 10000"/>
                      <a:gd name="connsiteX24" fmla="*/ 6094 w 9983"/>
                      <a:gd name="connsiteY24" fmla="*/ 8524 h 10000"/>
                      <a:gd name="connsiteX25" fmla="*/ 5841 w 9983"/>
                      <a:gd name="connsiteY25" fmla="*/ 9016 h 10000"/>
                      <a:gd name="connsiteX26" fmla="*/ 4576 w 9983"/>
                      <a:gd name="connsiteY26" fmla="*/ 10000 h 10000"/>
                      <a:gd name="connsiteX27" fmla="*/ 3439 w 9983"/>
                      <a:gd name="connsiteY27" fmla="*/ 9836 h 10000"/>
                      <a:gd name="connsiteX28" fmla="*/ 2299 w 9983"/>
                      <a:gd name="connsiteY28" fmla="*/ 9508 h 10000"/>
                      <a:gd name="connsiteX0" fmla="*/ 2139 w 9836"/>
                      <a:gd name="connsiteY0" fmla="*/ 9508 h 10000"/>
                      <a:gd name="connsiteX1" fmla="*/ 1380 w 9836"/>
                      <a:gd name="connsiteY1" fmla="*/ 9016 h 10000"/>
                      <a:gd name="connsiteX2" fmla="*/ 1252 w 9836"/>
                      <a:gd name="connsiteY2" fmla="*/ 8524 h 10000"/>
                      <a:gd name="connsiteX3" fmla="*/ 619 w 9836"/>
                      <a:gd name="connsiteY3" fmla="*/ 8361 h 10000"/>
                      <a:gd name="connsiteX4" fmla="*/ 2377 w 9836"/>
                      <a:gd name="connsiteY4" fmla="*/ 7276 h 10000"/>
                      <a:gd name="connsiteX5" fmla="*/ 1067 w 9836"/>
                      <a:gd name="connsiteY5" fmla="*/ 6254 h 10000"/>
                      <a:gd name="connsiteX6" fmla="*/ 397 w 9836"/>
                      <a:gd name="connsiteY6" fmla="*/ 4638 h 10000"/>
                      <a:gd name="connsiteX7" fmla="*/ 123 w 9836"/>
                      <a:gd name="connsiteY7" fmla="*/ 4072 h 10000"/>
                      <a:gd name="connsiteX8" fmla="*/ 136 w 9836"/>
                      <a:gd name="connsiteY8" fmla="*/ 3846 h 10000"/>
                      <a:gd name="connsiteX9" fmla="*/ 1409 w 9836"/>
                      <a:gd name="connsiteY9" fmla="*/ 3368 h 10000"/>
                      <a:gd name="connsiteX10" fmla="*/ 1598 w 9836"/>
                      <a:gd name="connsiteY10" fmla="*/ 3557 h 10000"/>
                      <a:gd name="connsiteX11" fmla="*/ 2900 w 9836"/>
                      <a:gd name="connsiteY11" fmla="*/ 2460 h 10000"/>
                      <a:gd name="connsiteX12" fmla="*/ 3914 w 9836"/>
                      <a:gd name="connsiteY12" fmla="*/ 1476 h 10000"/>
                      <a:gd name="connsiteX13" fmla="*/ 4293 w 9836"/>
                      <a:gd name="connsiteY13" fmla="*/ 656 h 10000"/>
                      <a:gd name="connsiteX14" fmla="*/ 4800 w 9836"/>
                      <a:gd name="connsiteY14" fmla="*/ 165 h 10000"/>
                      <a:gd name="connsiteX15" fmla="*/ 6194 w 9836"/>
                      <a:gd name="connsiteY15" fmla="*/ 656 h 10000"/>
                      <a:gd name="connsiteX16" fmla="*/ 6828 w 9836"/>
                      <a:gd name="connsiteY16" fmla="*/ 328 h 10000"/>
                      <a:gd name="connsiteX17" fmla="*/ 9107 w 9836"/>
                      <a:gd name="connsiteY17" fmla="*/ 165 h 10000"/>
                      <a:gd name="connsiteX18" fmla="*/ 9741 w 9836"/>
                      <a:gd name="connsiteY18" fmla="*/ 492 h 10000"/>
                      <a:gd name="connsiteX19" fmla="*/ 9741 w 9836"/>
                      <a:gd name="connsiteY19" fmla="*/ 1312 h 10000"/>
                      <a:gd name="connsiteX20" fmla="*/ 9362 w 9836"/>
                      <a:gd name="connsiteY20" fmla="*/ 2131 h 10000"/>
                      <a:gd name="connsiteX21" fmla="*/ 9234 w 9836"/>
                      <a:gd name="connsiteY21" fmla="*/ 3771 h 10000"/>
                      <a:gd name="connsiteX22" fmla="*/ 8981 w 9836"/>
                      <a:gd name="connsiteY22" fmla="*/ 4590 h 10000"/>
                      <a:gd name="connsiteX23" fmla="*/ 6828 w 9836"/>
                      <a:gd name="connsiteY23" fmla="*/ 7541 h 10000"/>
                      <a:gd name="connsiteX24" fmla="*/ 5940 w 9836"/>
                      <a:gd name="connsiteY24" fmla="*/ 8524 h 10000"/>
                      <a:gd name="connsiteX25" fmla="*/ 5687 w 9836"/>
                      <a:gd name="connsiteY25" fmla="*/ 9016 h 10000"/>
                      <a:gd name="connsiteX26" fmla="*/ 4420 w 9836"/>
                      <a:gd name="connsiteY26" fmla="*/ 10000 h 10000"/>
                      <a:gd name="connsiteX27" fmla="*/ 3281 w 9836"/>
                      <a:gd name="connsiteY27" fmla="*/ 9836 h 10000"/>
                      <a:gd name="connsiteX28" fmla="*/ 2139 w 9836"/>
                      <a:gd name="connsiteY28" fmla="*/ 9508 h 10000"/>
                      <a:gd name="connsiteX0" fmla="*/ 2057 w 9882"/>
                      <a:gd name="connsiteY0" fmla="*/ 9508 h 10000"/>
                      <a:gd name="connsiteX1" fmla="*/ 1285 w 9882"/>
                      <a:gd name="connsiteY1" fmla="*/ 9016 h 10000"/>
                      <a:gd name="connsiteX2" fmla="*/ 1155 w 9882"/>
                      <a:gd name="connsiteY2" fmla="*/ 8524 h 10000"/>
                      <a:gd name="connsiteX3" fmla="*/ 511 w 9882"/>
                      <a:gd name="connsiteY3" fmla="*/ 8361 h 10000"/>
                      <a:gd name="connsiteX4" fmla="*/ 2299 w 9882"/>
                      <a:gd name="connsiteY4" fmla="*/ 7276 h 10000"/>
                      <a:gd name="connsiteX5" fmla="*/ 967 w 9882"/>
                      <a:gd name="connsiteY5" fmla="*/ 6254 h 10000"/>
                      <a:gd name="connsiteX6" fmla="*/ 286 w 9882"/>
                      <a:gd name="connsiteY6" fmla="*/ 4638 h 10000"/>
                      <a:gd name="connsiteX7" fmla="*/ 7 w 9882"/>
                      <a:gd name="connsiteY7" fmla="*/ 4072 h 10000"/>
                      <a:gd name="connsiteX8" fmla="*/ 1930 w 9882"/>
                      <a:gd name="connsiteY8" fmla="*/ 3934 h 10000"/>
                      <a:gd name="connsiteX9" fmla="*/ 1314 w 9882"/>
                      <a:gd name="connsiteY9" fmla="*/ 3368 h 10000"/>
                      <a:gd name="connsiteX10" fmla="*/ 1507 w 9882"/>
                      <a:gd name="connsiteY10" fmla="*/ 3557 h 10000"/>
                      <a:gd name="connsiteX11" fmla="*/ 2830 w 9882"/>
                      <a:gd name="connsiteY11" fmla="*/ 2460 h 10000"/>
                      <a:gd name="connsiteX12" fmla="*/ 3861 w 9882"/>
                      <a:gd name="connsiteY12" fmla="*/ 1476 h 10000"/>
                      <a:gd name="connsiteX13" fmla="*/ 4247 w 9882"/>
                      <a:gd name="connsiteY13" fmla="*/ 656 h 10000"/>
                      <a:gd name="connsiteX14" fmla="*/ 4762 w 9882"/>
                      <a:gd name="connsiteY14" fmla="*/ 165 h 10000"/>
                      <a:gd name="connsiteX15" fmla="*/ 6179 w 9882"/>
                      <a:gd name="connsiteY15" fmla="*/ 656 h 10000"/>
                      <a:gd name="connsiteX16" fmla="*/ 6824 w 9882"/>
                      <a:gd name="connsiteY16" fmla="*/ 328 h 10000"/>
                      <a:gd name="connsiteX17" fmla="*/ 9141 w 9882"/>
                      <a:gd name="connsiteY17" fmla="*/ 165 h 10000"/>
                      <a:gd name="connsiteX18" fmla="*/ 9785 w 9882"/>
                      <a:gd name="connsiteY18" fmla="*/ 492 h 10000"/>
                      <a:gd name="connsiteX19" fmla="*/ 9785 w 9882"/>
                      <a:gd name="connsiteY19" fmla="*/ 1312 h 10000"/>
                      <a:gd name="connsiteX20" fmla="*/ 9400 w 9882"/>
                      <a:gd name="connsiteY20" fmla="*/ 2131 h 10000"/>
                      <a:gd name="connsiteX21" fmla="*/ 9270 w 9882"/>
                      <a:gd name="connsiteY21" fmla="*/ 3771 h 10000"/>
                      <a:gd name="connsiteX22" fmla="*/ 9013 w 9882"/>
                      <a:gd name="connsiteY22" fmla="*/ 4590 h 10000"/>
                      <a:gd name="connsiteX23" fmla="*/ 6824 w 9882"/>
                      <a:gd name="connsiteY23" fmla="*/ 7541 h 10000"/>
                      <a:gd name="connsiteX24" fmla="*/ 5921 w 9882"/>
                      <a:gd name="connsiteY24" fmla="*/ 8524 h 10000"/>
                      <a:gd name="connsiteX25" fmla="*/ 5664 w 9882"/>
                      <a:gd name="connsiteY25" fmla="*/ 9016 h 10000"/>
                      <a:gd name="connsiteX26" fmla="*/ 4376 w 9882"/>
                      <a:gd name="connsiteY26" fmla="*/ 10000 h 10000"/>
                      <a:gd name="connsiteX27" fmla="*/ 3218 w 9882"/>
                      <a:gd name="connsiteY27" fmla="*/ 9836 h 10000"/>
                      <a:gd name="connsiteX28" fmla="*/ 2057 w 9882"/>
                      <a:gd name="connsiteY28" fmla="*/ 9508 h 10000"/>
                      <a:gd name="connsiteX0" fmla="*/ 1813 w 9731"/>
                      <a:gd name="connsiteY0" fmla="*/ 9508 h 10000"/>
                      <a:gd name="connsiteX1" fmla="*/ 1031 w 9731"/>
                      <a:gd name="connsiteY1" fmla="*/ 9016 h 10000"/>
                      <a:gd name="connsiteX2" fmla="*/ 900 w 9731"/>
                      <a:gd name="connsiteY2" fmla="*/ 8524 h 10000"/>
                      <a:gd name="connsiteX3" fmla="*/ 248 w 9731"/>
                      <a:gd name="connsiteY3" fmla="*/ 8361 h 10000"/>
                      <a:gd name="connsiteX4" fmla="*/ 2057 w 9731"/>
                      <a:gd name="connsiteY4" fmla="*/ 7276 h 10000"/>
                      <a:gd name="connsiteX5" fmla="*/ 710 w 9731"/>
                      <a:gd name="connsiteY5" fmla="*/ 6254 h 10000"/>
                      <a:gd name="connsiteX6" fmla="*/ 20 w 9731"/>
                      <a:gd name="connsiteY6" fmla="*/ 4638 h 10000"/>
                      <a:gd name="connsiteX7" fmla="*/ 2101 w 9731"/>
                      <a:gd name="connsiteY7" fmla="*/ 4602 h 10000"/>
                      <a:gd name="connsiteX8" fmla="*/ 1684 w 9731"/>
                      <a:gd name="connsiteY8" fmla="*/ 3934 h 10000"/>
                      <a:gd name="connsiteX9" fmla="*/ 1061 w 9731"/>
                      <a:gd name="connsiteY9" fmla="*/ 3368 h 10000"/>
                      <a:gd name="connsiteX10" fmla="*/ 1256 w 9731"/>
                      <a:gd name="connsiteY10" fmla="*/ 3557 h 10000"/>
                      <a:gd name="connsiteX11" fmla="*/ 2595 w 9731"/>
                      <a:gd name="connsiteY11" fmla="*/ 2460 h 10000"/>
                      <a:gd name="connsiteX12" fmla="*/ 3638 w 9731"/>
                      <a:gd name="connsiteY12" fmla="*/ 1476 h 10000"/>
                      <a:gd name="connsiteX13" fmla="*/ 4029 w 9731"/>
                      <a:gd name="connsiteY13" fmla="*/ 656 h 10000"/>
                      <a:gd name="connsiteX14" fmla="*/ 4550 w 9731"/>
                      <a:gd name="connsiteY14" fmla="*/ 165 h 10000"/>
                      <a:gd name="connsiteX15" fmla="*/ 5984 w 9731"/>
                      <a:gd name="connsiteY15" fmla="*/ 656 h 10000"/>
                      <a:gd name="connsiteX16" fmla="*/ 6636 w 9731"/>
                      <a:gd name="connsiteY16" fmla="*/ 328 h 10000"/>
                      <a:gd name="connsiteX17" fmla="*/ 8981 w 9731"/>
                      <a:gd name="connsiteY17" fmla="*/ 165 h 10000"/>
                      <a:gd name="connsiteX18" fmla="*/ 9633 w 9731"/>
                      <a:gd name="connsiteY18" fmla="*/ 492 h 10000"/>
                      <a:gd name="connsiteX19" fmla="*/ 9633 w 9731"/>
                      <a:gd name="connsiteY19" fmla="*/ 1312 h 10000"/>
                      <a:gd name="connsiteX20" fmla="*/ 9243 w 9731"/>
                      <a:gd name="connsiteY20" fmla="*/ 2131 h 10000"/>
                      <a:gd name="connsiteX21" fmla="*/ 9112 w 9731"/>
                      <a:gd name="connsiteY21" fmla="*/ 3771 h 10000"/>
                      <a:gd name="connsiteX22" fmla="*/ 8852 w 9731"/>
                      <a:gd name="connsiteY22" fmla="*/ 4590 h 10000"/>
                      <a:gd name="connsiteX23" fmla="*/ 6636 w 9731"/>
                      <a:gd name="connsiteY23" fmla="*/ 7541 h 10000"/>
                      <a:gd name="connsiteX24" fmla="*/ 5723 w 9731"/>
                      <a:gd name="connsiteY24" fmla="*/ 8524 h 10000"/>
                      <a:gd name="connsiteX25" fmla="*/ 5463 w 9731"/>
                      <a:gd name="connsiteY25" fmla="*/ 9016 h 10000"/>
                      <a:gd name="connsiteX26" fmla="*/ 4159 w 9731"/>
                      <a:gd name="connsiteY26" fmla="*/ 10000 h 10000"/>
                      <a:gd name="connsiteX27" fmla="*/ 2987 w 9731"/>
                      <a:gd name="connsiteY27" fmla="*/ 9836 h 10000"/>
                      <a:gd name="connsiteX28" fmla="*/ 1813 w 9731"/>
                      <a:gd name="connsiteY28" fmla="*/ 9508 h 10000"/>
                      <a:gd name="connsiteX0" fmla="*/ 1642 w 9779"/>
                      <a:gd name="connsiteY0" fmla="*/ 9508 h 10000"/>
                      <a:gd name="connsiteX1" fmla="*/ 839 w 9779"/>
                      <a:gd name="connsiteY1" fmla="*/ 9016 h 10000"/>
                      <a:gd name="connsiteX2" fmla="*/ 704 w 9779"/>
                      <a:gd name="connsiteY2" fmla="*/ 8524 h 10000"/>
                      <a:gd name="connsiteX3" fmla="*/ 34 w 9779"/>
                      <a:gd name="connsiteY3" fmla="*/ 8361 h 10000"/>
                      <a:gd name="connsiteX4" fmla="*/ 1893 w 9779"/>
                      <a:gd name="connsiteY4" fmla="*/ 7276 h 10000"/>
                      <a:gd name="connsiteX5" fmla="*/ 509 w 9779"/>
                      <a:gd name="connsiteY5" fmla="*/ 6254 h 10000"/>
                      <a:gd name="connsiteX6" fmla="*/ 2670 w 9779"/>
                      <a:gd name="connsiteY6" fmla="*/ 5610 h 10000"/>
                      <a:gd name="connsiteX7" fmla="*/ 1938 w 9779"/>
                      <a:gd name="connsiteY7" fmla="*/ 4602 h 10000"/>
                      <a:gd name="connsiteX8" fmla="*/ 1510 w 9779"/>
                      <a:gd name="connsiteY8" fmla="*/ 3934 h 10000"/>
                      <a:gd name="connsiteX9" fmla="*/ 869 w 9779"/>
                      <a:gd name="connsiteY9" fmla="*/ 3368 h 10000"/>
                      <a:gd name="connsiteX10" fmla="*/ 1070 w 9779"/>
                      <a:gd name="connsiteY10" fmla="*/ 3557 h 10000"/>
                      <a:gd name="connsiteX11" fmla="*/ 2446 w 9779"/>
                      <a:gd name="connsiteY11" fmla="*/ 2460 h 10000"/>
                      <a:gd name="connsiteX12" fmla="*/ 3518 w 9779"/>
                      <a:gd name="connsiteY12" fmla="*/ 1476 h 10000"/>
                      <a:gd name="connsiteX13" fmla="*/ 3919 w 9779"/>
                      <a:gd name="connsiteY13" fmla="*/ 656 h 10000"/>
                      <a:gd name="connsiteX14" fmla="*/ 4455 w 9779"/>
                      <a:gd name="connsiteY14" fmla="*/ 165 h 10000"/>
                      <a:gd name="connsiteX15" fmla="*/ 5928 w 9779"/>
                      <a:gd name="connsiteY15" fmla="*/ 656 h 10000"/>
                      <a:gd name="connsiteX16" fmla="*/ 6598 w 9779"/>
                      <a:gd name="connsiteY16" fmla="*/ 328 h 10000"/>
                      <a:gd name="connsiteX17" fmla="*/ 9008 w 9779"/>
                      <a:gd name="connsiteY17" fmla="*/ 165 h 10000"/>
                      <a:gd name="connsiteX18" fmla="*/ 9678 w 9779"/>
                      <a:gd name="connsiteY18" fmla="*/ 492 h 10000"/>
                      <a:gd name="connsiteX19" fmla="*/ 9678 w 9779"/>
                      <a:gd name="connsiteY19" fmla="*/ 1312 h 10000"/>
                      <a:gd name="connsiteX20" fmla="*/ 9278 w 9779"/>
                      <a:gd name="connsiteY20" fmla="*/ 2131 h 10000"/>
                      <a:gd name="connsiteX21" fmla="*/ 9143 w 9779"/>
                      <a:gd name="connsiteY21" fmla="*/ 3771 h 10000"/>
                      <a:gd name="connsiteX22" fmla="*/ 8876 w 9779"/>
                      <a:gd name="connsiteY22" fmla="*/ 4590 h 10000"/>
                      <a:gd name="connsiteX23" fmla="*/ 6598 w 9779"/>
                      <a:gd name="connsiteY23" fmla="*/ 7541 h 10000"/>
                      <a:gd name="connsiteX24" fmla="*/ 5660 w 9779"/>
                      <a:gd name="connsiteY24" fmla="*/ 8524 h 10000"/>
                      <a:gd name="connsiteX25" fmla="*/ 5393 w 9779"/>
                      <a:gd name="connsiteY25" fmla="*/ 9016 h 10000"/>
                      <a:gd name="connsiteX26" fmla="*/ 4053 w 9779"/>
                      <a:gd name="connsiteY26" fmla="*/ 10000 h 10000"/>
                      <a:gd name="connsiteX27" fmla="*/ 2849 w 9779"/>
                      <a:gd name="connsiteY27" fmla="*/ 9836 h 10000"/>
                      <a:gd name="connsiteX28" fmla="*/ 1642 w 9779"/>
                      <a:gd name="connsiteY28" fmla="*/ 9508 h 10000"/>
                      <a:gd name="connsiteX0" fmla="*/ 1679 w 10000"/>
                      <a:gd name="connsiteY0" fmla="*/ 9508 h 10000"/>
                      <a:gd name="connsiteX1" fmla="*/ 858 w 10000"/>
                      <a:gd name="connsiteY1" fmla="*/ 9016 h 10000"/>
                      <a:gd name="connsiteX2" fmla="*/ 720 w 10000"/>
                      <a:gd name="connsiteY2" fmla="*/ 8524 h 10000"/>
                      <a:gd name="connsiteX3" fmla="*/ 35 w 10000"/>
                      <a:gd name="connsiteY3" fmla="*/ 8361 h 10000"/>
                      <a:gd name="connsiteX4" fmla="*/ 1936 w 10000"/>
                      <a:gd name="connsiteY4" fmla="*/ 7276 h 10000"/>
                      <a:gd name="connsiteX5" fmla="*/ 2854 w 10000"/>
                      <a:gd name="connsiteY5" fmla="*/ 6696 h 10000"/>
                      <a:gd name="connsiteX6" fmla="*/ 2730 w 10000"/>
                      <a:gd name="connsiteY6" fmla="*/ 5610 h 10000"/>
                      <a:gd name="connsiteX7" fmla="*/ 1982 w 10000"/>
                      <a:gd name="connsiteY7" fmla="*/ 4602 h 10000"/>
                      <a:gd name="connsiteX8" fmla="*/ 1544 w 10000"/>
                      <a:gd name="connsiteY8" fmla="*/ 3934 h 10000"/>
                      <a:gd name="connsiteX9" fmla="*/ 889 w 10000"/>
                      <a:gd name="connsiteY9" fmla="*/ 3368 h 10000"/>
                      <a:gd name="connsiteX10" fmla="*/ 1094 w 10000"/>
                      <a:gd name="connsiteY10" fmla="*/ 3557 h 10000"/>
                      <a:gd name="connsiteX11" fmla="*/ 2501 w 10000"/>
                      <a:gd name="connsiteY11" fmla="*/ 2460 h 10000"/>
                      <a:gd name="connsiteX12" fmla="*/ 3598 w 10000"/>
                      <a:gd name="connsiteY12" fmla="*/ 1476 h 10000"/>
                      <a:gd name="connsiteX13" fmla="*/ 4008 w 10000"/>
                      <a:gd name="connsiteY13" fmla="*/ 656 h 10000"/>
                      <a:gd name="connsiteX14" fmla="*/ 4556 w 10000"/>
                      <a:gd name="connsiteY14" fmla="*/ 165 h 10000"/>
                      <a:gd name="connsiteX15" fmla="*/ 6062 w 10000"/>
                      <a:gd name="connsiteY15" fmla="*/ 656 h 10000"/>
                      <a:gd name="connsiteX16" fmla="*/ 6747 w 10000"/>
                      <a:gd name="connsiteY16" fmla="*/ 328 h 10000"/>
                      <a:gd name="connsiteX17" fmla="*/ 9212 w 10000"/>
                      <a:gd name="connsiteY17" fmla="*/ 165 h 10000"/>
                      <a:gd name="connsiteX18" fmla="*/ 9897 w 10000"/>
                      <a:gd name="connsiteY18" fmla="*/ 492 h 10000"/>
                      <a:gd name="connsiteX19" fmla="*/ 9897 w 10000"/>
                      <a:gd name="connsiteY19" fmla="*/ 1312 h 10000"/>
                      <a:gd name="connsiteX20" fmla="*/ 9488 w 10000"/>
                      <a:gd name="connsiteY20" fmla="*/ 2131 h 10000"/>
                      <a:gd name="connsiteX21" fmla="*/ 9350 w 10000"/>
                      <a:gd name="connsiteY21" fmla="*/ 3771 h 10000"/>
                      <a:gd name="connsiteX22" fmla="*/ 9077 w 10000"/>
                      <a:gd name="connsiteY22" fmla="*/ 4590 h 10000"/>
                      <a:gd name="connsiteX23" fmla="*/ 6747 w 10000"/>
                      <a:gd name="connsiteY23" fmla="*/ 7541 h 10000"/>
                      <a:gd name="connsiteX24" fmla="*/ 5788 w 10000"/>
                      <a:gd name="connsiteY24" fmla="*/ 8524 h 10000"/>
                      <a:gd name="connsiteX25" fmla="*/ 5515 w 10000"/>
                      <a:gd name="connsiteY25" fmla="*/ 9016 h 10000"/>
                      <a:gd name="connsiteX26" fmla="*/ 4145 w 10000"/>
                      <a:gd name="connsiteY26" fmla="*/ 10000 h 10000"/>
                      <a:gd name="connsiteX27" fmla="*/ 2913 w 10000"/>
                      <a:gd name="connsiteY27" fmla="*/ 9836 h 10000"/>
                      <a:gd name="connsiteX28" fmla="*/ 1679 w 10000"/>
                      <a:gd name="connsiteY28" fmla="*/ 9508 h 10000"/>
                      <a:gd name="connsiteX0" fmla="*/ 1679 w 10000"/>
                      <a:gd name="connsiteY0" fmla="*/ 9508 h 9860"/>
                      <a:gd name="connsiteX1" fmla="*/ 858 w 10000"/>
                      <a:gd name="connsiteY1" fmla="*/ 9016 h 9860"/>
                      <a:gd name="connsiteX2" fmla="*/ 720 w 10000"/>
                      <a:gd name="connsiteY2" fmla="*/ 8524 h 9860"/>
                      <a:gd name="connsiteX3" fmla="*/ 35 w 10000"/>
                      <a:gd name="connsiteY3" fmla="*/ 8361 h 9860"/>
                      <a:gd name="connsiteX4" fmla="*/ 1936 w 10000"/>
                      <a:gd name="connsiteY4" fmla="*/ 7276 h 9860"/>
                      <a:gd name="connsiteX5" fmla="*/ 2854 w 10000"/>
                      <a:gd name="connsiteY5" fmla="*/ 6696 h 9860"/>
                      <a:gd name="connsiteX6" fmla="*/ 2730 w 10000"/>
                      <a:gd name="connsiteY6" fmla="*/ 5610 h 9860"/>
                      <a:gd name="connsiteX7" fmla="*/ 1982 w 10000"/>
                      <a:gd name="connsiteY7" fmla="*/ 4602 h 9860"/>
                      <a:gd name="connsiteX8" fmla="*/ 1544 w 10000"/>
                      <a:gd name="connsiteY8" fmla="*/ 3934 h 9860"/>
                      <a:gd name="connsiteX9" fmla="*/ 889 w 10000"/>
                      <a:gd name="connsiteY9" fmla="*/ 3368 h 9860"/>
                      <a:gd name="connsiteX10" fmla="*/ 1094 w 10000"/>
                      <a:gd name="connsiteY10" fmla="*/ 3557 h 9860"/>
                      <a:gd name="connsiteX11" fmla="*/ 2501 w 10000"/>
                      <a:gd name="connsiteY11" fmla="*/ 2460 h 9860"/>
                      <a:gd name="connsiteX12" fmla="*/ 3598 w 10000"/>
                      <a:gd name="connsiteY12" fmla="*/ 1476 h 9860"/>
                      <a:gd name="connsiteX13" fmla="*/ 4008 w 10000"/>
                      <a:gd name="connsiteY13" fmla="*/ 656 h 9860"/>
                      <a:gd name="connsiteX14" fmla="*/ 4556 w 10000"/>
                      <a:gd name="connsiteY14" fmla="*/ 165 h 9860"/>
                      <a:gd name="connsiteX15" fmla="*/ 6062 w 10000"/>
                      <a:gd name="connsiteY15" fmla="*/ 656 h 9860"/>
                      <a:gd name="connsiteX16" fmla="*/ 6747 w 10000"/>
                      <a:gd name="connsiteY16" fmla="*/ 328 h 9860"/>
                      <a:gd name="connsiteX17" fmla="*/ 9212 w 10000"/>
                      <a:gd name="connsiteY17" fmla="*/ 165 h 9860"/>
                      <a:gd name="connsiteX18" fmla="*/ 9897 w 10000"/>
                      <a:gd name="connsiteY18" fmla="*/ 492 h 9860"/>
                      <a:gd name="connsiteX19" fmla="*/ 9897 w 10000"/>
                      <a:gd name="connsiteY19" fmla="*/ 1312 h 9860"/>
                      <a:gd name="connsiteX20" fmla="*/ 9488 w 10000"/>
                      <a:gd name="connsiteY20" fmla="*/ 2131 h 9860"/>
                      <a:gd name="connsiteX21" fmla="*/ 9350 w 10000"/>
                      <a:gd name="connsiteY21" fmla="*/ 3771 h 9860"/>
                      <a:gd name="connsiteX22" fmla="*/ 9077 w 10000"/>
                      <a:gd name="connsiteY22" fmla="*/ 4590 h 9860"/>
                      <a:gd name="connsiteX23" fmla="*/ 6747 w 10000"/>
                      <a:gd name="connsiteY23" fmla="*/ 7541 h 9860"/>
                      <a:gd name="connsiteX24" fmla="*/ 5788 w 10000"/>
                      <a:gd name="connsiteY24" fmla="*/ 8524 h 9860"/>
                      <a:gd name="connsiteX25" fmla="*/ 5515 w 10000"/>
                      <a:gd name="connsiteY25" fmla="*/ 9016 h 9860"/>
                      <a:gd name="connsiteX26" fmla="*/ 5349 w 10000"/>
                      <a:gd name="connsiteY26" fmla="*/ 9293 h 9860"/>
                      <a:gd name="connsiteX27" fmla="*/ 2913 w 10000"/>
                      <a:gd name="connsiteY27" fmla="*/ 9836 h 9860"/>
                      <a:gd name="connsiteX28" fmla="*/ 1679 w 10000"/>
                      <a:gd name="connsiteY28" fmla="*/ 9508 h 9860"/>
                      <a:gd name="connsiteX0" fmla="*/ 1679 w 10000"/>
                      <a:gd name="connsiteY0" fmla="*/ 9643 h 9643"/>
                      <a:gd name="connsiteX1" fmla="*/ 858 w 10000"/>
                      <a:gd name="connsiteY1" fmla="*/ 9144 h 9643"/>
                      <a:gd name="connsiteX2" fmla="*/ 720 w 10000"/>
                      <a:gd name="connsiteY2" fmla="*/ 8645 h 9643"/>
                      <a:gd name="connsiteX3" fmla="*/ 35 w 10000"/>
                      <a:gd name="connsiteY3" fmla="*/ 8480 h 9643"/>
                      <a:gd name="connsiteX4" fmla="*/ 1936 w 10000"/>
                      <a:gd name="connsiteY4" fmla="*/ 7379 h 9643"/>
                      <a:gd name="connsiteX5" fmla="*/ 2854 w 10000"/>
                      <a:gd name="connsiteY5" fmla="*/ 6791 h 9643"/>
                      <a:gd name="connsiteX6" fmla="*/ 2730 w 10000"/>
                      <a:gd name="connsiteY6" fmla="*/ 5690 h 9643"/>
                      <a:gd name="connsiteX7" fmla="*/ 1982 w 10000"/>
                      <a:gd name="connsiteY7" fmla="*/ 4667 h 9643"/>
                      <a:gd name="connsiteX8" fmla="*/ 1544 w 10000"/>
                      <a:gd name="connsiteY8" fmla="*/ 3990 h 9643"/>
                      <a:gd name="connsiteX9" fmla="*/ 889 w 10000"/>
                      <a:gd name="connsiteY9" fmla="*/ 3416 h 9643"/>
                      <a:gd name="connsiteX10" fmla="*/ 1094 w 10000"/>
                      <a:gd name="connsiteY10" fmla="*/ 3608 h 9643"/>
                      <a:gd name="connsiteX11" fmla="*/ 2501 w 10000"/>
                      <a:gd name="connsiteY11" fmla="*/ 2495 h 9643"/>
                      <a:gd name="connsiteX12" fmla="*/ 3598 w 10000"/>
                      <a:gd name="connsiteY12" fmla="*/ 1497 h 9643"/>
                      <a:gd name="connsiteX13" fmla="*/ 4008 w 10000"/>
                      <a:gd name="connsiteY13" fmla="*/ 665 h 9643"/>
                      <a:gd name="connsiteX14" fmla="*/ 4556 w 10000"/>
                      <a:gd name="connsiteY14" fmla="*/ 167 h 9643"/>
                      <a:gd name="connsiteX15" fmla="*/ 6062 w 10000"/>
                      <a:gd name="connsiteY15" fmla="*/ 665 h 9643"/>
                      <a:gd name="connsiteX16" fmla="*/ 6747 w 10000"/>
                      <a:gd name="connsiteY16" fmla="*/ 333 h 9643"/>
                      <a:gd name="connsiteX17" fmla="*/ 9212 w 10000"/>
                      <a:gd name="connsiteY17" fmla="*/ 167 h 9643"/>
                      <a:gd name="connsiteX18" fmla="*/ 9897 w 10000"/>
                      <a:gd name="connsiteY18" fmla="*/ 499 h 9643"/>
                      <a:gd name="connsiteX19" fmla="*/ 9897 w 10000"/>
                      <a:gd name="connsiteY19" fmla="*/ 1331 h 9643"/>
                      <a:gd name="connsiteX20" fmla="*/ 9488 w 10000"/>
                      <a:gd name="connsiteY20" fmla="*/ 2161 h 9643"/>
                      <a:gd name="connsiteX21" fmla="*/ 9350 w 10000"/>
                      <a:gd name="connsiteY21" fmla="*/ 3825 h 9643"/>
                      <a:gd name="connsiteX22" fmla="*/ 9077 w 10000"/>
                      <a:gd name="connsiteY22" fmla="*/ 4655 h 9643"/>
                      <a:gd name="connsiteX23" fmla="*/ 6747 w 10000"/>
                      <a:gd name="connsiteY23" fmla="*/ 7648 h 9643"/>
                      <a:gd name="connsiteX24" fmla="*/ 5788 w 10000"/>
                      <a:gd name="connsiteY24" fmla="*/ 8645 h 9643"/>
                      <a:gd name="connsiteX25" fmla="*/ 5515 w 10000"/>
                      <a:gd name="connsiteY25" fmla="*/ 9144 h 9643"/>
                      <a:gd name="connsiteX26" fmla="*/ 5349 w 10000"/>
                      <a:gd name="connsiteY26" fmla="*/ 9425 h 9643"/>
                      <a:gd name="connsiteX27" fmla="*/ 4644 w 10000"/>
                      <a:gd name="connsiteY27" fmla="*/ 9169 h 9643"/>
                      <a:gd name="connsiteX28" fmla="*/ 1679 w 10000"/>
                      <a:gd name="connsiteY28" fmla="*/ 9643 h 9643"/>
                      <a:gd name="connsiteX0" fmla="*/ 2808 w 10000"/>
                      <a:gd name="connsiteY0" fmla="*/ 8699 h 9823"/>
                      <a:gd name="connsiteX1" fmla="*/ 858 w 10000"/>
                      <a:gd name="connsiteY1" fmla="*/ 9483 h 9823"/>
                      <a:gd name="connsiteX2" fmla="*/ 720 w 10000"/>
                      <a:gd name="connsiteY2" fmla="*/ 8965 h 9823"/>
                      <a:gd name="connsiteX3" fmla="*/ 35 w 10000"/>
                      <a:gd name="connsiteY3" fmla="*/ 8794 h 9823"/>
                      <a:gd name="connsiteX4" fmla="*/ 1936 w 10000"/>
                      <a:gd name="connsiteY4" fmla="*/ 7652 h 9823"/>
                      <a:gd name="connsiteX5" fmla="*/ 2854 w 10000"/>
                      <a:gd name="connsiteY5" fmla="*/ 7042 h 9823"/>
                      <a:gd name="connsiteX6" fmla="*/ 2730 w 10000"/>
                      <a:gd name="connsiteY6" fmla="*/ 5901 h 9823"/>
                      <a:gd name="connsiteX7" fmla="*/ 1982 w 10000"/>
                      <a:gd name="connsiteY7" fmla="*/ 4840 h 9823"/>
                      <a:gd name="connsiteX8" fmla="*/ 1544 w 10000"/>
                      <a:gd name="connsiteY8" fmla="*/ 4138 h 9823"/>
                      <a:gd name="connsiteX9" fmla="*/ 889 w 10000"/>
                      <a:gd name="connsiteY9" fmla="*/ 3542 h 9823"/>
                      <a:gd name="connsiteX10" fmla="*/ 1094 w 10000"/>
                      <a:gd name="connsiteY10" fmla="*/ 3742 h 9823"/>
                      <a:gd name="connsiteX11" fmla="*/ 2501 w 10000"/>
                      <a:gd name="connsiteY11" fmla="*/ 2587 h 9823"/>
                      <a:gd name="connsiteX12" fmla="*/ 3598 w 10000"/>
                      <a:gd name="connsiteY12" fmla="*/ 1552 h 9823"/>
                      <a:gd name="connsiteX13" fmla="*/ 4008 w 10000"/>
                      <a:gd name="connsiteY13" fmla="*/ 690 h 9823"/>
                      <a:gd name="connsiteX14" fmla="*/ 4556 w 10000"/>
                      <a:gd name="connsiteY14" fmla="*/ 173 h 9823"/>
                      <a:gd name="connsiteX15" fmla="*/ 6062 w 10000"/>
                      <a:gd name="connsiteY15" fmla="*/ 690 h 9823"/>
                      <a:gd name="connsiteX16" fmla="*/ 6747 w 10000"/>
                      <a:gd name="connsiteY16" fmla="*/ 345 h 9823"/>
                      <a:gd name="connsiteX17" fmla="*/ 9212 w 10000"/>
                      <a:gd name="connsiteY17" fmla="*/ 173 h 9823"/>
                      <a:gd name="connsiteX18" fmla="*/ 9897 w 10000"/>
                      <a:gd name="connsiteY18" fmla="*/ 517 h 9823"/>
                      <a:gd name="connsiteX19" fmla="*/ 9897 w 10000"/>
                      <a:gd name="connsiteY19" fmla="*/ 1380 h 9823"/>
                      <a:gd name="connsiteX20" fmla="*/ 9488 w 10000"/>
                      <a:gd name="connsiteY20" fmla="*/ 2241 h 9823"/>
                      <a:gd name="connsiteX21" fmla="*/ 9350 w 10000"/>
                      <a:gd name="connsiteY21" fmla="*/ 3967 h 9823"/>
                      <a:gd name="connsiteX22" fmla="*/ 9077 w 10000"/>
                      <a:gd name="connsiteY22" fmla="*/ 4827 h 9823"/>
                      <a:gd name="connsiteX23" fmla="*/ 6747 w 10000"/>
                      <a:gd name="connsiteY23" fmla="*/ 7931 h 9823"/>
                      <a:gd name="connsiteX24" fmla="*/ 5788 w 10000"/>
                      <a:gd name="connsiteY24" fmla="*/ 8965 h 9823"/>
                      <a:gd name="connsiteX25" fmla="*/ 5515 w 10000"/>
                      <a:gd name="connsiteY25" fmla="*/ 9483 h 9823"/>
                      <a:gd name="connsiteX26" fmla="*/ 5349 w 10000"/>
                      <a:gd name="connsiteY26" fmla="*/ 9774 h 9823"/>
                      <a:gd name="connsiteX27" fmla="*/ 4644 w 10000"/>
                      <a:gd name="connsiteY27" fmla="*/ 9508 h 9823"/>
                      <a:gd name="connsiteX28" fmla="*/ 2808 w 10000"/>
                      <a:gd name="connsiteY28" fmla="*/ 8699 h 9823"/>
                      <a:gd name="connsiteX0" fmla="*/ 2808 w 10000"/>
                      <a:gd name="connsiteY0" fmla="*/ 8856 h 10000"/>
                      <a:gd name="connsiteX1" fmla="*/ 2189 w 10000"/>
                      <a:gd name="connsiteY1" fmla="*/ 8012 h 10000"/>
                      <a:gd name="connsiteX2" fmla="*/ 858 w 10000"/>
                      <a:gd name="connsiteY2" fmla="*/ 9654 h 10000"/>
                      <a:gd name="connsiteX3" fmla="*/ 720 w 10000"/>
                      <a:gd name="connsiteY3" fmla="*/ 9127 h 10000"/>
                      <a:gd name="connsiteX4" fmla="*/ 35 w 10000"/>
                      <a:gd name="connsiteY4" fmla="*/ 8952 h 10000"/>
                      <a:gd name="connsiteX5" fmla="*/ 1936 w 10000"/>
                      <a:gd name="connsiteY5" fmla="*/ 7790 h 10000"/>
                      <a:gd name="connsiteX6" fmla="*/ 2854 w 10000"/>
                      <a:gd name="connsiteY6" fmla="*/ 7169 h 10000"/>
                      <a:gd name="connsiteX7" fmla="*/ 2730 w 10000"/>
                      <a:gd name="connsiteY7" fmla="*/ 6007 h 10000"/>
                      <a:gd name="connsiteX8" fmla="*/ 1982 w 10000"/>
                      <a:gd name="connsiteY8" fmla="*/ 4927 h 10000"/>
                      <a:gd name="connsiteX9" fmla="*/ 1544 w 10000"/>
                      <a:gd name="connsiteY9" fmla="*/ 4213 h 10000"/>
                      <a:gd name="connsiteX10" fmla="*/ 889 w 10000"/>
                      <a:gd name="connsiteY10" fmla="*/ 3606 h 10000"/>
                      <a:gd name="connsiteX11" fmla="*/ 1094 w 10000"/>
                      <a:gd name="connsiteY11" fmla="*/ 3809 h 10000"/>
                      <a:gd name="connsiteX12" fmla="*/ 2501 w 10000"/>
                      <a:gd name="connsiteY12" fmla="*/ 2634 h 10000"/>
                      <a:gd name="connsiteX13" fmla="*/ 3598 w 10000"/>
                      <a:gd name="connsiteY13" fmla="*/ 1580 h 10000"/>
                      <a:gd name="connsiteX14" fmla="*/ 4008 w 10000"/>
                      <a:gd name="connsiteY14" fmla="*/ 702 h 10000"/>
                      <a:gd name="connsiteX15" fmla="*/ 4556 w 10000"/>
                      <a:gd name="connsiteY15" fmla="*/ 176 h 10000"/>
                      <a:gd name="connsiteX16" fmla="*/ 6062 w 10000"/>
                      <a:gd name="connsiteY16" fmla="*/ 702 h 10000"/>
                      <a:gd name="connsiteX17" fmla="*/ 6747 w 10000"/>
                      <a:gd name="connsiteY17" fmla="*/ 351 h 10000"/>
                      <a:gd name="connsiteX18" fmla="*/ 9212 w 10000"/>
                      <a:gd name="connsiteY18" fmla="*/ 176 h 10000"/>
                      <a:gd name="connsiteX19" fmla="*/ 9897 w 10000"/>
                      <a:gd name="connsiteY19" fmla="*/ 526 h 10000"/>
                      <a:gd name="connsiteX20" fmla="*/ 9897 w 10000"/>
                      <a:gd name="connsiteY20" fmla="*/ 1405 h 10000"/>
                      <a:gd name="connsiteX21" fmla="*/ 9488 w 10000"/>
                      <a:gd name="connsiteY21" fmla="*/ 2281 h 10000"/>
                      <a:gd name="connsiteX22" fmla="*/ 9350 w 10000"/>
                      <a:gd name="connsiteY22" fmla="*/ 4038 h 10000"/>
                      <a:gd name="connsiteX23" fmla="*/ 9077 w 10000"/>
                      <a:gd name="connsiteY23" fmla="*/ 4914 h 10000"/>
                      <a:gd name="connsiteX24" fmla="*/ 6747 w 10000"/>
                      <a:gd name="connsiteY24" fmla="*/ 8074 h 10000"/>
                      <a:gd name="connsiteX25" fmla="*/ 5788 w 10000"/>
                      <a:gd name="connsiteY25" fmla="*/ 9127 h 10000"/>
                      <a:gd name="connsiteX26" fmla="*/ 5515 w 10000"/>
                      <a:gd name="connsiteY26" fmla="*/ 9654 h 10000"/>
                      <a:gd name="connsiteX27" fmla="*/ 5349 w 10000"/>
                      <a:gd name="connsiteY27" fmla="*/ 9950 h 10000"/>
                      <a:gd name="connsiteX28" fmla="*/ 4644 w 10000"/>
                      <a:gd name="connsiteY28" fmla="*/ 9679 h 10000"/>
                      <a:gd name="connsiteX29" fmla="*/ 2808 w 10000"/>
                      <a:gd name="connsiteY29" fmla="*/ 8856 h 10000"/>
                      <a:gd name="connsiteX0" fmla="*/ 720 w 10000"/>
                      <a:gd name="connsiteY0" fmla="*/ 9127 h 12761"/>
                      <a:gd name="connsiteX1" fmla="*/ 35 w 10000"/>
                      <a:gd name="connsiteY1" fmla="*/ 8952 h 12761"/>
                      <a:gd name="connsiteX2" fmla="*/ 1936 w 10000"/>
                      <a:gd name="connsiteY2" fmla="*/ 7790 h 12761"/>
                      <a:gd name="connsiteX3" fmla="*/ 2854 w 10000"/>
                      <a:gd name="connsiteY3" fmla="*/ 7169 h 12761"/>
                      <a:gd name="connsiteX4" fmla="*/ 2730 w 10000"/>
                      <a:gd name="connsiteY4" fmla="*/ 6007 h 12761"/>
                      <a:gd name="connsiteX5" fmla="*/ 1982 w 10000"/>
                      <a:gd name="connsiteY5" fmla="*/ 4927 h 12761"/>
                      <a:gd name="connsiteX6" fmla="*/ 1544 w 10000"/>
                      <a:gd name="connsiteY6" fmla="*/ 4213 h 12761"/>
                      <a:gd name="connsiteX7" fmla="*/ 889 w 10000"/>
                      <a:gd name="connsiteY7" fmla="*/ 3606 h 12761"/>
                      <a:gd name="connsiteX8" fmla="*/ 1094 w 10000"/>
                      <a:gd name="connsiteY8" fmla="*/ 3809 h 12761"/>
                      <a:gd name="connsiteX9" fmla="*/ 2501 w 10000"/>
                      <a:gd name="connsiteY9" fmla="*/ 2634 h 12761"/>
                      <a:gd name="connsiteX10" fmla="*/ 3598 w 10000"/>
                      <a:gd name="connsiteY10" fmla="*/ 1580 h 12761"/>
                      <a:gd name="connsiteX11" fmla="*/ 4008 w 10000"/>
                      <a:gd name="connsiteY11" fmla="*/ 702 h 12761"/>
                      <a:gd name="connsiteX12" fmla="*/ 4556 w 10000"/>
                      <a:gd name="connsiteY12" fmla="*/ 176 h 12761"/>
                      <a:gd name="connsiteX13" fmla="*/ 6062 w 10000"/>
                      <a:gd name="connsiteY13" fmla="*/ 702 h 12761"/>
                      <a:gd name="connsiteX14" fmla="*/ 6747 w 10000"/>
                      <a:gd name="connsiteY14" fmla="*/ 351 h 12761"/>
                      <a:gd name="connsiteX15" fmla="*/ 9212 w 10000"/>
                      <a:gd name="connsiteY15" fmla="*/ 176 h 12761"/>
                      <a:gd name="connsiteX16" fmla="*/ 9897 w 10000"/>
                      <a:gd name="connsiteY16" fmla="*/ 526 h 12761"/>
                      <a:gd name="connsiteX17" fmla="*/ 9897 w 10000"/>
                      <a:gd name="connsiteY17" fmla="*/ 1405 h 12761"/>
                      <a:gd name="connsiteX18" fmla="*/ 9488 w 10000"/>
                      <a:gd name="connsiteY18" fmla="*/ 2281 h 12761"/>
                      <a:gd name="connsiteX19" fmla="*/ 9350 w 10000"/>
                      <a:gd name="connsiteY19" fmla="*/ 4038 h 12761"/>
                      <a:gd name="connsiteX20" fmla="*/ 9077 w 10000"/>
                      <a:gd name="connsiteY20" fmla="*/ 4914 h 12761"/>
                      <a:gd name="connsiteX21" fmla="*/ 6747 w 10000"/>
                      <a:gd name="connsiteY21" fmla="*/ 8074 h 12761"/>
                      <a:gd name="connsiteX22" fmla="*/ 5788 w 10000"/>
                      <a:gd name="connsiteY22" fmla="*/ 9127 h 12761"/>
                      <a:gd name="connsiteX23" fmla="*/ 5515 w 10000"/>
                      <a:gd name="connsiteY23" fmla="*/ 9654 h 12761"/>
                      <a:gd name="connsiteX24" fmla="*/ 5349 w 10000"/>
                      <a:gd name="connsiteY24" fmla="*/ 9950 h 12761"/>
                      <a:gd name="connsiteX25" fmla="*/ 4644 w 10000"/>
                      <a:gd name="connsiteY25" fmla="*/ 9679 h 12761"/>
                      <a:gd name="connsiteX26" fmla="*/ 2808 w 10000"/>
                      <a:gd name="connsiteY26" fmla="*/ 8856 h 12761"/>
                      <a:gd name="connsiteX27" fmla="*/ 2189 w 10000"/>
                      <a:gd name="connsiteY27" fmla="*/ 8012 h 12761"/>
                      <a:gd name="connsiteX28" fmla="*/ 858 w 10000"/>
                      <a:gd name="connsiteY28" fmla="*/ 9654 h 12761"/>
                      <a:gd name="connsiteX29" fmla="*/ 3609 w 10000"/>
                      <a:gd name="connsiteY29" fmla="*/ 12761 h 12761"/>
                      <a:gd name="connsiteX0" fmla="*/ 720 w 10000"/>
                      <a:gd name="connsiteY0" fmla="*/ 9127 h 10000"/>
                      <a:gd name="connsiteX1" fmla="*/ 35 w 10000"/>
                      <a:gd name="connsiteY1" fmla="*/ 8952 h 10000"/>
                      <a:gd name="connsiteX2" fmla="*/ 1936 w 10000"/>
                      <a:gd name="connsiteY2" fmla="*/ 7790 h 10000"/>
                      <a:gd name="connsiteX3" fmla="*/ 2854 w 10000"/>
                      <a:gd name="connsiteY3" fmla="*/ 7169 h 10000"/>
                      <a:gd name="connsiteX4" fmla="*/ 2730 w 10000"/>
                      <a:gd name="connsiteY4" fmla="*/ 6007 h 10000"/>
                      <a:gd name="connsiteX5" fmla="*/ 1982 w 10000"/>
                      <a:gd name="connsiteY5" fmla="*/ 4927 h 10000"/>
                      <a:gd name="connsiteX6" fmla="*/ 1544 w 10000"/>
                      <a:gd name="connsiteY6" fmla="*/ 4213 h 10000"/>
                      <a:gd name="connsiteX7" fmla="*/ 889 w 10000"/>
                      <a:gd name="connsiteY7" fmla="*/ 3606 h 10000"/>
                      <a:gd name="connsiteX8" fmla="*/ 1094 w 10000"/>
                      <a:gd name="connsiteY8" fmla="*/ 3809 h 10000"/>
                      <a:gd name="connsiteX9" fmla="*/ 2501 w 10000"/>
                      <a:gd name="connsiteY9" fmla="*/ 2634 h 10000"/>
                      <a:gd name="connsiteX10" fmla="*/ 3598 w 10000"/>
                      <a:gd name="connsiteY10" fmla="*/ 1580 h 10000"/>
                      <a:gd name="connsiteX11" fmla="*/ 4008 w 10000"/>
                      <a:gd name="connsiteY11" fmla="*/ 702 h 10000"/>
                      <a:gd name="connsiteX12" fmla="*/ 4556 w 10000"/>
                      <a:gd name="connsiteY12" fmla="*/ 176 h 10000"/>
                      <a:gd name="connsiteX13" fmla="*/ 6062 w 10000"/>
                      <a:gd name="connsiteY13" fmla="*/ 702 h 10000"/>
                      <a:gd name="connsiteX14" fmla="*/ 6747 w 10000"/>
                      <a:gd name="connsiteY14" fmla="*/ 351 h 10000"/>
                      <a:gd name="connsiteX15" fmla="*/ 9212 w 10000"/>
                      <a:gd name="connsiteY15" fmla="*/ 176 h 10000"/>
                      <a:gd name="connsiteX16" fmla="*/ 9897 w 10000"/>
                      <a:gd name="connsiteY16" fmla="*/ 526 h 10000"/>
                      <a:gd name="connsiteX17" fmla="*/ 9897 w 10000"/>
                      <a:gd name="connsiteY17" fmla="*/ 1405 h 10000"/>
                      <a:gd name="connsiteX18" fmla="*/ 9488 w 10000"/>
                      <a:gd name="connsiteY18" fmla="*/ 2281 h 10000"/>
                      <a:gd name="connsiteX19" fmla="*/ 9350 w 10000"/>
                      <a:gd name="connsiteY19" fmla="*/ 4038 h 10000"/>
                      <a:gd name="connsiteX20" fmla="*/ 9077 w 10000"/>
                      <a:gd name="connsiteY20" fmla="*/ 4914 h 10000"/>
                      <a:gd name="connsiteX21" fmla="*/ 6747 w 10000"/>
                      <a:gd name="connsiteY21" fmla="*/ 8074 h 10000"/>
                      <a:gd name="connsiteX22" fmla="*/ 5788 w 10000"/>
                      <a:gd name="connsiteY22" fmla="*/ 9127 h 10000"/>
                      <a:gd name="connsiteX23" fmla="*/ 5515 w 10000"/>
                      <a:gd name="connsiteY23" fmla="*/ 9654 h 10000"/>
                      <a:gd name="connsiteX24" fmla="*/ 5349 w 10000"/>
                      <a:gd name="connsiteY24" fmla="*/ 9950 h 10000"/>
                      <a:gd name="connsiteX25" fmla="*/ 4644 w 10000"/>
                      <a:gd name="connsiteY25" fmla="*/ 9679 h 10000"/>
                      <a:gd name="connsiteX26" fmla="*/ 2808 w 10000"/>
                      <a:gd name="connsiteY26" fmla="*/ 8856 h 10000"/>
                      <a:gd name="connsiteX27" fmla="*/ 2189 w 10000"/>
                      <a:gd name="connsiteY27" fmla="*/ 8012 h 10000"/>
                      <a:gd name="connsiteX28" fmla="*/ 858 w 10000"/>
                      <a:gd name="connsiteY28" fmla="*/ 9654 h 10000"/>
                      <a:gd name="connsiteX0" fmla="*/ 720 w 10000"/>
                      <a:gd name="connsiteY0" fmla="*/ 9127 h 10000"/>
                      <a:gd name="connsiteX1" fmla="*/ 35 w 10000"/>
                      <a:gd name="connsiteY1" fmla="*/ 8952 h 10000"/>
                      <a:gd name="connsiteX2" fmla="*/ 1936 w 10000"/>
                      <a:gd name="connsiteY2" fmla="*/ 7790 h 10000"/>
                      <a:gd name="connsiteX3" fmla="*/ 2854 w 10000"/>
                      <a:gd name="connsiteY3" fmla="*/ 7169 h 10000"/>
                      <a:gd name="connsiteX4" fmla="*/ 2730 w 10000"/>
                      <a:gd name="connsiteY4" fmla="*/ 6007 h 10000"/>
                      <a:gd name="connsiteX5" fmla="*/ 1982 w 10000"/>
                      <a:gd name="connsiteY5" fmla="*/ 4927 h 10000"/>
                      <a:gd name="connsiteX6" fmla="*/ 1544 w 10000"/>
                      <a:gd name="connsiteY6" fmla="*/ 4213 h 10000"/>
                      <a:gd name="connsiteX7" fmla="*/ 889 w 10000"/>
                      <a:gd name="connsiteY7" fmla="*/ 3606 h 10000"/>
                      <a:gd name="connsiteX8" fmla="*/ 1094 w 10000"/>
                      <a:gd name="connsiteY8" fmla="*/ 3809 h 10000"/>
                      <a:gd name="connsiteX9" fmla="*/ 2501 w 10000"/>
                      <a:gd name="connsiteY9" fmla="*/ 2634 h 10000"/>
                      <a:gd name="connsiteX10" fmla="*/ 3598 w 10000"/>
                      <a:gd name="connsiteY10" fmla="*/ 1580 h 10000"/>
                      <a:gd name="connsiteX11" fmla="*/ 4008 w 10000"/>
                      <a:gd name="connsiteY11" fmla="*/ 702 h 10000"/>
                      <a:gd name="connsiteX12" fmla="*/ 4556 w 10000"/>
                      <a:gd name="connsiteY12" fmla="*/ 176 h 10000"/>
                      <a:gd name="connsiteX13" fmla="*/ 6062 w 10000"/>
                      <a:gd name="connsiteY13" fmla="*/ 702 h 10000"/>
                      <a:gd name="connsiteX14" fmla="*/ 6747 w 10000"/>
                      <a:gd name="connsiteY14" fmla="*/ 351 h 10000"/>
                      <a:gd name="connsiteX15" fmla="*/ 9212 w 10000"/>
                      <a:gd name="connsiteY15" fmla="*/ 176 h 10000"/>
                      <a:gd name="connsiteX16" fmla="*/ 9897 w 10000"/>
                      <a:gd name="connsiteY16" fmla="*/ 526 h 10000"/>
                      <a:gd name="connsiteX17" fmla="*/ 9897 w 10000"/>
                      <a:gd name="connsiteY17" fmla="*/ 1405 h 10000"/>
                      <a:gd name="connsiteX18" fmla="*/ 9488 w 10000"/>
                      <a:gd name="connsiteY18" fmla="*/ 2281 h 10000"/>
                      <a:gd name="connsiteX19" fmla="*/ 9350 w 10000"/>
                      <a:gd name="connsiteY19" fmla="*/ 4038 h 10000"/>
                      <a:gd name="connsiteX20" fmla="*/ 9077 w 10000"/>
                      <a:gd name="connsiteY20" fmla="*/ 4914 h 10000"/>
                      <a:gd name="connsiteX21" fmla="*/ 6747 w 10000"/>
                      <a:gd name="connsiteY21" fmla="*/ 8074 h 10000"/>
                      <a:gd name="connsiteX22" fmla="*/ 5788 w 10000"/>
                      <a:gd name="connsiteY22" fmla="*/ 9127 h 10000"/>
                      <a:gd name="connsiteX23" fmla="*/ 5515 w 10000"/>
                      <a:gd name="connsiteY23" fmla="*/ 9654 h 10000"/>
                      <a:gd name="connsiteX24" fmla="*/ 5349 w 10000"/>
                      <a:gd name="connsiteY24" fmla="*/ 9950 h 10000"/>
                      <a:gd name="connsiteX25" fmla="*/ 4644 w 10000"/>
                      <a:gd name="connsiteY25" fmla="*/ 9679 h 10000"/>
                      <a:gd name="connsiteX26" fmla="*/ 2808 w 10000"/>
                      <a:gd name="connsiteY26" fmla="*/ 8856 h 10000"/>
                      <a:gd name="connsiteX27" fmla="*/ 2189 w 10000"/>
                      <a:gd name="connsiteY27" fmla="*/ 8012 h 10000"/>
                      <a:gd name="connsiteX0" fmla="*/ 0 w 9280"/>
                      <a:gd name="connsiteY0" fmla="*/ 9127 h 10000"/>
                      <a:gd name="connsiteX1" fmla="*/ 1216 w 9280"/>
                      <a:gd name="connsiteY1" fmla="*/ 7790 h 10000"/>
                      <a:gd name="connsiteX2" fmla="*/ 2134 w 9280"/>
                      <a:gd name="connsiteY2" fmla="*/ 7169 h 10000"/>
                      <a:gd name="connsiteX3" fmla="*/ 2010 w 9280"/>
                      <a:gd name="connsiteY3" fmla="*/ 6007 h 10000"/>
                      <a:gd name="connsiteX4" fmla="*/ 1262 w 9280"/>
                      <a:gd name="connsiteY4" fmla="*/ 4927 h 10000"/>
                      <a:gd name="connsiteX5" fmla="*/ 824 w 9280"/>
                      <a:gd name="connsiteY5" fmla="*/ 4213 h 10000"/>
                      <a:gd name="connsiteX6" fmla="*/ 169 w 9280"/>
                      <a:gd name="connsiteY6" fmla="*/ 3606 h 10000"/>
                      <a:gd name="connsiteX7" fmla="*/ 374 w 9280"/>
                      <a:gd name="connsiteY7" fmla="*/ 3809 h 10000"/>
                      <a:gd name="connsiteX8" fmla="*/ 1781 w 9280"/>
                      <a:gd name="connsiteY8" fmla="*/ 2634 h 10000"/>
                      <a:gd name="connsiteX9" fmla="*/ 2878 w 9280"/>
                      <a:gd name="connsiteY9" fmla="*/ 1580 h 10000"/>
                      <a:gd name="connsiteX10" fmla="*/ 3288 w 9280"/>
                      <a:gd name="connsiteY10" fmla="*/ 702 h 10000"/>
                      <a:gd name="connsiteX11" fmla="*/ 3836 w 9280"/>
                      <a:gd name="connsiteY11" fmla="*/ 176 h 10000"/>
                      <a:gd name="connsiteX12" fmla="*/ 5342 w 9280"/>
                      <a:gd name="connsiteY12" fmla="*/ 702 h 10000"/>
                      <a:gd name="connsiteX13" fmla="*/ 6027 w 9280"/>
                      <a:gd name="connsiteY13" fmla="*/ 351 h 10000"/>
                      <a:gd name="connsiteX14" fmla="*/ 8492 w 9280"/>
                      <a:gd name="connsiteY14" fmla="*/ 176 h 10000"/>
                      <a:gd name="connsiteX15" fmla="*/ 9177 w 9280"/>
                      <a:gd name="connsiteY15" fmla="*/ 526 h 10000"/>
                      <a:gd name="connsiteX16" fmla="*/ 9177 w 9280"/>
                      <a:gd name="connsiteY16" fmla="*/ 1405 h 10000"/>
                      <a:gd name="connsiteX17" fmla="*/ 8768 w 9280"/>
                      <a:gd name="connsiteY17" fmla="*/ 2281 h 10000"/>
                      <a:gd name="connsiteX18" fmla="*/ 8630 w 9280"/>
                      <a:gd name="connsiteY18" fmla="*/ 4038 h 10000"/>
                      <a:gd name="connsiteX19" fmla="*/ 8357 w 9280"/>
                      <a:gd name="connsiteY19" fmla="*/ 4914 h 10000"/>
                      <a:gd name="connsiteX20" fmla="*/ 6027 w 9280"/>
                      <a:gd name="connsiteY20" fmla="*/ 8074 h 10000"/>
                      <a:gd name="connsiteX21" fmla="*/ 5068 w 9280"/>
                      <a:gd name="connsiteY21" fmla="*/ 9127 h 10000"/>
                      <a:gd name="connsiteX22" fmla="*/ 4795 w 9280"/>
                      <a:gd name="connsiteY22" fmla="*/ 9654 h 10000"/>
                      <a:gd name="connsiteX23" fmla="*/ 4629 w 9280"/>
                      <a:gd name="connsiteY23" fmla="*/ 9950 h 10000"/>
                      <a:gd name="connsiteX24" fmla="*/ 3924 w 9280"/>
                      <a:gd name="connsiteY24" fmla="*/ 9679 h 10000"/>
                      <a:gd name="connsiteX25" fmla="*/ 2088 w 9280"/>
                      <a:gd name="connsiteY25" fmla="*/ 8856 h 10000"/>
                      <a:gd name="connsiteX26" fmla="*/ 1469 w 9280"/>
                      <a:gd name="connsiteY26" fmla="*/ 8012 h 10000"/>
                      <a:gd name="connsiteX0" fmla="*/ 1193 w 9883"/>
                      <a:gd name="connsiteY0" fmla="*/ 7790 h 10000"/>
                      <a:gd name="connsiteX1" fmla="*/ 2183 w 9883"/>
                      <a:gd name="connsiteY1" fmla="*/ 7169 h 10000"/>
                      <a:gd name="connsiteX2" fmla="*/ 2049 w 9883"/>
                      <a:gd name="connsiteY2" fmla="*/ 6007 h 10000"/>
                      <a:gd name="connsiteX3" fmla="*/ 1243 w 9883"/>
                      <a:gd name="connsiteY3" fmla="*/ 4927 h 10000"/>
                      <a:gd name="connsiteX4" fmla="*/ 771 w 9883"/>
                      <a:gd name="connsiteY4" fmla="*/ 4213 h 10000"/>
                      <a:gd name="connsiteX5" fmla="*/ 65 w 9883"/>
                      <a:gd name="connsiteY5" fmla="*/ 3606 h 10000"/>
                      <a:gd name="connsiteX6" fmla="*/ 286 w 9883"/>
                      <a:gd name="connsiteY6" fmla="*/ 3809 h 10000"/>
                      <a:gd name="connsiteX7" fmla="*/ 1802 w 9883"/>
                      <a:gd name="connsiteY7" fmla="*/ 2634 h 10000"/>
                      <a:gd name="connsiteX8" fmla="*/ 2984 w 9883"/>
                      <a:gd name="connsiteY8" fmla="*/ 1580 h 10000"/>
                      <a:gd name="connsiteX9" fmla="*/ 3426 w 9883"/>
                      <a:gd name="connsiteY9" fmla="*/ 702 h 10000"/>
                      <a:gd name="connsiteX10" fmla="*/ 4017 w 9883"/>
                      <a:gd name="connsiteY10" fmla="*/ 176 h 10000"/>
                      <a:gd name="connsiteX11" fmla="*/ 5639 w 9883"/>
                      <a:gd name="connsiteY11" fmla="*/ 702 h 10000"/>
                      <a:gd name="connsiteX12" fmla="*/ 6378 w 9883"/>
                      <a:gd name="connsiteY12" fmla="*/ 351 h 10000"/>
                      <a:gd name="connsiteX13" fmla="*/ 9034 w 9883"/>
                      <a:gd name="connsiteY13" fmla="*/ 176 h 10000"/>
                      <a:gd name="connsiteX14" fmla="*/ 9772 w 9883"/>
                      <a:gd name="connsiteY14" fmla="*/ 526 h 10000"/>
                      <a:gd name="connsiteX15" fmla="*/ 9772 w 9883"/>
                      <a:gd name="connsiteY15" fmla="*/ 1405 h 10000"/>
                      <a:gd name="connsiteX16" fmla="*/ 9331 w 9883"/>
                      <a:gd name="connsiteY16" fmla="*/ 2281 h 10000"/>
                      <a:gd name="connsiteX17" fmla="*/ 9183 w 9883"/>
                      <a:gd name="connsiteY17" fmla="*/ 4038 h 10000"/>
                      <a:gd name="connsiteX18" fmla="*/ 8888 w 9883"/>
                      <a:gd name="connsiteY18" fmla="*/ 4914 h 10000"/>
                      <a:gd name="connsiteX19" fmla="*/ 6378 w 9883"/>
                      <a:gd name="connsiteY19" fmla="*/ 8074 h 10000"/>
                      <a:gd name="connsiteX20" fmla="*/ 5344 w 9883"/>
                      <a:gd name="connsiteY20" fmla="*/ 9127 h 10000"/>
                      <a:gd name="connsiteX21" fmla="*/ 5050 w 9883"/>
                      <a:gd name="connsiteY21" fmla="*/ 9654 h 10000"/>
                      <a:gd name="connsiteX22" fmla="*/ 4871 w 9883"/>
                      <a:gd name="connsiteY22" fmla="*/ 9950 h 10000"/>
                      <a:gd name="connsiteX23" fmla="*/ 4111 w 9883"/>
                      <a:gd name="connsiteY23" fmla="*/ 9679 h 10000"/>
                      <a:gd name="connsiteX24" fmla="*/ 2133 w 9883"/>
                      <a:gd name="connsiteY24" fmla="*/ 8856 h 10000"/>
                      <a:gd name="connsiteX25" fmla="*/ 1466 w 9883"/>
                      <a:gd name="connsiteY25" fmla="*/ 8012 h 10000"/>
                      <a:gd name="connsiteX0" fmla="*/ 1207 w 10000"/>
                      <a:gd name="connsiteY0" fmla="*/ 7790 h 10000"/>
                      <a:gd name="connsiteX1" fmla="*/ 2209 w 10000"/>
                      <a:gd name="connsiteY1" fmla="*/ 7169 h 10000"/>
                      <a:gd name="connsiteX2" fmla="*/ 2073 w 10000"/>
                      <a:gd name="connsiteY2" fmla="*/ 6007 h 10000"/>
                      <a:gd name="connsiteX3" fmla="*/ 1258 w 10000"/>
                      <a:gd name="connsiteY3" fmla="*/ 4927 h 10000"/>
                      <a:gd name="connsiteX4" fmla="*/ 780 w 10000"/>
                      <a:gd name="connsiteY4" fmla="*/ 4213 h 10000"/>
                      <a:gd name="connsiteX5" fmla="*/ 66 w 10000"/>
                      <a:gd name="connsiteY5" fmla="*/ 3606 h 10000"/>
                      <a:gd name="connsiteX6" fmla="*/ 289 w 10000"/>
                      <a:gd name="connsiteY6" fmla="*/ 3809 h 10000"/>
                      <a:gd name="connsiteX7" fmla="*/ 1823 w 10000"/>
                      <a:gd name="connsiteY7" fmla="*/ 2634 h 10000"/>
                      <a:gd name="connsiteX8" fmla="*/ 3019 w 10000"/>
                      <a:gd name="connsiteY8" fmla="*/ 1580 h 10000"/>
                      <a:gd name="connsiteX9" fmla="*/ 3467 w 10000"/>
                      <a:gd name="connsiteY9" fmla="*/ 702 h 10000"/>
                      <a:gd name="connsiteX10" fmla="*/ 4065 w 10000"/>
                      <a:gd name="connsiteY10" fmla="*/ 176 h 10000"/>
                      <a:gd name="connsiteX11" fmla="*/ 5706 w 10000"/>
                      <a:gd name="connsiteY11" fmla="*/ 702 h 10000"/>
                      <a:gd name="connsiteX12" fmla="*/ 6454 w 10000"/>
                      <a:gd name="connsiteY12" fmla="*/ 351 h 10000"/>
                      <a:gd name="connsiteX13" fmla="*/ 9141 w 10000"/>
                      <a:gd name="connsiteY13" fmla="*/ 176 h 10000"/>
                      <a:gd name="connsiteX14" fmla="*/ 9888 w 10000"/>
                      <a:gd name="connsiteY14" fmla="*/ 526 h 10000"/>
                      <a:gd name="connsiteX15" fmla="*/ 9888 w 10000"/>
                      <a:gd name="connsiteY15" fmla="*/ 1405 h 10000"/>
                      <a:gd name="connsiteX16" fmla="*/ 9441 w 10000"/>
                      <a:gd name="connsiteY16" fmla="*/ 2281 h 10000"/>
                      <a:gd name="connsiteX17" fmla="*/ 9292 w 10000"/>
                      <a:gd name="connsiteY17" fmla="*/ 4038 h 10000"/>
                      <a:gd name="connsiteX18" fmla="*/ 8993 w 10000"/>
                      <a:gd name="connsiteY18" fmla="*/ 4914 h 10000"/>
                      <a:gd name="connsiteX19" fmla="*/ 6454 w 10000"/>
                      <a:gd name="connsiteY19" fmla="*/ 8074 h 10000"/>
                      <a:gd name="connsiteX20" fmla="*/ 5407 w 10000"/>
                      <a:gd name="connsiteY20" fmla="*/ 9127 h 10000"/>
                      <a:gd name="connsiteX21" fmla="*/ 5110 w 10000"/>
                      <a:gd name="connsiteY21" fmla="*/ 9654 h 10000"/>
                      <a:gd name="connsiteX22" fmla="*/ 4929 w 10000"/>
                      <a:gd name="connsiteY22" fmla="*/ 9950 h 10000"/>
                      <a:gd name="connsiteX23" fmla="*/ 4160 w 10000"/>
                      <a:gd name="connsiteY23" fmla="*/ 9679 h 10000"/>
                      <a:gd name="connsiteX24" fmla="*/ 2158 w 10000"/>
                      <a:gd name="connsiteY24" fmla="*/ 8856 h 10000"/>
                      <a:gd name="connsiteX25" fmla="*/ 1483 w 10000"/>
                      <a:gd name="connsiteY25" fmla="*/ 8012 h 10000"/>
                      <a:gd name="connsiteX26" fmla="*/ 1207 w 10000"/>
                      <a:gd name="connsiteY26" fmla="*/ 7790 h 10000"/>
                      <a:gd name="connsiteX0" fmla="*/ 1207 w 10000"/>
                      <a:gd name="connsiteY0" fmla="*/ 7790 h 10000"/>
                      <a:gd name="connsiteX1" fmla="*/ 2209 w 10000"/>
                      <a:gd name="connsiteY1" fmla="*/ 7169 h 10000"/>
                      <a:gd name="connsiteX2" fmla="*/ 2073 w 10000"/>
                      <a:gd name="connsiteY2" fmla="*/ 6007 h 10000"/>
                      <a:gd name="connsiteX3" fmla="*/ 1258 w 10000"/>
                      <a:gd name="connsiteY3" fmla="*/ 4927 h 10000"/>
                      <a:gd name="connsiteX4" fmla="*/ 780 w 10000"/>
                      <a:gd name="connsiteY4" fmla="*/ 4213 h 10000"/>
                      <a:gd name="connsiteX5" fmla="*/ 66 w 10000"/>
                      <a:gd name="connsiteY5" fmla="*/ 3606 h 10000"/>
                      <a:gd name="connsiteX6" fmla="*/ 289 w 10000"/>
                      <a:gd name="connsiteY6" fmla="*/ 3809 h 10000"/>
                      <a:gd name="connsiteX7" fmla="*/ 3019 w 10000"/>
                      <a:gd name="connsiteY7" fmla="*/ 1580 h 10000"/>
                      <a:gd name="connsiteX8" fmla="*/ 3467 w 10000"/>
                      <a:gd name="connsiteY8" fmla="*/ 702 h 10000"/>
                      <a:gd name="connsiteX9" fmla="*/ 4065 w 10000"/>
                      <a:gd name="connsiteY9" fmla="*/ 176 h 10000"/>
                      <a:gd name="connsiteX10" fmla="*/ 5706 w 10000"/>
                      <a:gd name="connsiteY10" fmla="*/ 702 h 10000"/>
                      <a:gd name="connsiteX11" fmla="*/ 6454 w 10000"/>
                      <a:gd name="connsiteY11" fmla="*/ 351 h 10000"/>
                      <a:gd name="connsiteX12" fmla="*/ 9141 w 10000"/>
                      <a:gd name="connsiteY12" fmla="*/ 176 h 10000"/>
                      <a:gd name="connsiteX13" fmla="*/ 9888 w 10000"/>
                      <a:gd name="connsiteY13" fmla="*/ 526 h 10000"/>
                      <a:gd name="connsiteX14" fmla="*/ 9888 w 10000"/>
                      <a:gd name="connsiteY14" fmla="*/ 1405 h 10000"/>
                      <a:gd name="connsiteX15" fmla="*/ 9441 w 10000"/>
                      <a:gd name="connsiteY15" fmla="*/ 2281 h 10000"/>
                      <a:gd name="connsiteX16" fmla="*/ 9292 w 10000"/>
                      <a:gd name="connsiteY16" fmla="*/ 4038 h 10000"/>
                      <a:gd name="connsiteX17" fmla="*/ 8993 w 10000"/>
                      <a:gd name="connsiteY17" fmla="*/ 4914 h 10000"/>
                      <a:gd name="connsiteX18" fmla="*/ 6454 w 10000"/>
                      <a:gd name="connsiteY18" fmla="*/ 8074 h 10000"/>
                      <a:gd name="connsiteX19" fmla="*/ 5407 w 10000"/>
                      <a:gd name="connsiteY19" fmla="*/ 9127 h 10000"/>
                      <a:gd name="connsiteX20" fmla="*/ 5110 w 10000"/>
                      <a:gd name="connsiteY20" fmla="*/ 9654 h 10000"/>
                      <a:gd name="connsiteX21" fmla="*/ 4929 w 10000"/>
                      <a:gd name="connsiteY21" fmla="*/ 9950 h 10000"/>
                      <a:gd name="connsiteX22" fmla="*/ 4160 w 10000"/>
                      <a:gd name="connsiteY22" fmla="*/ 9679 h 10000"/>
                      <a:gd name="connsiteX23" fmla="*/ 2158 w 10000"/>
                      <a:gd name="connsiteY23" fmla="*/ 8856 h 10000"/>
                      <a:gd name="connsiteX24" fmla="*/ 1483 w 10000"/>
                      <a:gd name="connsiteY24" fmla="*/ 8012 h 10000"/>
                      <a:gd name="connsiteX25" fmla="*/ 1207 w 10000"/>
                      <a:gd name="connsiteY25" fmla="*/ 7790 h 10000"/>
                      <a:gd name="connsiteX0" fmla="*/ 1207 w 10000"/>
                      <a:gd name="connsiteY0" fmla="*/ 7790 h 10000"/>
                      <a:gd name="connsiteX1" fmla="*/ 2209 w 10000"/>
                      <a:gd name="connsiteY1" fmla="*/ 7169 h 10000"/>
                      <a:gd name="connsiteX2" fmla="*/ 2073 w 10000"/>
                      <a:gd name="connsiteY2" fmla="*/ 6007 h 10000"/>
                      <a:gd name="connsiteX3" fmla="*/ 1258 w 10000"/>
                      <a:gd name="connsiteY3" fmla="*/ 4927 h 10000"/>
                      <a:gd name="connsiteX4" fmla="*/ 780 w 10000"/>
                      <a:gd name="connsiteY4" fmla="*/ 4213 h 10000"/>
                      <a:gd name="connsiteX5" fmla="*/ 66 w 10000"/>
                      <a:gd name="connsiteY5" fmla="*/ 3606 h 10000"/>
                      <a:gd name="connsiteX6" fmla="*/ 289 w 10000"/>
                      <a:gd name="connsiteY6" fmla="*/ 3809 h 10000"/>
                      <a:gd name="connsiteX7" fmla="*/ 3467 w 10000"/>
                      <a:gd name="connsiteY7" fmla="*/ 702 h 10000"/>
                      <a:gd name="connsiteX8" fmla="*/ 4065 w 10000"/>
                      <a:gd name="connsiteY8" fmla="*/ 176 h 10000"/>
                      <a:gd name="connsiteX9" fmla="*/ 5706 w 10000"/>
                      <a:gd name="connsiteY9" fmla="*/ 702 h 10000"/>
                      <a:gd name="connsiteX10" fmla="*/ 6454 w 10000"/>
                      <a:gd name="connsiteY10" fmla="*/ 351 h 10000"/>
                      <a:gd name="connsiteX11" fmla="*/ 9141 w 10000"/>
                      <a:gd name="connsiteY11" fmla="*/ 176 h 10000"/>
                      <a:gd name="connsiteX12" fmla="*/ 9888 w 10000"/>
                      <a:gd name="connsiteY12" fmla="*/ 526 h 10000"/>
                      <a:gd name="connsiteX13" fmla="*/ 9888 w 10000"/>
                      <a:gd name="connsiteY13" fmla="*/ 1405 h 10000"/>
                      <a:gd name="connsiteX14" fmla="*/ 9441 w 10000"/>
                      <a:gd name="connsiteY14" fmla="*/ 2281 h 10000"/>
                      <a:gd name="connsiteX15" fmla="*/ 9292 w 10000"/>
                      <a:gd name="connsiteY15" fmla="*/ 4038 h 10000"/>
                      <a:gd name="connsiteX16" fmla="*/ 8993 w 10000"/>
                      <a:gd name="connsiteY16" fmla="*/ 4914 h 10000"/>
                      <a:gd name="connsiteX17" fmla="*/ 6454 w 10000"/>
                      <a:gd name="connsiteY17" fmla="*/ 8074 h 10000"/>
                      <a:gd name="connsiteX18" fmla="*/ 5407 w 10000"/>
                      <a:gd name="connsiteY18" fmla="*/ 9127 h 10000"/>
                      <a:gd name="connsiteX19" fmla="*/ 5110 w 10000"/>
                      <a:gd name="connsiteY19" fmla="*/ 9654 h 10000"/>
                      <a:gd name="connsiteX20" fmla="*/ 4929 w 10000"/>
                      <a:gd name="connsiteY20" fmla="*/ 9950 h 10000"/>
                      <a:gd name="connsiteX21" fmla="*/ 4160 w 10000"/>
                      <a:gd name="connsiteY21" fmla="*/ 9679 h 10000"/>
                      <a:gd name="connsiteX22" fmla="*/ 2158 w 10000"/>
                      <a:gd name="connsiteY22" fmla="*/ 8856 h 10000"/>
                      <a:gd name="connsiteX23" fmla="*/ 1483 w 10000"/>
                      <a:gd name="connsiteY23" fmla="*/ 8012 h 10000"/>
                      <a:gd name="connsiteX24" fmla="*/ 1207 w 10000"/>
                      <a:gd name="connsiteY24" fmla="*/ 7790 h 10000"/>
                      <a:gd name="connsiteX0" fmla="*/ 1207 w 10000"/>
                      <a:gd name="connsiteY0" fmla="*/ 7790 h 10000"/>
                      <a:gd name="connsiteX1" fmla="*/ 2209 w 10000"/>
                      <a:gd name="connsiteY1" fmla="*/ 7169 h 10000"/>
                      <a:gd name="connsiteX2" fmla="*/ 2073 w 10000"/>
                      <a:gd name="connsiteY2" fmla="*/ 6007 h 10000"/>
                      <a:gd name="connsiteX3" fmla="*/ 1258 w 10000"/>
                      <a:gd name="connsiteY3" fmla="*/ 4927 h 10000"/>
                      <a:gd name="connsiteX4" fmla="*/ 780 w 10000"/>
                      <a:gd name="connsiteY4" fmla="*/ 4213 h 10000"/>
                      <a:gd name="connsiteX5" fmla="*/ 66 w 10000"/>
                      <a:gd name="connsiteY5" fmla="*/ 3606 h 10000"/>
                      <a:gd name="connsiteX6" fmla="*/ 289 w 10000"/>
                      <a:gd name="connsiteY6" fmla="*/ 3809 h 10000"/>
                      <a:gd name="connsiteX7" fmla="*/ 3467 w 10000"/>
                      <a:gd name="connsiteY7" fmla="*/ 702 h 10000"/>
                      <a:gd name="connsiteX8" fmla="*/ 4065 w 10000"/>
                      <a:gd name="connsiteY8" fmla="*/ 176 h 10000"/>
                      <a:gd name="connsiteX9" fmla="*/ 6454 w 10000"/>
                      <a:gd name="connsiteY9" fmla="*/ 351 h 10000"/>
                      <a:gd name="connsiteX10" fmla="*/ 9141 w 10000"/>
                      <a:gd name="connsiteY10" fmla="*/ 176 h 10000"/>
                      <a:gd name="connsiteX11" fmla="*/ 9888 w 10000"/>
                      <a:gd name="connsiteY11" fmla="*/ 526 h 10000"/>
                      <a:gd name="connsiteX12" fmla="*/ 9888 w 10000"/>
                      <a:gd name="connsiteY12" fmla="*/ 1405 h 10000"/>
                      <a:gd name="connsiteX13" fmla="*/ 9441 w 10000"/>
                      <a:gd name="connsiteY13" fmla="*/ 2281 h 10000"/>
                      <a:gd name="connsiteX14" fmla="*/ 9292 w 10000"/>
                      <a:gd name="connsiteY14" fmla="*/ 4038 h 10000"/>
                      <a:gd name="connsiteX15" fmla="*/ 8993 w 10000"/>
                      <a:gd name="connsiteY15" fmla="*/ 4914 h 10000"/>
                      <a:gd name="connsiteX16" fmla="*/ 6454 w 10000"/>
                      <a:gd name="connsiteY16" fmla="*/ 8074 h 10000"/>
                      <a:gd name="connsiteX17" fmla="*/ 5407 w 10000"/>
                      <a:gd name="connsiteY17" fmla="*/ 9127 h 10000"/>
                      <a:gd name="connsiteX18" fmla="*/ 5110 w 10000"/>
                      <a:gd name="connsiteY18" fmla="*/ 9654 h 10000"/>
                      <a:gd name="connsiteX19" fmla="*/ 4929 w 10000"/>
                      <a:gd name="connsiteY19" fmla="*/ 9950 h 10000"/>
                      <a:gd name="connsiteX20" fmla="*/ 4160 w 10000"/>
                      <a:gd name="connsiteY20" fmla="*/ 9679 h 10000"/>
                      <a:gd name="connsiteX21" fmla="*/ 2158 w 10000"/>
                      <a:gd name="connsiteY21" fmla="*/ 8856 h 10000"/>
                      <a:gd name="connsiteX22" fmla="*/ 1483 w 10000"/>
                      <a:gd name="connsiteY22" fmla="*/ 8012 h 10000"/>
                      <a:gd name="connsiteX23" fmla="*/ 1207 w 10000"/>
                      <a:gd name="connsiteY23" fmla="*/ 7790 h 10000"/>
                      <a:gd name="connsiteX0" fmla="*/ 1207 w 9892"/>
                      <a:gd name="connsiteY0" fmla="*/ 7790 h 10000"/>
                      <a:gd name="connsiteX1" fmla="*/ 2209 w 9892"/>
                      <a:gd name="connsiteY1" fmla="*/ 7169 h 10000"/>
                      <a:gd name="connsiteX2" fmla="*/ 2073 w 9892"/>
                      <a:gd name="connsiteY2" fmla="*/ 6007 h 10000"/>
                      <a:gd name="connsiteX3" fmla="*/ 1258 w 9892"/>
                      <a:gd name="connsiteY3" fmla="*/ 4927 h 10000"/>
                      <a:gd name="connsiteX4" fmla="*/ 780 w 9892"/>
                      <a:gd name="connsiteY4" fmla="*/ 4213 h 10000"/>
                      <a:gd name="connsiteX5" fmla="*/ 66 w 9892"/>
                      <a:gd name="connsiteY5" fmla="*/ 3606 h 10000"/>
                      <a:gd name="connsiteX6" fmla="*/ 289 w 9892"/>
                      <a:gd name="connsiteY6" fmla="*/ 3809 h 10000"/>
                      <a:gd name="connsiteX7" fmla="*/ 3467 w 9892"/>
                      <a:gd name="connsiteY7" fmla="*/ 702 h 10000"/>
                      <a:gd name="connsiteX8" fmla="*/ 4065 w 9892"/>
                      <a:gd name="connsiteY8" fmla="*/ 176 h 10000"/>
                      <a:gd name="connsiteX9" fmla="*/ 6454 w 9892"/>
                      <a:gd name="connsiteY9" fmla="*/ 351 h 10000"/>
                      <a:gd name="connsiteX10" fmla="*/ 9141 w 9892"/>
                      <a:gd name="connsiteY10" fmla="*/ 176 h 10000"/>
                      <a:gd name="connsiteX11" fmla="*/ 9888 w 9892"/>
                      <a:gd name="connsiteY11" fmla="*/ 526 h 10000"/>
                      <a:gd name="connsiteX12" fmla="*/ 9441 w 9892"/>
                      <a:gd name="connsiteY12" fmla="*/ 2281 h 10000"/>
                      <a:gd name="connsiteX13" fmla="*/ 9292 w 9892"/>
                      <a:gd name="connsiteY13" fmla="*/ 4038 h 10000"/>
                      <a:gd name="connsiteX14" fmla="*/ 8993 w 9892"/>
                      <a:gd name="connsiteY14" fmla="*/ 4914 h 10000"/>
                      <a:gd name="connsiteX15" fmla="*/ 6454 w 9892"/>
                      <a:gd name="connsiteY15" fmla="*/ 8074 h 10000"/>
                      <a:gd name="connsiteX16" fmla="*/ 5407 w 9892"/>
                      <a:gd name="connsiteY16" fmla="*/ 9127 h 10000"/>
                      <a:gd name="connsiteX17" fmla="*/ 5110 w 9892"/>
                      <a:gd name="connsiteY17" fmla="*/ 9654 h 10000"/>
                      <a:gd name="connsiteX18" fmla="*/ 4929 w 9892"/>
                      <a:gd name="connsiteY18" fmla="*/ 9950 h 10000"/>
                      <a:gd name="connsiteX19" fmla="*/ 4160 w 9892"/>
                      <a:gd name="connsiteY19" fmla="*/ 9679 h 10000"/>
                      <a:gd name="connsiteX20" fmla="*/ 2158 w 9892"/>
                      <a:gd name="connsiteY20" fmla="*/ 8856 h 10000"/>
                      <a:gd name="connsiteX21" fmla="*/ 1483 w 9892"/>
                      <a:gd name="connsiteY21" fmla="*/ 8012 h 10000"/>
                      <a:gd name="connsiteX22" fmla="*/ 1207 w 9892"/>
                      <a:gd name="connsiteY22" fmla="*/ 7790 h 10000"/>
                      <a:gd name="connsiteX0" fmla="*/ 1220 w 10000"/>
                      <a:gd name="connsiteY0" fmla="*/ 7790 h 10000"/>
                      <a:gd name="connsiteX1" fmla="*/ 2233 w 10000"/>
                      <a:gd name="connsiteY1" fmla="*/ 7169 h 10000"/>
                      <a:gd name="connsiteX2" fmla="*/ 2096 w 10000"/>
                      <a:gd name="connsiteY2" fmla="*/ 6007 h 10000"/>
                      <a:gd name="connsiteX3" fmla="*/ 1272 w 10000"/>
                      <a:gd name="connsiteY3" fmla="*/ 4927 h 10000"/>
                      <a:gd name="connsiteX4" fmla="*/ 789 w 10000"/>
                      <a:gd name="connsiteY4" fmla="*/ 4213 h 10000"/>
                      <a:gd name="connsiteX5" fmla="*/ 67 w 10000"/>
                      <a:gd name="connsiteY5" fmla="*/ 3606 h 10000"/>
                      <a:gd name="connsiteX6" fmla="*/ 292 w 10000"/>
                      <a:gd name="connsiteY6" fmla="*/ 3809 h 10000"/>
                      <a:gd name="connsiteX7" fmla="*/ 3505 w 10000"/>
                      <a:gd name="connsiteY7" fmla="*/ 702 h 10000"/>
                      <a:gd name="connsiteX8" fmla="*/ 4109 w 10000"/>
                      <a:gd name="connsiteY8" fmla="*/ 176 h 10000"/>
                      <a:gd name="connsiteX9" fmla="*/ 6524 w 10000"/>
                      <a:gd name="connsiteY9" fmla="*/ 351 h 10000"/>
                      <a:gd name="connsiteX10" fmla="*/ 9241 w 10000"/>
                      <a:gd name="connsiteY10" fmla="*/ 176 h 10000"/>
                      <a:gd name="connsiteX11" fmla="*/ 9996 w 10000"/>
                      <a:gd name="connsiteY11" fmla="*/ 526 h 10000"/>
                      <a:gd name="connsiteX12" fmla="*/ 9544 w 10000"/>
                      <a:gd name="connsiteY12" fmla="*/ 2281 h 10000"/>
                      <a:gd name="connsiteX13" fmla="*/ 9393 w 10000"/>
                      <a:gd name="connsiteY13" fmla="*/ 4038 h 10000"/>
                      <a:gd name="connsiteX14" fmla="*/ 6524 w 10000"/>
                      <a:gd name="connsiteY14" fmla="*/ 8074 h 10000"/>
                      <a:gd name="connsiteX15" fmla="*/ 5466 w 10000"/>
                      <a:gd name="connsiteY15" fmla="*/ 9127 h 10000"/>
                      <a:gd name="connsiteX16" fmla="*/ 5166 w 10000"/>
                      <a:gd name="connsiteY16" fmla="*/ 9654 h 10000"/>
                      <a:gd name="connsiteX17" fmla="*/ 4983 w 10000"/>
                      <a:gd name="connsiteY17" fmla="*/ 9950 h 10000"/>
                      <a:gd name="connsiteX18" fmla="*/ 4205 w 10000"/>
                      <a:gd name="connsiteY18" fmla="*/ 9679 h 10000"/>
                      <a:gd name="connsiteX19" fmla="*/ 2182 w 10000"/>
                      <a:gd name="connsiteY19" fmla="*/ 8856 h 10000"/>
                      <a:gd name="connsiteX20" fmla="*/ 1499 w 10000"/>
                      <a:gd name="connsiteY20" fmla="*/ 8012 h 10000"/>
                      <a:gd name="connsiteX21" fmla="*/ 1220 w 10000"/>
                      <a:gd name="connsiteY21" fmla="*/ 7790 h 10000"/>
                      <a:gd name="connsiteX0" fmla="*/ 1220 w 10000"/>
                      <a:gd name="connsiteY0" fmla="*/ 7790 h 10000"/>
                      <a:gd name="connsiteX1" fmla="*/ 2233 w 10000"/>
                      <a:gd name="connsiteY1" fmla="*/ 7169 h 10000"/>
                      <a:gd name="connsiteX2" fmla="*/ 2096 w 10000"/>
                      <a:gd name="connsiteY2" fmla="*/ 6007 h 10000"/>
                      <a:gd name="connsiteX3" fmla="*/ 1272 w 10000"/>
                      <a:gd name="connsiteY3" fmla="*/ 4927 h 10000"/>
                      <a:gd name="connsiteX4" fmla="*/ 789 w 10000"/>
                      <a:gd name="connsiteY4" fmla="*/ 4213 h 10000"/>
                      <a:gd name="connsiteX5" fmla="*/ 67 w 10000"/>
                      <a:gd name="connsiteY5" fmla="*/ 3606 h 10000"/>
                      <a:gd name="connsiteX6" fmla="*/ 292 w 10000"/>
                      <a:gd name="connsiteY6" fmla="*/ 3809 h 10000"/>
                      <a:gd name="connsiteX7" fmla="*/ 3505 w 10000"/>
                      <a:gd name="connsiteY7" fmla="*/ 702 h 10000"/>
                      <a:gd name="connsiteX8" fmla="*/ 4109 w 10000"/>
                      <a:gd name="connsiteY8" fmla="*/ 176 h 10000"/>
                      <a:gd name="connsiteX9" fmla="*/ 6524 w 10000"/>
                      <a:gd name="connsiteY9" fmla="*/ 351 h 10000"/>
                      <a:gd name="connsiteX10" fmla="*/ 9241 w 10000"/>
                      <a:gd name="connsiteY10" fmla="*/ 176 h 10000"/>
                      <a:gd name="connsiteX11" fmla="*/ 9996 w 10000"/>
                      <a:gd name="connsiteY11" fmla="*/ 526 h 10000"/>
                      <a:gd name="connsiteX12" fmla="*/ 9544 w 10000"/>
                      <a:gd name="connsiteY12" fmla="*/ 2281 h 10000"/>
                      <a:gd name="connsiteX13" fmla="*/ 6524 w 10000"/>
                      <a:gd name="connsiteY13" fmla="*/ 8074 h 10000"/>
                      <a:gd name="connsiteX14" fmla="*/ 5466 w 10000"/>
                      <a:gd name="connsiteY14" fmla="*/ 9127 h 10000"/>
                      <a:gd name="connsiteX15" fmla="*/ 5166 w 10000"/>
                      <a:gd name="connsiteY15" fmla="*/ 9654 h 10000"/>
                      <a:gd name="connsiteX16" fmla="*/ 4983 w 10000"/>
                      <a:gd name="connsiteY16" fmla="*/ 9950 h 10000"/>
                      <a:gd name="connsiteX17" fmla="*/ 4205 w 10000"/>
                      <a:gd name="connsiteY17" fmla="*/ 9679 h 10000"/>
                      <a:gd name="connsiteX18" fmla="*/ 2182 w 10000"/>
                      <a:gd name="connsiteY18" fmla="*/ 8856 h 10000"/>
                      <a:gd name="connsiteX19" fmla="*/ 1499 w 10000"/>
                      <a:gd name="connsiteY19" fmla="*/ 8012 h 10000"/>
                      <a:gd name="connsiteX20" fmla="*/ 1220 w 10000"/>
                      <a:gd name="connsiteY20" fmla="*/ 7790 h 10000"/>
                      <a:gd name="connsiteX0" fmla="*/ 1220 w 9996"/>
                      <a:gd name="connsiteY0" fmla="*/ 7790 h 10000"/>
                      <a:gd name="connsiteX1" fmla="*/ 2233 w 9996"/>
                      <a:gd name="connsiteY1" fmla="*/ 7169 h 10000"/>
                      <a:gd name="connsiteX2" fmla="*/ 2096 w 9996"/>
                      <a:gd name="connsiteY2" fmla="*/ 6007 h 10000"/>
                      <a:gd name="connsiteX3" fmla="*/ 1272 w 9996"/>
                      <a:gd name="connsiteY3" fmla="*/ 4927 h 10000"/>
                      <a:gd name="connsiteX4" fmla="*/ 789 w 9996"/>
                      <a:gd name="connsiteY4" fmla="*/ 4213 h 10000"/>
                      <a:gd name="connsiteX5" fmla="*/ 67 w 9996"/>
                      <a:gd name="connsiteY5" fmla="*/ 3606 h 10000"/>
                      <a:gd name="connsiteX6" fmla="*/ 292 w 9996"/>
                      <a:gd name="connsiteY6" fmla="*/ 3809 h 10000"/>
                      <a:gd name="connsiteX7" fmla="*/ 3505 w 9996"/>
                      <a:gd name="connsiteY7" fmla="*/ 702 h 10000"/>
                      <a:gd name="connsiteX8" fmla="*/ 4109 w 9996"/>
                      <a:gd name="connsiteY8" fmla="*/ 176 h 10000"/>
                      <a:gd name="connsiteX9" fmla="*/ 6524 w 9996"/>
                      <a:gd name="connsiteY9" fmla="*/ 351 h 10000"/>
                      <a:gd name="connsiteX10" fmla="*/ 9241 w 9996"/>
                      <a:gd name="connsiteY10" fmla="*/ 176 h 10000"/>
                      <a:gd name="connsiteX11" fmla="*/ 9996 w 9996"/>
                      <a:gd name="connsiteY11" fmla="*/ 526 h 10000"/>
                      <a:gd name="connsiteX12" fmla="*/ 6524 w 9996"/>
                      <a:gd name="connsiteY12" fmla="*/ 8074 h 10000"/>
                      <a:gd name="connsiteX13" fmla="*/ 5466 w 9996"/>
                      <a:gd name="connsiteY13" fmla="*/ 9127 h 10000"/>
                      <a:gd name="connsiteX14" fmla="*/ 5166 w 9996"/>
                      <a:gd name="connsiteY14" fmla="*/ 9654 h 10000"/>
                      <a:gd name="connsiteX15" fmla="*/ 4983 w 9996"/>
                      <a:gd name="connsiteY15" fmla="*/ 9950 h 10000"/>
                      <a:gd name="connsiteX16" fmla="*/ 4205 w 9996"/>
                      <a:gd name="connsiteY16" fmla="*/ 9679 h 10000"/>
                      <a:gd name="connsiteX17" fmla="*/ 2182 w 9996"/>
                      <a:gd name="connsiteY17" fmla="*/ 8856 h 10000"/>
                      <a:gd name="connsiteX18" fmla="*/ 1499 w 9996"/>
                      <a:gd name="connsiteY18" fmla="*/ 8012 h 10000"/>
                      <a:gd name="connsiteX19" fmla="*/ 1220 w 9996"/>
                      <a:gd name="connsiteY19" fmla="*/ 7790 h 10000"/>
                      <a:gd name="connsiteX0" fmla="*/ 1220 w 9245"/>
                      <a:gd name="connsiteY0" fmla="*/ 7790 h 10000"/>
                      <a:gd name="connsiteX1" fmla="*/ 2234 w 9245"/>
                      <a:gd name="connsiteY1" fmla="*/ 7169 h 10000"/>
                      <a:gd name="connsiteX2" fmla="*/ 2097 w 9245"/>
                      <a:gd name="connsiteY2" fmla="*/ 6007 h 10000"/>
                      <a:gd name="connsiteX3" fmla="*/ 1273 w 9245"/>
                      <a:gd name="connsiteY3" fmla="*/ 4927 h 10000"/>
                      <a:gd name="connsiteX4" fmla="*/ 789 w 9245"/>
                      <a:gd name="connsiteY4" fmla="*/ 4213 h 10000"/>
                      <a:gd name="connsiteX5" fmla="*/ 67 w 9245"/>
                      <a:gd name="connsiteY5" fmla="*/ 3606 h 10000"/>
                      <a:gd name="connsiteX6" fmla="*/ 292 w 9245"/>
                      <a:gd name="connsiteY6" fmla="*/ 3809 h 10000"/>
                      <a:gd name="connsiteX7" fmla="*/ 3506 w 9245"/>
                      <a:gd name="connsiteY7" fmla="*/ 702 h 10000"/>
                      <a:gd name="connsiteX8" fmla="*/ 4111 w 9245"/>
                      <a:gd name="connsiteY8" fmla="*/ 176 h 10000"/>
                      <a:gd name="connsiteX9" fmla="*/ 6527 w 9245"/>
                      <a:gd name="connsiteY9" fmla="*/ 351 h 10000"/>
                      <a:gd name="connsiteX10" fmla="*/ 9245 w 9245"/>
                      <a:gd name="connsiteY10" fmla="*/ 176 h 10000"/>
                      <a:gd name="connsiteX11" fmla="*/ 6527 w 9245"/>
                      <a:gd name="connsiteY11" fmla="*/ 8074 h 10000"/>
                      <a:gd name="connsiteX12" fmla="*/ 5468 w 9245"/>
                      <a:gd name="connsiteY12" fmla="*/ 9127 h 10000"/>
                      <a:gd name="connsiteX13" fmla="*/ 5168 w 9245"/>
                      <a:gd name="connsiteY13" fmla="*/ 9654 h 10000"/>
                      <a:gd name="connsiteX14" fmla="*/ 4985 w 9245"/>
                      <a:gd name="connsiteY14" fmla="*/ 9950 h 10000"/>
                      <a:gd name="connsiteX15" fmla="*/ 4207 w 9245"/>
                      <a:gd name="connsiteY15" fmla="*/ 9679 h 10000"/>
                      <a:gd name="connsiteX16" fmla="*/ 2183 w 9245"/>
                      <a:gd name="connsiteY16" fmla="*/ 8856 h 10000"/>
                      <a:gd name="connsiteX17" fmla="*/ 1500 w 9245"/>
                      <a:gd name="connsiteY17" fmla="*/ 8012 h 10000"/>
                      <a:gd name="connsiteX18" fmla="*/ 1220 w 9245"/>
                      <a:gd name="connsiteY18" fmla="*/ 7790 h 10000"/>
                      <a:gd name="connsiteX0" fmla="*/ 1320 w 10000"/>
                      <a:gd name="connsiteY0" fmla="*/ 8218 h 10428"/>
                      <a:gd name="connsiteX1" fmla="*/ 2416 w 10000"/>
                      <a:gd name="connsiteY1" fmla="*/ 7597 h 10428"/>
                      <a:gd name="connsiteX2" fmla="*/ 2268 w 10000"/>
                      <a:gd name="connsiteY2" fmla="*/ 6435 h 10428"/>
                      <a:gd name="connsiteX3" fmla="*/ 1377 w 10000"/>
                      <a:gd name="connsiteY3" fmla="*/ 5355 h 10428"/>
                      <a:gd name="connsiteX4" fmla="*/ 853 w 10000"/>
                      <a:gd name="connsiteY4" fmla="*/ 4641 h 10428"/>
                      <a:gd name="connsiteX5" fmla="*/ 72 w 10000"/>
                      <a:gd name="connsiteY5" fmla="*/ 4034 h 10428"/>
                      <a:gd name="connsiteX6" fmla="*/ 316 w 10000"/>
                      <a:gd name="connsiteY6" fmla="*/ 4237 h 10428"/>
                      <a:gd name="connsiteX7" fmla="*/ 3792 w 10000"/>
                      <a:gd name="connsiteY7" fmla="*/ 1130 h 10428"/>
                      <a:gd name="connsiteX8" fmla="*/ 4447 w 10000"/>
                      <a:gd name="connsiteY8" fmla="*/ 604 h 10428"/>
                      <a:gd name="connsiteX9" fmla="*/ 10000 w 10000"/>
                      <a:gd name="connsiteY9" fmla="*/ 604 h 10428"/>
                      <a:gd name="connsiteX10" fmla="*/ 7060 w 10000"/>
                      <a:gd name="connsiteY10" fmla="*/ 8502 h 10428"/>
                      <a:gd name="connsiteX11" fmla="*/ 5915 w 10000"/>
                      <a:gd name="connsiteY11" fmla="*/ 9555 h 10428"/>
                      <a:gd name="connsiteX12" fmla="*/ 5590 w 10000"/>
                      <a:gd name="connsiteY12" fmla="*/ 10082 h 10428"/>
                      <a:gd name="connsiteX13" fmla="*/ 5392 w 10000"/>
                      <a:gd name="connsiteY13" fmla="*/ 10378 h 10428"/>
                      <a:gd name="connsiteX14" fmla="*/ 4551 w 10000"/>
                      <a:gd name="connsiteY14" fmla="*/ 10107 h 10428"/>
                      <a:gd name="connsiteX15" fmla="*/ 2361 w 10000"/>
                      <a:gd name="connsiteY15" fmla="*/ 9284 h 10428"/>
                      <a:gd name="connsiteX16" fmla="*/ 1622 w 10000"/>
                      <a:gd name="connsiteY16" fmla="*/ 8440 h 10428"/>
                      <a:gd name="connsiteX17" fmla="*/ 1320 w 10000"/>
                      <a:gd name="connsiteY17" fmla="*/ 8218 h 10428"/>
                      <a:gd name="connsiteX0" fmla="*/ 1320 w 7060"/>
                      <a:gd name="connsiteY0" fmla="*/ 7614 h 9824"/>
                      <a:gd name="connsiteX1" fmla="*/ 2416 w 7060"/>
                      <a:gd name="connsiteY1" fmla="*/ 6993 h 9824"/>
                      <a:gd name="connsiteX2" fmla="*/ 2268 w 7060"/>
                      <a:gd name="connsiteY2" fmla="*/ 5831 h 9824"/>
                      <a:gd name="connsiteX3" fmla="*/ 1377 w 7060"/>
                      <a:gd name="connsiteY3" fmla="*/ 4751 h 9824"/>
                      <a:gd name="connsiteX4" fmla="*/ 853 w 7060"/>
                      <a:gd name="connsiteY4" fmla="*/ 4037 h 9824"/>
                      <a:gd name="connsiteX5" fmla="*/ 72 w 7060"/>
                      <a:gd name="connsiteY5" fmla="*/ 3430 h 9824"/>
                      <a:gd name="connsiteX6" fmla="*/ 316 w 7060"/>
                      <a:gd name="connsiteY6" fmla="*/ 3633 h 9824"/>
                      <a:gd name="connsiteX7" fmla="*/ 3792 w 7060"/>
                      <a:gd name="connsiteY7" fmla="*/ 526 h 9824"/>
                      <a:gd name="connsiteX8" fmla="*/ 4447 w 7060"/>
                      <a:gd name="connsiteY8" fmla="*/ 0 h 9824"/>
                      <a:gd name="connsiteX9" fmla="*/ 7060 w 7060"/>
                      <a:gd name="connsiteY9" fmla="*/ 7898 h 9824"/>
                      <a:gd name="connsiteX10" fmla="*/ 5915 w 7060"/>
                      <a:gd name="connsiteY10" fmla="*/ 8951 h 9824"/>
                      <a:gd name="connsiteX11" fmla="*/ 5590 w 7060"/>
                      <a:gd name="connsiteY11" fmla="*/ 9478 h 9824"/>
                      <a:gd name="connsiteX12" fmla="*/ 5392 w 7060"/>
                      <a:gd name="connsiteY12" fmla="*/ 9774 h 9824"/>
                      <a:gd name="connsiteX13" fmla="*/ 4551 w 7060"/>
                      <a:gd name="connsiteY13" fmla="*/ 9503 h 9824"/>
                      <a:gd name="connsiteX14" fmla="*/ 2361 w 7060"/>
                      <a:gd name="connsiteY14" fmla="*/ 8680 h 9824"/>
                      <a:gd name="connsiteX15" fmla="*/ 1622 w 7060"/>
                      <a:gd name="connsiteY15" fmla="*/ 7836 h 9824"/>
                      <a:gd name="connsiteX16" fmla="*/ 1320 w 7060"/>
                      <a:gd name="connsiteY16" fmla="*/ 7614 h 9824"/>
                      <a:gd name="connsiteX0" fmla="*/ 1869 w 9999"/>
                      <a:gd name="connsiteY0" fmla="*/ 7215 h 9464"/>
                      <a:gd name="connsiteX1" fmla="*/ 3421 w 9999"/>
                      <a:gd name="connsiteY1" fmla="*/ 6583 h 9464"/>
                      <a:gd name="connsiteX2" fmla="*/ 3211 w 9999"/>
                      <a:gd name="connsiteY2" fmla="*/ 5400 h 9464"/>
                      <a:gd name="connsiteX3" fmla="*/ 1949 w 9999"/>
                      <a:gd name="connsiteY3" fmla="*/ 4301 h 9464"/>
                      <a:gd name="connsiteX4" fmla="*/ 1207 w 9999"/>
                      <a:gd name="connsiteY4" fmla="*/ 3574 h 9464"/>
                      <a:gd name="connsiteX5" fmla="*/ 101 w 9999"/>
                      <a:gd name="connsiteY5" fmla="*/ 2956 h 9464"/>
                      <a:gd name="connsiteX6" fmla="*/ 447 w 9999"/>
                      <a:gd name="connsiteY6" fmla="*/ 3163 h 9464"/>
                      <a:gd name="connsiteX7" fmla="*/ 5370 w 9999"/>
                      <a:gd name="connsiteY7" fmla="*/ 0 h 9464"/>
                      <a:gd name="connsiteX8" fmla="*/ 9999 w 9999"/>
                      <a:gd name="connsiteY8" fmla="*/ 7504 h 9464"/>
                      <a:gd name="connsiteX9" fmla="*/ 8377 w 9999"/>
                      <a:gd name="connsiteY9" fmla="*/ 8576 h 9464"/>
                      <a:gd name="connsiteX10" fmla="*/ 7917 w 9999"/>
                      <a:gd name="connsiteY10" fmla="*/ 9113 h 9464"/>
                      <a:gd name="connsiteX11" fmla="*/ 7636 w 9999"/>
                      <a:gd name="connsiteY11" fmla="*/ 9414 h 9464"/>
                      <a:gd name="connsiteX12" fmla="*/ 6445 w 9999"/>
                      <a:gd name="connsiteY12" fmla="*/ 9138 h 9464"/>
                      <a:gd name="connsiteX13" fmla="*/ 3343 w 9999"/>
                      <a:gd name="connsiteY13" fmla="*/ 8301 h 9464"/>
                      <a:gd name="connsiteX14" fmla="*/ 2296 w 9999"/>
                      <a:gd name="connsiteY14" fmla="*/ 7441 h 9464"/>
                      <a:gd name="connsiteX15" fmla="*/ 1869 w 9999"/>
                      <a:gd name="connsiteY15" fmla="*/ 7215 h 9464"/>
                      <a:gd name="connsiteX0" fmla="*/ 1869 w 10000"/>
                      <a:gd name="connsiteY0" fmla="*/ 4551 h 6927"/>
                      <a:gd name="connsiteX1" fmla="*/ 3421 w 10000"/>
                      <a:gd name="connsiteY1" fmla="*/ 3883 h 6927"/>
                      <a:gd name="connsiteX2" fmla="*/ 3211 w 10000"/>
                      <a:gd name="connsiteY2" fmla="*/ 2633 h 6927"/>
                      <a:gd name="connsiteX3" fmla="*/ 1949 w 10000"/>
                      <a:gd name="connsiteY3" fmla="*/ 1472 h 6927"/>
                      <a:gd name="connsiteX4" fmla="*/ 1207 w 10000"/>
                      <a:gd name="connsiteY4" fmla="*/ 703 h 6927"/>
                      <a:gd name="connsiteX5" fmla="*/ 101 w 10000"/>
                      <a:gd name="connsiteY5" fmla="*/ 50 h 6927"/>
                      <a:gd name="connsiteX6" fmla="*/ 447 w 10000"/>
                      <a:gd name="connsiteY6" fmla="*/ 269 h 6927"/>
                      <a:gd name="connsiteX7" fmla="*/ 10000 w 10000"/>
                      <a:gd name="connsiteY7" fmla="*/ 4856 h 6927"/>
                      <a:gd name="connsiteX8" fmla="*/ 8378 w 10000"/>
                      <a:gd name="connsiteY8" fmla="*/ 5989 h 6927"/>
                      <a:gd name="connsiteX9" fmla="*/ 7918 w 10000"/>
                      <a:gd name="connsiteY9" fmla="*/ 6556 h 6927"/>
                      <a:gd name="connsiteX10" fmla="*/ 7637 w 10000"/>
                      <a:gd name="connsiteY10" fmla="*/ 6874 h 6927"/>
                      <a:gd name="connsiteX11" fmla="*/ 6446 w 10000"/>
                      <a:gd name="connsiteY11" fmla="*/ 6583 h 6927"/>
                      <a:gd name="connsiteX12" fmla="*/ 3343 w 10000"/>
                      <a:gd name="connsiteY12" fmla="*/ 5698 h 6927"/>
                      <a:gd name="connsiteX13" fmla="*/ 2296 w 10000"/>
                      <a:gd name="connsiteY13" fmla="*/ 4789 h 6927"/>
                      <a:gd name="connsiteX14" fmla="*/ 1869 w 10000"/>
                      <a:gd name="connsiteY14" fmla="*/ 4551 h 6927"/>
                      <a:gd name="connsiteX0" fmla="*/ 1869 w 8378"/>
                      <a:gd name="connsiteY0" fmla="*/ 6570 h 10000"/>
                      <a:gd name="connsiteX1" fmla="*/ 3421 w 8378"/>
                      <a:gd name="connsiteY1" fmla="*/ 5606 h 10000"/>
                      <a:gd name="connsiteX2" fmla="*/ 3211 w 8378"/>
                      <a:gd name="connsiteY2" fmla="*/ 3801 h 10000"/>
                      <a:gd name="connsiteX3" fmla="*/ 1949 w 8378"/>
                      <a:gd name="connsiteY3" fmla="*/ 2125 h 10000"/>
                      <a:gd name="connsiteX4" fmla="*/ 1207 w 8378"/>
                      <a:gd name="connsiteY4" fmla="*/ 1015 h 10000"/>
                      <a:gd name="connsiteX5" fmla="*/ 101 w 8378"/>
                      <a:gd name="connsiteY5" fmla="*/ 72 h 10000"/>
                      <a:gd name="connsiteX6" fmla="*/ 447 w 8378"/>
                      <a:gd name="connsiteY6" fmla="*/ 388 h 10000"/>
                      <a:gd name="connsiteX7" fmla="*/ 8378 w 8378"/>
                      <a:gd name="connsiteY7" fmla="*/ 8646 h 10000"/>
                      <a:gd name="connsiteX8" fmla="*/ 7918 w 8378"/>
                      <a:gd name="connsiteY8" fmla="*/ 9464 h 10000"/>
                      <a:gd name="connsiteX9" fmla="*/ 7637 w 8378"/>
                      <a:gd name="connsiteY9" fmla="*/ 9923 h 10000"/>
                      <a:gd name="connsiteX10" fmla="*/ 6446 w 8378"/>
                      <a:gd name="connsiteY10" fmla="*/ 9503 h 10000"/>
                      <a:gd name="connsiteX11" fmla="*/ 3343 w 8378"/>
                      <a:gd name="connsiteY11" fmla="*/ 8226 h 10000"/>
                      <a:gd name="connsiteX12" fmla="*/ 2296 w 8378"/>
                      <a:gd name="connsiteY12" fmla="*/ 6914 h 10000"/>
                      <a:gd name="connsiteX13" fmla="*/ 1869 w 8378"/>
                      <a:gd name="connsiteY13" fmla="*/ 6570 h 10000"/>
                      <a:gd name="connsiteX0" fmla="*/ 10000 w 15827"/>
                      <a:gd name="connsiteY0" fmla="*/ 8646 h 14289"/>
                      <a:gd name="connsiteX1" fmla="*/ 9451 w 15827"/>
                      <a:gd name="connsiteY1" fmla="*/ 9464 h 14289"/>
                      <a:gd name="connsiteX2" fmla="*/ 9116 w 15827"/>
                      <a:gd name="connsiteY2" fmla="*/ 9923 h 14289"/>
                      <a:gd name="connsiteX3" fmla="*/ 7694 w 15827"/>
                      <a:gd name="connsiteY3" fmla="*/ 9503 h 14289"/>
                      <a:gd name="connsiteX4" fmla="*/ 3990 w 15827"/>
                      <a:gd name="connsiteY4" fmla="*/ 8226 h 14289"/>
                      <a:gd name="connsiteX5" fmla="*/ 2741 w 15827"/>
                      <a:gd name="connsiteY5" fmla="*/ 6914 h 14289"/>
                      <a:gd name="connsiteX6" fmla="*/ 2231 w 15827"/>
                      <a:gd name="connsiteY6" fmla="*/ 6570 h 14289"/>
                      <a:gd name="connsiteX7" fmla="*/ 4083 w 15827"/>
                      <a:gd name="connsiteY7" fmla="*/ 5606 h 14289"/>
                      <a:gd name="connsiteX8" fmla="*/ 3833 w 15827"/>
                      <a:gd name="connsiteY8" fmla="*/ 3801 h 14289"/>
                      <a:gd name="connsiteX9" fmla="*/ 2326 w 15827"/>
                      <a:gd name="connsiteY9" fmla="*/ 2125 h 14289"/>
                      <a:gd name="connsiteX10" fmla="*/ 1441 w 15827"/>
                      <a:gd name="connsiteY10" fmla="*/ 1015 h 14289"/>
                      <a:gd name="connsiteX11" fmla="*/ 121 w 15827"/>
                      <a:gd name="connsiteY11" fmla="*/ 72 h 14289"/>
                      <a:gd name="connsiteX12" fmla="*/ 534 w 15827"/>
                      <a:gd name="connsiteY12" fmla="*/ 388 h 14289"/>
                      <a:gd name="connsiteX13" fmla="*/ 15827 w 15827"/>
                      <a:gd name="connsiteY13" fmla="*/ 14289 h 14289"/>
                      <a:gd name="connsiteX0" fmla="*/ 10000 w 10000"/>
                      <a:gd name="connsiteY0" fmla="*/ 8646 h 10000"/>
                      <a:gd name="connsiteX1" fmla="*/ 9451 w 10000"/>
                      <a:gd name="connsiteY1" fmla="*/ 9464 h 10000"/>
                      <a:gd name="connsiteX2" fmla="*/ 9116 w 10000"/>
                      <a:gd name="connsiteY2" fmla="*/ 9923 h 10000"/>
                      <a:gd name="connsiteX3" fmla="*/ 7694 w 10000"/>
                      <a:gd name="connsiteY3" fmla="*/ 9503 h 10000"/>
                      <a:gd name="connsiteX4" fmla="*/ 3990 w 10000"/>
                      <a:gd name="connsiteY4" fmla="*/ 8226 h 10000"/>
                      <a:gd name="connsiteX5" fmla="*/ 2741 w 10000"/>
                      <a:gd name="connsiteY5" fmla="*/ 6914 h 10000"/>
                      <a:gd name="connsiteX6" fmla="*/ 2231 w 10000"/>
                      <a:gd name="connsiteY6" fmla="*/ 6570 h 10000"/>
                      <a:gd name="connsiteX7" fmla="*/ 4083 w 10000"/>
                      <a:gd name="connsiteY7" fmla="*/ 5606 h 10000"/>
                      <a:gd name="connsiteX8" fmla="*/ 3833 w 10000"/>
                      <a:gd name="connsiteY8" fmla="*/ 3801 h 10000"/>
                      <a:gd name="connsiteX9" fmla="*/ 2326 w 10000"/>
                      <a:gd name="connsiteY9" fmla="*/ 2125 h 10000"/>
                      <a:gd name="connsiteX10" fmla="*/ 1441 w 10000"/>
                      <a:gd name="connsiteY10" fmla="*/ 1015 h 10000"/>
                      <a:gd name="connsiteX11" fmla="*/ 121 w 10000"/>
                      <a:gd name="connsiteY11" fmla="*/ 72 h 10000"/>
                      <a:gd name="connsiteX12" fmla="*/ 534 w 10000"/>
                      <a:gd name="connsiteY12" fmla="*/ 388 h 10000"/>
                      <a:gd name="connsiteX0" fmla="*/ 10000 w 10000"/>
                      <a:gd name="connsiteY0" fmla="*/ 8646 h 10000"/>
                      <a:gd name="connsiteX1" fmla="*/ 9451 w 10000"/>
                      <a:gd name="connsiteY1" fmla="*/ 9464 h 10000"/>
                      <a:gd name="connsiteX2" fmla="*/ 9116 w 10000"/>
                      <a:gd name="connsiteY2" fmla="*/ 9923 h 10000"/>
                      <a:gd name="connsiteX3" fmla="*/ 7694 w 10000"/>
                      <a:gd name="connsiteY3" fmla="*/ 9503 h 10000"/>
                      <a:gd name="connsiteX4" fmla="*/ 3990 w 10000"/>
                      <a:gd name="connsiteY4" fmla="*/ 8226 h 10000"/>
                      <a:gd name="connsiteX5" fmla="*/ 2741 w 10000"/>
                      <a:gd name="connsiteY5" fmla="*/ 6914 h 10000"/>
                      <a:gd name="connsiteX6" fmla="*/ 6177 w 10000"/>
                      <a:gd name="connsiteY6" fmla="*/ 4366 h 10000"/>
                      <a:gd name="connsiteX7" fmla="*/ 4083 w 10000"/>
                      <a:gd name="connsiteY7" fmla="*/ 5606 h 10000"/>
                      <a:gd name="connsiteX8" fmla="*/ 3833 w 10000"/>
                      <a:gd name="connsiteY8" fmla="*/ 3801 h 10000"/>
                      <a:gd name="connsiteX9" fmla="*/ 2326 w 10000"/>
                      <a:gd name="connsiteY9" fmla="*/ 2125 h 10000"/>
                      <a:gd name="connsiteX10" fmla="*/ 1441 w 10000"/>
                      <a:gd name="connsiteY10" fmla="*/ 1015 h 10000"/>
                      <a:gd name="connsiteX11" fmla="*/ 121 w 10000"/>
                      <a:gd name="connsiteY11" fmla="*/ 72 h 10000"/>
                      <a:gd name="connsiteX12" fmla="*/ 534 w 10000"/>
                      <a:gd name="connsiteY12" fmla="*/ 388 h 10000"/>
                      <a:gd name="connsiteX0" fmla="*/ 10000 w 10000"/>
                      <a:gd name="connsiteY0" fmla="*/ 8646 h 10000"/>
                      <a:gd name="connsiteX1" fmla="*/ 9451 w 10000"/>
                      <a:gd name="connsiteY1" fmla="*/ 9464 h 10000"/>
                      <a:gd name="connsiteX2" fmla="*/ 9116 w 10000"/>
                      <a:gd name="connsiteY2" fmla="*/ 9923 h 10000"/>
                      <a:gd name="connsiteX3" fmla="*/ 7694 w 10000"/>
                      <a:gd name="connsiteY3" fmla="*/ 9503 h 10000"/>
                      <a:gd name="connsiteX4" fmla="*/ 3990 w 10000"/>
                      <a:gd name="connsiteY4" fmla="*/ 8226 h 10000"/>
                      <a:gd name="connsiteX5" fmla="*/ 3803 w 10000"/>
                      <a:gd name="connsiteY5" fmla="*/ 6032 h 10000"/>
                      <a:gd name="connsiteX6" fmla="*/ 6177 w 10000"/>
                      <a:gd name="connsiteY6" fmla="*/ 4366 h 10000"/>
                      <a:gd name="connsiteX7" fmla="*/ 4083 w 10000"/>
                      <a:gd name="connsiteY7" fmla="*/ 5606 h 10000"/>
                      <a:gd name="connsiteX8" fmla="*/ 3833 w 10000"/>
                      <a:gd name="connsiteY8" fmla="*/ 3801 h 10000"/>
                      <a:gd name="connsiteX9" fmla="*/ 2326 w 10000"/>
                      <a:gd name="connsiteY9" fmla="*/ 2125 h 10000"/>
                      <a:gd name="connsiteX10" fmla="*/ 1441 w 10000"/>
                      <a:gd name="connsiteY10" fmla="*/ 1015 h 10000"/>
                      <a:gd name="connsiteX11" fmla="*/ 121 w 10000"/>
                      <a:gd name="connsiteY11" fmla="*/ 72 h 10000"/>
                      <a:gd name="connsiteX12" fmla="*/ 534 w 10000"/>
                      <a:gd name="connsiteY12" fmla="*/ 388 h 10000"/>
                      <a:gd name="connsiteX0" fmla="*/ 10000 w 10000"/>
                      <a:gd name="connsiteY0" fmla="*/ 8646 h 10000"/>
                      <a:gd name="connsiteX1" fmla="*/ 9451 w 10000"/>
                      <a:gd name="connsiteY1" fmla="*/ 9464 h 10000"/>
                      <a:gd name="connsiteX2" fmla="*/ 9116 w 10000"/>
                      <a:gd name="connsiteY2" fmla="*/ 9923 h 10000"/>
                      <a:gd name="connsiteX3" fmla="*/ 7694 w 10000"/>
                      <a:gd name="connsiteY3" fmla="*/ 9503 h 10000"/>
                      <a:gd name="connsiteX4" fmla="*/ 3990 w 10000"/>
                      <a:gd name="connsiteY4" fmla="*/ 8226 h 10000"/>
                      <a:gd name="connsiteX5" fmla="*/ 3803 w 10000"/>
                      <a:gd name="connsiteY5" fmla="*/ 6032 h 10000"/>
                      <a:gd name="connsiteX6" fmla="*/ 3901 w 10000"/>
                      <a:gd name="connsiteY6" fmla="*/ 3778 h 10000"/>
                      <a:gd name="connsiteX7" fmla="*/ 4083 w 10000"/>
                      <a:gd name="connsiteY7" fmla="*/ 5606 h 10000"/>
                      <a:gd name="connsiteX8" fmla="*/ 3833 w 10000"/>
                      <a:gd name="connsiteY8" fmla="*/ 3801 h 10000"/>
                      <a:gd name="connsiteX9" fmla="*/ 2326 w 10000"/>
                      <a:gd name="connsiteY9" fmla="*/ 2125 h 10000"/>
                      <a:gd name="connsiteX10" fmla="*/ 1441 w 10000"/>
                      <a:gd name="connsiteY10" fmla="*/ 1015 h 10000"/>
                      <a:gd name="connsiteX11" fmla="*/ 121 w 10000"/>
                      <a:gd name="connsiteY11" fmla="*/ 72 h 10000"/>
                      <a:gd name="connsiteX12" fmla="*/ 534 w 10000"/>
                      <a:gd name="connsiteY12" fmla="*/ 388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00" h="10000">
                        <a:moveTo>
                          <a:pt x="10000" y="8646"/>
                        </a:moveTo>
                        <a:cubicBezTo>
                          <a:pt x="10000" y="8920"/>
                          <a:pt x="9723" y="9193"/>
                          <a:pt x="9451" y="9464"/>
                        </a:cubicBezTo>
                        <a:cubicBezTo>
                          <a:pt x="8899" y="10280"/>
                          <a:pt x="10220" y="9923"/>
                          <a:pt x="9116" y="9923"/>
                        </a:cubicBezTo>
                        <a:cubicBezTo>
                          <a:pt x="8287" y="9923"/>
                          <a:pt x="8519" y="9776"/>
                          <a:pt x="7694" y="9503"/>
                        </a:cubicBezTo>
                        <a:cubicBezTo>
                          <a:pt x="6862" y="9503"/>
                          <a:pt x="4638" y="8804"/>
                          <a:pt x="3990" y="8226"/>
                        </a:cubicBezTo>
                        <a:cubicBezTo>
                          <a:pt x="3342" y="7648"/>
                          <a:pt x="4459" y="5827"/>
                          <a:pt x="3803" y="6032"/>
                        </a:cubicBezTo>
                        <a:cubicBezTo>
                          <a:pt x="3836" y="5281"/>
                          <a:pt x="3868" y="4529"/>
                          <a:pt x="3901" y="3778"/>
                        </a:cubicBezTo>
                        <a:cubicBezTo>
                          <a:pt x="3625" y="3507"/>
                          <a:pt x="4359" y="5877"/>
                          <a:pt x="4083" y="5606"/>
                        </a:cubicBezTo>
                        <a:cubicBezTo>
                          <a:pt x="4083" y="5060"/>
                          <a:pt x="4108" y="4348"/>
                          <a:pt x="3833" y="3801"/>
                        </a:cubicBezTo>
                        <a:cubicBezTo>
                          <a:pt x="3282" y="2983"/>
                          <a:pt x="2604" y="3216"/>
                          <a:pt x="2326" y="2125"/>
                        </a:cubicBezTo>
                        <a:cubicBezTo>
                          <a:pt x="2046" y="1855"/>
                          <a:pt x="1806" y="1356"/>
                          <a:pt x="1441" y="1015"/>
                        </a:cubicBezTo>
                        <a:cubicBezTo>
                          <a:pt x="1074" y="673"/>
                          <a:pt x="-432" y="72"/>
                          <a:pt x="121" y="72"/>
                        </a:cubicBezTo>
                        <a:cubicBezTo>
                          <a:pt x="673" y="-201"/>
                          <a:pt x="-14" y="388"/>
                          <a:pt x="534" y="388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Freeform 5">
                    <a:extLst>
                      <a:ext uri="{FF2B5EF4-FFF2-40B4-BE49-F238E27FC236}">
                        <a16:creationId xmlns:a16="http://schemas.microsoft.com/office/drawing/2014/main" id="{284F8B7A-38BC-4510-9D25-8F49F86098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6161" y="4133636"/>
                    <a:ext cx="406680" cy="894569"/>
                  </a:xfrm>
                  <a:custGeom>
                    <a:avLst/>
                    <a:gdLst>
                      <a:gd name="T0" fmla="*/ 0 w 94"/>
                      <a:gd name="T1" fmla="*/ 202 h 202"/>
                      <a:gd name="T2" fmla="*/ 25 w 94"/>
                      <a:gd name="T3" fmla="*/ 167 h 202"/>
                      <a:gd name="T4" fmla="*/ 89 w 94"/>
                      <a:gd name="T5" fmla="*/ 16 h 202"/>
                      <a:gd name="T6" fmla="*/ 90 w 94"/>
                      <a:gd name="T7" fmla="*/ 0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4" h="202">
                        <a:moveTo>
                          <a:pt x="0" y="202"/>
                        </a:moveTo>
                        <a:cubicBezTo>
                          <a:pt x="14" y="191"/>
                          <a:pt x="17" y="182"/>
                          <a:pt x="25" y="167"/>
                        </a:cubicBezTo>
                        <a:cubicBezTo>
                          <a:pt x="50" y="121"/>
                          <a:pt x="66" y="68"/>
                          <a:pt x="89" y="16"/>
                        </a:cubicBezTo>
                        <a:cubicBezTo>
                          <a:pt x="91" y="11"/>
                          <a:pt x="94" y="2"/>
                          <a:pt x="90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Freeform 6">
                    <a:extLst>
                      <a:ext uri="{FF2B5EF4-FFF2-40B4-BE49-F238E27FC236}">
                        <a16:creationId xmlns:a16="http://schemas.microsoft.com/office/drawing/2014/main" id="{BBCD4CC9-A06A-46B9-866E-C7B14CC881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80" y="4110328"/>
                    <a:ext cx="381864" cy="707256"/>
                  </a:xfrm>
                  <a:custGeom>
                    <a:avLst/>
                    <a:gdLst>
                      <a:gd name="T0" fmla="*/ 0 w 76"/>
                      <a:gd name="T1" fmla="*/ 3 h 157"/>
                      <a:gd name="T2" fmla="*/ 72 w 76"/>
                      <a:gd name="T3" fmla="*/ 3 h 157"/>
                      <a:gd name="T4" fmla="*/ 0 w 76"/>
                      <a:gd name="T5" fmla="*/ 157 h 157"/>
                      <a:gd name="connsiteX0" fmla="*/ 0 w 11593"/>
                      <a:gd name="connsiteY0" fmla="*/ 356 h 10165"/>
                      <a:gd name="connsiteX1" fmla="*/ 11570 w 11593"/>
                      <a:gd name="connsiteY1" fmla="*/ 48 h 10165"/>
                      <a:gd name="connsiteX2" fmla="*/ 0 w 11593"/>
                      <a:gd name="connsiteY2" fmla="*/ 10165 h 10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593" h="10165">
                        <a:moveTo>
                          <a:pt x="0" y="356"/>
                        </a:moveTo>
                        <a:cubicBezTo>
                          <a:pt x="3158" y="292"/>
                          <a:pt x="8412" y="-143"/>
                          <a:pt x="11570" y="48"/>
                        </a:cubicBezTo>
                        <a:cubicBezTo>
                          <a:pt x="12096" y="1067"/>
                          <a:pt x="3684" y="7108"/>
                          <a:pt x="0" y="10165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Freeform 7">
                    <a:extLst>
                      <a:ext uri="{FF2B5EF4-FFF2-40B4-BE49-F238E27FC236}">
                        <a16:creationId xmlns:a16="http://schemas.microsoft.com/office/drawing/2014/main" id="{FE56EB10-7969-44F2-8772-1308E7067F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4917" y="3637161"/>
                    <a:ext cx="1276002" cy="458588"/>
                  </a:xfrm>
                  <a:custGeom>
                    <a:avLst/>
                    <a:gdLst>
                      <a:gd name="T0" fmla="*/ 0 w 301"/>
                      <a:gd name="T1" fmla="*/ 108 h 108"/>
                      <a:gd name="T2" fmla="*/ 301 w 301"/>
                      <a:gd name="T3" fmla="*/ 0 h 108"/>
                      <a:gd name="connsiteX0" fmla="*/ 0 w 10288"/>
                      <a:gd name="connsiteY0" fmla="*/ 10490 h 10490"/>
                      <a:gd name="connsiteX1" fmla="*/ 10288 w 10288"/>
                      <a:gd name="connsiteY1" fmla="*/ 0 h 10490"/>
                      <a:gd name="connsiteX0" fmla="*/ 0 w 10288"/>
                      <a:gd name="connsiteY0" fmla="*/ 10490 h 10490"/>
                      <a:gd name="connsiteX1" fmla="*/ 10288 w 10288"/>
                      <a:gd name="connsiteY1" fmla="*/ 0 h 10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288" h="10490">
                        <a:moveTo>
                          <a:pt x="0" y="10490"/>
                        </a:moveTo>
                        <a:cubicBezTo>
                          <a:pt x="3256" y="6971"/>
                          <a:pt x="7014" y="4189"/>
                          <a:pt x="10288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Freeform 8">
                    <a:extLst>
                      <a:ext uri="{FF2B5EF4-FFF2-40B4-BE49-F238E27FC236}">
                        <a16:creationId xmlns:a16="http://schemas.microsoft.com/office/drawing/2014/main" id="{482FA221-3E85-48C7-8788-6639381E8B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0525" y="3379803"/>
                    <a:ext cx="290241" cy="251612"/>
                  </a:xfrm>
                  <a:custGeom>
                    <a:avLst/>
                    <a:gdLst>
                      <a:gd name="T0" fmla="*/ 29 w 90"/>
                      <a:gd name="T1" fmla="*/ 59 h 62"/>
                      <a:gd name="T2" fmla="*/ 23 w 90"/>
                      <a:gd name="T3" fmla="*/ 56 h 62"/>
                      <a:gd name="T4" fmla="*/ 22 w 90"/>
                      <a:gd name="T5" fmla="*/ 53 h 62"/>
                      <a:gd name="T6" fmla="*/ 17 w 90"/>
                      <a:gd name="T7" fmla="*/ 52 h 62"/>
                      <a:gd name="T8" fmla="*/ 10 w 90"/>
                      <a:gd name="T9" fmla="*/ 47 h 62"/>
                      <a:gd name="T10" fmla="*/ 9 w 90"/>
                      <a:gd name="T11" fmla="*/ 44 h 62"/>
                      <a:gd name="T12" fmla="*/ 7 w 90"/>
                      <a:gd name="T13" fmla="*/ 39 h 62"/>
                      <a:gd name="T14" fmla="*/ 1 w 90"/>
                      <a:gd name="T15" fmla="*/ 28 h 62"/>
                      <a:gd name="T16" fmla="*/ 0 w 90"/>
                      <a:gd name="T17" fmla="*/ 25 h 62"/>
                      <a:gd name="T18" fmla="*/ 4 w 90"/>
                      <a:gd name="T19" fmla="*/ 21 h 62"/>
                      <a:gd name="T20" fmla="*/ 11 w 90"/>
                      <a:gd name="T21" fmla="*/ 20 h 62"/>
                      <a:gd name="T22" fmla="*/ 35 w 90"/>
                      <a:gd name="T23" fmla="*/ 16 h 62"/>
                      <a:gd name="T24" fmla="*/ 43 w 90"/>
                      <a:gd name="T25" fmla="*/ 10 h 62"/>
                      <a:gd name="T26" fmla="*/ 46 w 90"/>
                      <a:gd name="T27" fmla="*/ 5 h 62"/>
                      <a:gd name="T28" fmla="*/ 50 w 90"/>
                      <a:gd name="T29" fmla="*/ 2 h 62"/>
                      <a:gd name="T30" fmla="*/ 61 w 90"/>
                      <a:gd name="T31" fmla="*/ 5 h 62"/>
                      <a:gd name="T32" fmla="*/ 66 w 90"/>
                      <a:gd name="T33" fmla="*/ 3 h 62"/>
                      <a:gd name="T34" fmla="*/ 84 w 90"/>
                      <a:gd name="T35" fmla="*/ 2 h 62"/>
                      <a:gd name="T36" fmla="*/ 89 w 90"/>
                      <a:gd name="T37" fmla="*/ 4 h 62"/>
                      <a:gd name="T38" fmla="*/ 89 w 90"/>
                      <a:gd name="T39" fmla="*/ 9 h 62"/>
                      <a:gd name="T40" fmla="*/ 86 w 90"/>
                      <a:gd name="T41" fmla="*/ 14 h 62"/>
                      <a:gd name="T42" fmla="*/ 85 w 90"/>
                      <a:gd name="T43" fmla="*/ 24 h 62"/>
                      <a:gd name="T44" fmla="*/ 83 w 90"/>
                      <a:gd name="T45" fmla="*/ 29 h 62"/>
                      <a:gd name="T46" fmla="*/ 66 w 90"/>
                      <a:gd name="T47" fmla="*/ 47 h 62"/>
                      <a:gd name="T48" fmla="*/ 59 w 90"/>
                      <a:gd name="T49" fmla="*/ 53 h 62"/>
                      <a:gd name="T50" fmla="*/ 57 w 90"/>
                      <a:gd name="T51" fmla="*/ 56 h 62"/>
                      <a:gd name="T52" fmla="*/ 47 w 90"/>
                      <a:gd name="T53" fmla="*/ 62 h 62"/>
                      <a:gd name="T54" fmla="*/ 38 w 90"/>
                      <a:gd name="T55" fmla="*/ 61 h 62"/>
                      <a:gd name="T56" fmla="*/ 29 w 90"/>
                      <a:gd name="T57" fmla="*/ 59 h 62"/>
                      <a:gd name="connsiteX0" fmla="*/ 3222 w 9972"/>
                      <a:gd name="connsiteY0" fmla="*/ 9355 h 9839"/>
                      <a:gd name="connsiteX1" fmla="*/ 2556 w 9972"/>
                      <a:gd name="connsiteY1" fmla="*/ 8871 h 9839"/>
                      <a:gd name="connsiteX2" fmla="*/ 2444 w 9972"/>
                      <a:gd name="connsiteY2" fmla="*/ 8387 h 9839"/>
                      <a:gd name="connsiteX3" fmla="*/ 1889 w 9972"/>
                      <a:gd name="connsiteY3" fmla="*/ 8226 h 9839"/>
                      <a:gd name="connsiteX4" fmla="*/ 1111 w 9972"/>
                      <a:gd name="connsiteY4" fmla="*/ 7420 h 9839"/>
                      <a:gd name="connsiteX5" fmla="*/ 2282 w 9972"/>
                      <a:gd name="connsiteY5" fmla="*/ 6153 h 9839"/>
                      <a:gd name="connsiteX6" fmla="*/ 778 w 9972"/>
                      <a:gd name="connsiteY6" fmla="*/ 6129 h 9839"/>
                      <a:gd name="connsiteX7" fmla="*/ 111 w 9972"/>
                      <a:gd name="connsiteY7" fmla="*/ 4355 h 9839"/>
                      <a:gd name="connsiteX8" fmla="*/ 0 w 9972"/>
                      <a:gd name="connsiteY8" fmla="*/ 3871 h 9839"/>
                      <a:gd name="connsiteX9" fmla="*/ 444 w 9972"/>
                      <a:gd name="connsiteY9" fmla="*/ 3226 h 9839"/>
                      <a:gd name="connsiteX10" fmla="*/ 1222 w 9972"/>
                      <a:gd name="connsiteY10" fmla="*/ 3065 h 9839"/>
                      <a:gd name="connsiteX11" fmla="*/ 3889 w 9972"/>
                      <a:gd name="connsiteY11" fmla="*/ 2420 h 9839"/>
                      <a:gd name="connsiteX12" fmla="*/ 4778 w 9972"/>
                      <a:gd name="connsiteY12" fmla="*/ 1452 h 9839"/>
                      <a:gd name="connsiteX13" fmla="*/ 5111 w 9972"/>
                      <a:gd name="connsiteY13" fmla="*/ 645 h 9839"/>
                      <a:gd name="connsiteX14" fmla="*/ 5556 w 9972"/>
                      <a:gd name="connsiteY14" fmla="*/ 162 h 9839"/>
                      <a:gd name="connsiteX15" fmla="*/ 6778 w 9972"/>
                      <a:gd name="connsiteY15" fmla="*/ 645 h 9839"/>
                      <a:gd name="connsiteX16" fmla="*/ 7333 w 9972"/>
                      <a:gd name="connsiteY16" fmla="*/ 323 h 9839"/>
                      <a:gd name="connsiteX17" fmla="*/ 9333 w 9972"/>
                      <a:gd name="connsiteY17" fmla="*/ 162 h 9839"/>
                      <a:gd name="connsiteX18" fmla="*/ 9889 w 9972"/>
                      <a:gd name="connsiteY18" fmla="*/ 484 h 9839"/>
                      <a:gd name="connsiteX19" fmla="*/ 9889 w 9972"/>
                      <a:gd name="connsiteY19" fmla="*/ 1291 h 9839"/>
                      <a:gd name="connsiteX20" fmla="*/ 9556 w 9972"/>
                      <a:gd name="connsiteY20" fmla="*/ 2097 h 9839"/>
                      <a:gd name="connsiteX21" fmla="*/ 9444 w 9972"/>
                      <a:gd name="connsiteY21" fmla="*/ 3710 h 9839"/>
                      <a:gd name="connsiteX22" fmla="*/ 9222 w 9972"/>
                      <a:gd name="connsiteY22" fmla="*/ 4516 h 9839"/>
                      <a:gd name="connsiteX23" fmla="*/ 7333 w 9972"/>
                      <a:gd name="connsiteY23" fmla="*/ 7420 h 9839"/>
                      <a:gd name="connsiteX24" fmla="*/ 6556 w 9972"/>
                      <a:gd name="connsiteY24" fmla="*/ 8387 h 9839"/>
                      <a:gd name="connsiteX25" fmla="*/ 6333 w 9972"/>
                      <a:gd name="connsiteY25" fmla="*/ 8871 h 9839"/>
                      <a:gd name="connsiteX26" fmla="*/ 5222 w 9972"/>
                      <a:gd name="connsiteY26" fmla="*/ 9839 h 9839"/>
                      <a:gd name="connsiteX27" fmla="*/ 4222 w 9972"/>
                      <a:gd name="connsiteY27" fmla="*/ 9678 h 9839"/>
                      <a:gd name="connsiteX28" fmla="*/ 3222 w 9972"/>
                      <a:gd name="connsiteY28" fmla="*/ 9355 h 9839"/>
                      <a:gd name="connsiteX0" fmla="*/ 3231 w 10000"/>
                      <a:gd name="connsiteY0" fmla="*/ 9508 h 10000"/>
                      <a:gd name="connsiteX1" fmla="*/ 2563 w 10000"/>
                      <a:gd name="connsiteY1" fmla="*/ 9016 h 10000"/>
                      <a:gd name="connsiteX2" fmla="*/ 2451 w 10000"/>
                      <a:gd name="connsiteY2" fmla="*/ 8524 h 10000"/>
                      <a:gd name="connsiteX3" fmla="*/ 1894 w 10000"/>
                      <a:gd name="connsiteY3" fmla="*/ 8361 h 10000"/>
                      <a:gd name="connsiteX4" fmla="*/ 3440 w 10000"/>
                      <a:gd name="connsiteY4" fmla="*/ 7276 h 10000"/>
                      <a:gd name="connsiteX5" fmla="*/ 2288 w 10000"/>
                      <a:gd name="connsiteY5" fmla="*/ 6254 h 10000"/>
                      <a:gd name="connsiteX6" fmla="*/ 780 w 10000"/>
                      <a:gd name="connsiteY6" fmla="*/ 6229 h 10000"/>
                      <a:gd name="connsiteX7" fmla="*/ 111 w 10000"/>
                      <a:gd name="connsiteY7" fmla="*/ 4426 h 10000"/>
                      <a:gd name="connsiteX8" fmla="*/ 0 w 10000"/>
                      <a:gd name="connsiteY8" fmla="*/ 3934 h 10000"/>
                      <a:gd name="connsiteX9" fmla="*/ 445 w 10000"/>
                      <a:gd name="connsiteY9" fmla="*/ 3279 h 10000"/>
                      <a:gd name="connsiteX10" fmla="*/ 1225 w 10000"/>
                      <a:gd name="connsiteY10" fmla="*/ 3115 h 10000"/>
                      <a:gd name="connsiteX11" fmla="*/ 3900 w 10000"/>
                      <a:gd name="connsiteY11" fmla="*/ 2460 h 10000"/>
                      <a:gd name="connsiteX12" fmla="*/ 4791 w 10000"/>
                      <a:gd name="connsiteY12" fmla="*/ 1476 h 10000"/>
                      <a:gd name="connsiteX13" fmla="*/ 5125 w 10000"/>
                      <a:gd name="connsiteY13" fmla="*/ 656 h 10000"/>
                      <a:gd name="connsiteX14" fmla="*/ 5572 w 10000"/>
                      <a:gd name="connsiteY14" fmla="*/ 165 h 10000"/>
                      <a:gd name="connsiteX15" fmla="*/ 6797 w 10000"/>
                      <a:gd name="connsiteY15" fmla="*/ 656 h 10000"/>
                      <a:gd name="connsiteX16" fmla="*/ 7354 w 10000"/>
                      <a:gd name="connsiteY16" fmla="*/ 328 h 10000"/>
                      <a:gd name="connsiteX17" fmla="*/ 9359 w 10000"/>
                      <a:gd name="connsiteY17" fmla="*/ 165 h 10000"/>
                      <a:gd name="connsiteX18" fmla="*/ 9917 w 10000"/>
                      <a:gd name="connsiteY18" fmla="*/ 492 h 10000"/>
                      <a:gd name="connsiteX19" fmla="*/ 9917 w 10000"/>
                      <a:gd name="connsiteY19" fmla="*/ 1312 h 10000"/>
                      <a:gd name="connsiteX20" fmla="*/ 9583 w 10000"/>
                      <a:gd name="connsiteY20" fmla="*/ 2131 h 10000"/>
                      <a:gd name="connsiteX21" fmla="*/ 9471 w 10000"/>
                      <a:gd name="connsiteY21" fmla="*/ 3771 h 10000"/>
                      <a:gd name="connsiteX22" fmla="*/ 9248 w 10000"/>
                      <a:gd name="connsiteY22" fmla="*/ 4590 h 10000"/>
                      <a:gd name="connsiteX23" fmla="*/ 7354 w 10000"/>
                      <a:gd name="connsiteY23" fmla="*/ 7541 h 10000"/>
                      <a:gd name="connsiteX24" fmla="*/ 6574 w 10000"/>
                      <a:gd name="connsiteY24" fmla="*/ 8524 h 10000"/>
                      <a:gd name="connsiteX25" fmla="*/ 6351 w 10000"/>
                      <a:gd name="connsiteY25" fmla="*/ 9016 h 10000"/>
                      <a:gd name="connsiteX26" fmla="*/ 5237 w 10000"/>
                      <a:gd name="connsiteY26" fmla="*/ 10000 h 10000"/>
                      <a:gd name="connsiteX27" fmla="*/ 4234 w 10000"/>
                      <a:gd name="connsiteY27" fmla="*/ 9836 h 10000"/>
                      <a:gd name="connsiteX28" fmla="*/ 3231 w 10000"/>
                      <a:gd name="connsiteY28" fmla="*/ 9508 h 10000"/>
                      <a:gd name="connsiteX0" fmla="*/ 3231 w 10000"/>
                      <a:gd name="connsiteY0" fmla="*/ 9508 h 10000"/>
                      <a:gd name="connsiteX1" fmla="*/ 2563 w 10000"/>
                      <a:gd name="connsiteY1" fmla="*/ 9016 h 10000"/>
                      <a:gd name="connsiteX2" fmla="*/ 2451 w 10000"/>
                      <a:gd name="connsiteY2" fmla="*/ 8524 h 10000"/>
                      <a:gd name="connsiteX3" fmla="*/ 1894 w 10000"/>
                      <a:gd name="connsiteY3" fmla="*/ 8361 h 10000"/>
                      <a:gd name="connsiteX4" fmla="*/ 3440 w 10000"/>
                      <a:gd name="connsiteY4" fmla="*/ 7276 h 10000"/>
                      <a:gd name="connsiteX5" fmla="*/ 2288 w 10000"/>
                      <a:gd name="connsiteY5" fmla="*/ 6254 h 10000"/>
                      <a:gd name="connsiteX6" fmla="*/ 1698 w 10000"/>
                      <a:gd name="connsiteY6" fmla="*/ 4638 h 10000"/>
                      <a:gd name="connsiteX7" fmla="*/ 111 w 10000"/>
                      <a:gd name="connsiteY7" fmla="*/ 4426 h 10000"/>
                      <a:gd name="connsiteX8" fmla="*/ 0 w 10000"/>
                      <a:gd name="connsiteY8" fmla="*/ 3934 h 10000"/>
                      <a:gd name="connsiteX9" fmla="*/ 445 w 10000"/>
                      <a:gd name="connsiteY9" fmla="*/ 3279 h 10000"/>
                      <a:gd name="connsiteX10" fmla="*/ 1225 w 10000"/>
                      <a:gd name="connsiteY10" fmla="*/ 3115 h 10000"/>
                      <a:gd name="connsiteX11" fmla="*/ 3900 w 10000"/>
                      <a:gd name="connsiteY11" fmla="*/ 2460 h 10000"/>
                      <a:gd name="connsiteX12" fmla="*/ 4791 w 10000"/>
                      <a:gd name="connsiteY12" fmla="*/ 1476 h 10000"/>
                      <a:gd name="connsiteX13" fmla="*/ 5125 w 10000"/>
                      <a:gd name="connsiteY13" fmla="*/ 656 h 10000"/>
                      <a:gd name="connsiteX14" fmla="*/ 5572 w 10000"/>
                      <a:gd name="connsiteY14" fmla="*/ 165 h 10000"/>
                      <a:gd name="connsiteX15" fmla="*/ 6797 w 10000"/>
                      <a:gd name="connsiteY15" fmla="*/ 656 h 10000"/>
                      <a:gd name="connsiteX16" fmla="*/ 7354 w 10000"/>
                      <a:gd name="connsiteY16" fmla="*/ 328 h 10000"/>
                      <a:gd name="connsiteX17" fmla="*/ 9359 w 10000"/>
                      <a:gd name="connsiteY17" fmla="*/ 165 h 10000"/>
                      <a:gd name="connsiteX18" fmla="*/ 9917 w 10000"/>
                      <a:gd name="connsiteY18" fmla="*/ 492 h 10000"/>
                      <a:gd name="connsiteX19" fmla="*/ 9917 w 10000"/>
                      <a:gd name="connsiteY19" fmla="*/ 1312 h 10000"/>
                      <a:gd name="connsiteX20" fmla="*/ 9583 w 10000"/>
                      <a:gd name="connsiteY20" fmla="*/ 2131 h 10000"/>
                      <a:gd name="connsiteX21" fmla="*/ 9471 w 10000"/>
                      <a:gd name="connsiteY21" fmla="*/ 3771 h 10000"/>
                      <a:gd name="connsiteX22" fmla="*/ 9248 w 10000"/>
                      <a:gd name="connsiteY22" fmla="*/ 4590 h 10000"/>
                      <a:gd name="connsiteX23" fmla="*/ 7354 w 10000"/>
                      <a:gd name="connsiteY23" fmla="*/ 7541 h 10000"/>
                      <a:gd name="connsiteX24" fmla="*/ 6574 w 10000"/>
                      <a:gd name="connsiteY24" fmla="*/ 8524 h 10000"/>
                      <a:gd name="connsiteX25" fmla="*/ 6351 w 10000"/>
                      <a:gd name="connsiteY25" fmla="*/ 9016 h 10000"/>
                      <a:gd name="connsiteX26" fmla="*/ 5237 w 10000"/>
                      <a:gd name="connsiteY26" fmla="*/ 10000 h 10000"/>
                      <a:gd name="connsiteX27" fmla="*/ 4234 w 10000"/>
                      <a:gd name="connsiteY27" fmla="*/ 9836 h 10000"/>
                      <a:gd name="connsiteX28" fmla="*/ 3231 w 10000"/>
                      <a:gd name="connsiteY28" fmla="*/ 9508 h 10000"/>
                      <a:gd name="connsiteX0" fmla="*/ 3126 w 9895"/>
                      <a:gd name="connsiteY0" fmla="*/ 9508 h 10000"/>
                      <a:gd name="connsiteX1" fmla="*/ 2458 w 9895"/>
                      <a:gd name="connsiteY1" fmla="*/ 9016 h 10000"/>
                      <a:gd name="connsiteX2" fmla="*/ 2346 w 9895"/>
                      <a:gd name="connsiteY2" fmla="*/ 8524 h 10000"/>
                      <a:gd name="connsiteX3" fmla="*/ 1789 w 9895"/>
                      <a:gd name="connsiteY3" fmla="*/ 8361 h 10000"/>
                      <a:gd name="connsiteX4" fmla="*/ 3335 w 9895"/>
                      <a:gd name="connsiteY4" fmla="*/ 7276 h 10000"/>
                      <a:gd name="connsiteX5" fmla="*/ 2183 w 9895"/>
                      <a:gd name="connsiteY5" fmla="*/ 6254 h 10000"/>
                      <a:gd name="connsiteX6" fmla="*/ 1593 w 9895"/>
                      <a:gd name="connsiteY6" fmla="*/ 4638 h 10000"/>
                      <a:gd name="connsiteX7" fmla="*/ 6 w 9895"/>
                      <a:gd name="connsiteY7" fmla="*/ 4426 h 10000"/>
                      <a:gd name="connsiteX8" fmla="*/ 1364 w 9895"/>
                      <a:gd name="connsiteY8" fmla="*/ 3846 h 10000"/>
                      <a:gd name="connsiteX9" fmla="*/ 340 w 9895"/>
                      <a:gd name="connsiteY9" fmla="*/ 3279 h 10000"/>
                      <a:gd name="connsiteX10" fmla="*/ 1120 w 9895"/>
                      <a:gd name="connsiteY10" fmla="*/ 3115 h 10000"/>
                      <a:gd name="connsiteX11" fmla="*/ 3795 w 9895"/>
                      <a:gd name="connsiteY11" fmla="*/ 2460 h 10000"/>
                      <a:gd name="connsiteX12" fmla="*/ 4686 w 9895"/>
                      <a:gd name="connsiteY12" fmla="*/ 1476 h 10000"/>
                      <a:gd name="connsiteX13" fmla="*/ 5020 w 9895"/>
                      <a:gd name="connsiteY13" fmla="*/ 656 h 10000"/>
                      <a:gd name="connsiteX14" fmla="*/ 5467 w 9895"/>
                      <a:gd name="connsiteY14" fmla="*/ 165 h 10000"/>
                      <a:gd name="connsiteX15" fmla="*/ 6692 w 9895"/>
                      <a:gd name="connsiteY15" fmla="*/ 656 h 10000"/>
                      <a:gd name="connsiteX16" fmla="*/ 7249 w 9895"/>
                      <a:gd name="connsiteY16" fmla="*/ 328 h 10000"/>
                      <a:gd name="connsiteX17" fmla="*/ 9254 w 9895"/>
                      <a:gd name="connsiteY17" fmla="*/ 165 h 10000"/>
                      <a:gd name="connsiteX18" fmla="*/ 9812 w 9895"/>
                      <a:gd name="connsiteY18" fmla="*/ 492 h 10000"/>
                      <a:gd name="connsiteX19" fmla="*/ 9812 w 9895"/>
                      <a:gd name="connsiteY19" fmla="*/ 1312 h 10000"/>
                      <a:gd name="connsiteX20" fmla="*/ 9478 w 9895"/>
                      <a:gd name="connsiteY20" fmla="*/ 2131 h 10000"/>
                      <a:gd name="connsiteX21" fmla="*/ 9366 w 9895"/>
                      <a:gd name="connsiteY21" fmla="*/ 3771 h 10000"/>
                      <a:gd name="connsiteX22" fmla="*/ 9143 w 9895"/>
                      <a:gd name="connsiteY22" fmla="*/ 4590 h 10000"/>
                      <a:gd name="connsiteX23" fmla="*/ 7249 w 9895"/>
                      <a:gd name="connsiteY23" fmla="*/ 7541 h 10000"/>
                      <a:gd name="connsiteX24" fmla="*/ 6469 w 9895"/>
                      <a:gd name="connsiteY24" fmla="*/ 8524 h 10000"/>
                      <a:gd name="connsiteX25" fmla="*/ 6246 w 9895"/>
                      <a:gd name="connsiteY25" fmla="*/ 9016 h 10000"/>
                      <a:gd name="connsiteX26" fmla="*/ 5132 w 9895"/>
                      <a:gd name="connsiteY26" fmla="*/ 10000 h 10000"/>
                      <a:gd name="connsiteX27" fmla="*/ 4129 w 9895"/>
                      <a:gd name="connsiteY27" fmla="*/ 9836 h 10000"/>
                      <a:gd name="connsiteX28" fmla="*/ 3126 w 9895"/>
                      <a:gd name="connsiteY28" fmla="*/ 9508 h 10000"/>
                      <a:gd name="connsiteX0" fmla="*/ 2846 w 9687"/>
                      <a:gd name="connsiteY0" fmla="*/ 9508 h 10000"/>
                      <a:gd name="connsiteX1" fmla="*/ 2171 w 9687"/>
                      <a:gd name="connsiteY1" fmla="*/ 9016 h 10000"/>
                      <a:gd name="connsiteX2" fmla="*/ 2058 w 9687"/>
                      <a:gd name="connsiteY2" fmla="*/ 8524 h 10000"/>
                      <a:gd name="connsiteX3" fmla="*/ 1495 w 9687"/>
                      <a:gd name="connsiteY3" fmla="*/ 8361 h 10000"/>
                      <a:gd name="connsiteX4" fmla="*/ 3057 w 9687"/>
                      <a:gd name="connsiteY4" fmla="*/ 7276 h 10000"/>
                      <a:gd name="connsiteX5" fmla="*/ 1893 w 9687"/>
                      <a:gd name="connsiteY5" fmla="*/ 6254 h 10000"/>
                      <a:gd name="connsiteX6" fmla="*/ 1297 w 9687"/>
                      <a:gd name="connsiteY6" fmla="*/ 4638 h 10000"/>
                      <a:gd name="connsiteX7" fmla="*/ 1054 w 9687"/>
                      <a:gd name="connsiteY7" fmla="*/ 4072 h 10000"/>
                      <a:gd name="connsiteX8" fmla="*/ 1065 w 9687"/>
                      <a:gd name="connsiteY8" fmla="*/ 3846 h 10000"/>
                      <a:gd name="connsiteX9" fmla="*/ 31 w 9687"/>
                      <a:gd name="connsiteY9" fmla="*/ 3279 h 10000"/>
                      <a:gd name="connsiteX10" fmla="*/ 819 w 9687"/>
                      <a:gd name="connsiteY10" fmla="*/ 3115 h 10000"/>
                      <a:gd name="connsiteX11" fmla="*/ 3522 w 9687"/>
                      <a:gd name="connsiteY11" fmla="*/ 2460 h 10000"/>
                      <a:gd name="connsiteX12" fmla="*/ 4423 w 9687"/>
                      <a:gd name="connsiteY12" fmla="*/ 1476 h 10000"/>
                      <a:gd name="connsiteX13" fmla="*/ 4760 w 9687"/>
                      <a:gd name="connsiteY13" fmla="*/ 656 h 10000"/>
                      <a:gd name="connsiteX14" fmla="*/ 5212 w 9687"/>
                      <a:gd name="connsiteY14" fmla="*/ 165 h 10000"/>
                      <a:gd name="connsiteX15" fmla="*/ 6450 w 9687"/>
                      <a:gd name="connsiteY15" fmla="*/ 656 h 10000"/>
                      <a:gd name="connsiteX16" fmla="*/ 7013 w 9687"/>
                      <a:gd name="connsiteY16" fmla="*/ 328 h 10000"/>
                      <a:gd name="connsiteX17" fmla="*/ 9039 w 9687"/>
                      <a:gd name="connsiteY17" fmla="*/ 165 h 10000"/>
                      <a:gd name="connsiteX18" fmla="*/ 9603 w 9687"/>
                      <a:gd name="connsiteY18" fmla="*/ 492 h 10000"/>
                      <a:gd name="connsiteX19" fmla="*/ 9603 w 9687"/>
                      <a:gd name="connsiteY19" fmla="*/ 1312 h 10000"/>
                      <a:gd name="connsiteX20" fmla="*/ 9266 w 9687"/>
                      <a:gd name="connsiteY20" fmla="*/ 2131 h 10000"/>
                      <a:gd name="connsiteX21" fmla="*/ 9152 w 9687"/>
                      <a:gd name="connsiteY21" fmla="*/ 3771 h 10000"/>
                      <a:gd name="connsiteX22" fmla="*/ 8927 w 9687"/>
                      <a:gd name="connsiteY22" fmla="*/ 4590 h 10000"/>
                      <a:gd name="connsiteX23" fmla="*/ 7013 w 9687"/>
                      <a:gd name="connsiteY23" fmla="*/ 7541 h 10000"/>
                      <a:gd name="connsiteX24" fmla="*/ 6225 w 9687"/>
                      <a:gd name="connsiteY24" fmla="*/ 8524 h 10000"/>
                      <a:gd name="connsiteX25" fmla="*/ 5999 w 9687"/>
                      <a:gd name="connsiteY25" fmla="*/ 9016 h 10000"/>
                      <a:gd name="connsiteX26" fmla="*/ 4873 w 9687"/>
                      <a:gd name="connsiteY26" fmla="*/ 10000 h 10000"/>
                      <a:gd name="connsiteX27" fmla="*/ 3860 w 9687"/>
                      <a:gd name="connsiteY27" fmla="*/ 9836 h 10000"/>
                      <a:gd name="connsiteX28" fmla="*/ 2846 w 9687"/>
                      <a:gd name="connsiteY28" fmla="*/ 9508 h 10000"/>
                      <a:gd name="connsiteX0" fmla="*/ 2129 w 9191"/>
                      <a:gd name="connsiteY0" fmla="*/ 9508 h 10000"/>
                      <a:gd name="connsiteX1" fmla="*/ 1432 w 9191"/>
                      <a:gd name="connsiteY1" fmla="*/ 9016 h 10000"/>
                      <a:gd name="connsiteX2" fmla="*/ 1315 w 9191"/>
                      <a:gd name="connsiteY2" fmla="*/ 8524 h 10000"/>
                      <a:gd name="connsiteX3" fmla="*/ 734 w 9191"/>
                      <a:gd name="connsiteY3" fmla="*/ 8361 h 10000"/>
                      <a:gd name="connsiteX4" fmla="*/ 2347 w 9191"/>
                      <a:gd name="connsiteY4" fmla="*/ 7276 h 10000"/>
                      <a:gd name="connsiteX5" fmla="*/ 1145 w 9191"/>
                      <a:gd name="connsiteY5" fmla="*/ 6254 h 10000"/>
                      <a:gd name="connsiteX6" fmla="*/ 530 w 9191"/>
                      <a:gd name="connsiteY6" fmla="*/ 4638 h 10000"/>
                      <a:gd name="connsiteX7" fmla="*/ 279 w 9191"/>
                      <a:gd name="connsiteY7" fmla="*/ 4072 h 10000"/>
                      <a:gd name="connsiteX8" fmla="*/ 290 w 9191"/>
                      <a:gd name="connsiteY8" fmla="*/ 3846 h 10000"/>
                      <a:gd name="connsiteX9" fmla="*/ 564 w 9191"/>
                      <a:gd name="connsiteY9" fmla="*/ 3633 h 10000"/>
                      <a:gd name="connsiteX10" fmla="*/ 36 w 9191"/>
                      <a:gd name="connsiteY10" fmla="*/ 3115 h 10000"/>
                      <a:gd name="connsiteX11" fmla="*/ 2827 w 9191"/>
                      <a:gd name="connsiteY11" fmla="*/ 2460 h 10000"/>
                      <a:gd name="connsiteX12" fmla="*/ 3757 w 9191"/>
                      <a:gd name="connsiteY12" fmla="*/ 1476 h 10000"/>
                      <a:gd name="connsiteX13" fmla="*/ 4105 w 9191"/>
                      <a:gd name="connsiteY13" fmla="*/ 656 h 10000"/>
                      <a:gd name="connsiteX14" fmla="*/ 4571 w 9191"/>
                      <a:gd name="connsiteY14" fmla="*/ 165 h 10000"/>
                      <a:gd name="connsiteX15" fmla="*/ 5849 w 9191"/>
                      <a:gd name="connsiteY15" fmla="*/ 656 h 10000"/>
                      <a:gd name="connsiteX16" fmla="*/ 6431 w 9191"/>
                      <a:gd name="connsiteY16" fmla="*/ 328 h 10000"/>
                      <a:gd name="connsiteX17" fmla="*/ 8522 w 9191"/>
                      <a:gd name="connsiteY17" fmla="*/ 165 h 10000"/>
                      <a:gd name="connsiteX18" fmla="*/ 9104 w 9191"/>
                      <a:gd name="connsiteY18" fmla="*/ 492 h 10000"/>
                      <a:gd name="connsiteX19" fmla="*/ 9104 w 9191"/>
                      <a:gd name="connsiteY19" fmla="*/ 1312 h 10000"/>
                      <a:gd name="connsiteX20" fmla="*/ 8756 w 9191"/>
                      <a:gd name="connsiteY20" fmla="*/ 2131 h 10000"/>
                      <a:gd name="connsiteX21" fmla="*/ 8639 w 9191"/>
                      <a:gd name="connsiteY21" fmla="*/ 3771 h 10000"/>
                      <a:gd name="connsiteX22" fmla="*/ 8406 w 9191"/>
                      <a:gd name="connsiteY22" fmla="*/ 4590 h 10000"/>
                      <a:gd name="connsiteX23" fmla="*/ 6431 w 9191"/>
                      <a:gd name="connsiteY23" fmla="*/ 7541 h 10000"/>
                      <a:gd name="connsiteX24" fmla="*/ 5617 w 9191"/>
                      <a:gd name="connsiteY24" fmla="*/ 8524 h 10000"/>
                      <a:gd name="connsiteX25" fmla="*/ 5384 w 9191"/>
                      <a:gd name="connsiteY25" fmla="*/ 9016 h 10000"/>
                      <a:gd name="connsiteX26" fmla="*/ 4221 w 9191"/>
                      <a:gd name="connsiteY26" fmla="*/ 10000 h 10000"/>
                      <a:gd name="connsiteX27" fmla="*/ 3176 w 9191"/>
                      <a:gd name="connsiteY27" fmla="*/ 9836 h 10000"/>
                      <a:gd name="connsiteX28" fmla="*/ 2129 w 9191"/>
                      <a:gd name="connsiteY28" fmla="*/ 9508 h 10000"/>
                      <a:gd name="connsiteX0" fmla="*/ 2299 w 9983"/>
                      <a:gd name="connsiteY0" fmla="*/ 9508 h 10000"/>
                      <a:gd name="connsiteX1" fmla="*/ 1541 w 9983"/>
                      <a:gd name="connsiteY1" fmla="*/ 9016 h 10000"/>
                      <a:gd name="connsiteX2" fmla="*/ 1414 w 9983"/>
                      <a:gd name="connsiteY2" fmla="*/ 8524 h 10000"/>
                      <a:gd name="connsiteX3" fmla="*/ 782 w 9983"/>
                      <a:gd name="connsiteY3" fmla="*/ 8361 h 10000"/>
                      <a:gd name="connsiteX4" fmla="*/ 2537 w 9983"/>
                      <a:gd name="connsiteY4" fmla="*/ 7276 h 10000"/>
                      <a:gd name="connsiteX5" fmla="*/ 1229 w 9983"/>
                      <a:gd name="connsiteY5" fmla="*/ 6254 h 10000"/>
                      <a:gd name="connsiteX6" fmla="*/ 560 w 9983"/>
                      <a:gd name="connsiteY6" fmla="*/ 4638 h 10000"/>
                      <a:gd name="connsiteX7" fmla="*/ 287 w 9983"/>
                      <a:gd name="connsiteY7" fmla="*/ 4072 h 10000"/>
                      <a:gd name="connsiteX8" fmla="*/ 299 w 9983"/>
                      <a:gd name="connsiteY8" fmla="*/ 3846 h 10000"/>
                      <a:gd name="connsiteX9" fmla="*/ 1570 w 9983"/>
                      <a:gd name="connsiteY9" fmla="*/ 3368 h 10000"/>
                      <a:gd name="connsiteX10" fmla="*/ 22 w 9983"/>
                      <a:gd name="connsiteY10" fmla="*/ 3115 h 10000"/>
                      <a:gd name="connsiteX11" fmla="*/ 3059 w 9983"/>
                      <a:gd name="connsiteY11" fmla="*/ 2460 h 10000"/>
                      <a:gd name="connsiteX12" fmla="*/ 4071 w 9983"/>
                      <a:gd name="connsiteY12" fmla="*/ 1476 h 10000"/>
                      <a:gd name="connsiteX13" fmla="*/ 4449 w 9983"/>
                      <a:gd name="connsiteY13" fmla="*/ 656 h 10000"/>
                      <a:gd name="connsiteX14" fmla="*/ 4956 w 9983"/>
                      <a:gd name="connsiteY14" fmla="*/ 165 h 10000"/>
                      <a:gd name="connsiteX15" fmla="*/ 6347 w 9983"/>
                      <a:gd name="connsiteY15" fmla="*/ 656 h 10000"/>
                      <a:gd name="connsiteX16" fmla="*/ 6980 w 9983"/>
                      <a:gd name="connsiteY16" fmla="*/ 328 h 10000"/>
                      <a:gd name="connsiteX17" fmla="*/ 9255 w 9983"/>
                      <a:gd name="connsiteY17" fmla="*/ 165 h 10000"/>
                      <a:gd name="connsiteX18" fmla="*/ 9888 w 9983"/>
                      <a:gd name="connsiteY18" fmla="*/ 492 h 10000"/>
                      <a:gd name="connsiteX19" fmla="*/ 9888 w 9983"/>
                      <a:gd name="connsiteY19" fmla="*/ 1312 h 10000"/>
                      <a:gd name="connsiteX20" fmla="*/ 9510 w 9983"/>
                      <a:gd name="connsiteY20" fmla="*/ 2131 h 10000"/>
                      <a:gd name="connsiteX21" fmla="*/ 9382 w 9983"/>
                      <a:gd name="connsiteY21" fmla="*/ 3771 h 10000"/>
                      <a:gd name="connsiteX22" fmla="*/ 9129 w 9983"/>
                      <a:gd name="connsiteY22" fmla="*/ 4590 h 10000"/>
                      <a:gd name="connsiteX23" fmla="*/ 6980 w 9983"/>
                      <a:gd name="connsiteY23" fmla="*/ 7541 h 10000"/>
                      <a:gd name="connsiteX24" fmla="*/ 6094 w 9983"/>
                      <a:gd name="connsiteY24" fmla="*/ 8524 h 10000"/>
                      <a:gd name="connsiteX25" fmla="*/ 5841 w 9983"/>
                      <a:gd name="connsiteY25" fmla="*/ 9016 h 10000"/>
                      <a:gd name="connsiteX26" fmla="*/ 4576 w 9983"/>
                      <a:gd name="connsiteY26" fmla="*/ 10000 h 10000"/>
                      <a:gd name="connsiteX27" fmla="*/ 3439 w 9983"/>
                      <a:gd name="connsiteY27" fmla="*/ 9836 h 10000"/>
                      <a:gd name="connsiteX28" fmla="*/ 2299 w 9983"/>
                      <a:gd name="connsiteY28" fmla="*/ 9508 h 10000"/>
                      <a:gd name="connsiteX0" fmla="*/ 2139 w 9836"/>
                      <a:gd name="connsiteY0" fmla="*/ 9508 h 10000"/>
                      <a:gd name="connsiteX1" fmla="*/ 1380 w 9836"/>
                      <a:gd name="connsiteY1" fmla="*/ 9016 h 10000"/>
                      <a:gd name="connsiteX2" fmla="*/ 1252 w 9836"/>
                      <a:gd name="connsiteY2" fmla="*/ 8524 h 10000"/>
                      <a:gd name="connsiteX3" fmla="*/ 619 w 9836"/>
                      <a:gd name="connsiteY3" fmla="*/ 8361 h 10000"/>
                      <a:gd name="connsiteX4" fmla="*/ 2377 w 9836"/>
                      <a:gd name="connsiteY4" fmla="*/ 7276 h 10000"/>
                      <a:gd name="connsiteX5" fmla="*/ 1067 w 9836"/>
                      <a:gd name="connsiteY5" fmla="*/ 6254 h 10000"/>
                      <a:gd name="connsiteX6" fmla="*/ 397 w 9836"/>
                      <a:gd name="connsiteY6" fmla="*/ 4638 h 10000"/>
                      <a:gd name="connsiteX7" fmla="*/ 123 w 9836"/>
                      <a:gd name="connsiteY7" fmla="*/ 4072 h 10000"/>
                      <a:gd name="connsiteX8" fmla="*/ 136 w 9836"/>
                      <a:gd name="connsiteY8" fmla="*/ 3846 h 10000"/>
                      <a:gd name="connsiteX9" fmla="*/ 1409 w 9836"/>
                      <a:gd name="connsiteY9" fmla="*/ 3368 h 10000"/>
                      <a:gd name="connsiteX10" fmla="*/ 1598 w 9836"/>
                      <a:gd name="connsiteY10" fmla="*/ 3557 h 10000"/>
                      <a:gd name="connsiteX11" fmla="*/ 2900 w 9836"/>
                      <a:gd name="connsiteY11" fmla="*/ 2460 h 10000"/>
                      <a:gd name="connsiteX12" fmla="*/ 3914 w 9836"/>
                      <a:gd name="connsiteY12" fmla="*/ 1476 h 10000"/>
                      <a:gd name="connsiteX13" fmla="*/ 4293 w 9836"/>
                      <a:gd name="connsiteY13" fmla="*/ 656 h 10000"/>
                      <a:gd name="connsiteX14" fmla="*/ 4800 w 9836"/>
                      <a:gd name="connsiteY14" fmla="*/ 165 h 10000"/>
                      <a:gd name="connsiteX15" fmla="*/ 6194 w 9836"/>
                      <a:gd name="connsiteY15" fmla="*/ 656 h 10000"/>
                      <a:gd name="connsiteX16" fmla="*/ 6828 w 9836"/>
                      <a:gd name="connsiteY16" fmla="*/ 328 h 10000"/>
                      <a:gd name="connsiteX17" fmla="*/ 9107 w 9836"/>
                      <a:gd name="connsiteY17" fmla="*/ 165 h 10000"/>
                      <a:gd name="connsiteX18" fmla="*/ 9741 w 9836"/>
                      <a:gd name="connsiteY18" fmla="*/ 492 h 10000"/>
                      <a:gd name="connsiteX19" fmla="*/ 9741 w 9836"/>
                      <a:gd name="connsiteY19" fmla="*/ 1312 h 10000"/>
                      <a:gd name="connsiteX20" fmla="*/ 9362 w 9836"/>
                      <a:gd name="connsiteY20" fmla="*/ 2131 h 10000"/>
                      <a:gd name="connsiteX21" fmla="*/ 9234 w 9836"/>
                      <a:gd name="connsiteY21" fmla="*/ 3771 h 10000"/>
                      <a:gd name="connsiteX22" fmla="*/ 8981 w 9836"/>
                      <a:gd name="connsiteY22" fmla="*/ 4590 h 10000"/>
                      <a:gd name="connsiteX23" fmla="*/ 6828 w 9836"/>
                      <a:gd name="connsiteY23" fmla="*/ 7541 h 10000"/>
                      <a:gd name="connsiteX24" fmla="*/ 5940 w 9836"/>
                      <a:gd name="connsiteY24" fmla="*/ 8524 h 10000"/>
                      <a:gd name="connsiteX25" fmla="*/ 5687 w 9836"/>
                      <a:gd name="connsiteY25" fmla="*/ 9016 h 10000"/>
                      <a:gd name="connsiteX26" fmla="*/ 4420 w 9836"/>
                      <a:gd name="connsiteY26" fmla="*/ 10000 h 10000"/>
                      <a:gd name="connsiteX27" fmla="*/ 3281 w 9836"/>
                      <a:gd name="connsiteY27" fmla="*/ 9836 h 10000"/>
                      <a:gd name="connsiteX28" fmla="*/ 2139 w 9836"/>
                      <a:gd name="connsiteY28" fmla="*/ 9508 h 10000"/>
                      <a:gd name="connsiteX0" fmla="*/ 2057 w 9882"/>
                      <a:gd name="connsiteY0" fmla="*/ 9508 h 10000"/>
                      <a:gd name="connsiteX1" fmla="*/ 1285 w 9882"/>
                      <a:gd name="connsiteY1" fmla="*/ 9016 h 10000"/>
                      <a:gd name="connsiteX2" fmla="*/ 1155 w 9882"/>
                      <a:gd name="connsiteY2" fmla="*/ 8524 h 10000"/>
                      <a:gd name="connsiteX3" fmla="*/ 511 w 9882"/>
                      <a:gd name="connsiteY3" fmla="*/ 8361 h 10000"/>
                      <a:gd name="connsiteX4" fmla="*/ 2299 w 9882"/>
                      <a:gd name="connsiteY4" fmla="*/ 7276 h 10000"/>
                      <a:gd name="connsiteX5" fmla="*/ 967 w 9882"/>
                      <a:gd name="connsiteY5" fmla="*/ 6254 h 10000"/>
                      <a:gd name="connsiteX6" fmla="*/ 286 w 9882"/>
                      <a:gd name="connsiteY6" fmla="*/ 4638 h 10000"/>
                      <a:gd name="connsiteX7" fmla="*/ 7 w 9882"/>
                      <a:gd name="connsiteY7" fmla="*/ 4072 h 10000"/>
                      <a:gd name="connsiteX8" fmla="*/ 1930 w 9882"/>
                      <a:gd name="connsiteY8" fmla="*/ 3934 h 10000"/>
                      <a:gd name="connsiteX9" fmla="*/ 1314 w 9882"/>
                      <a:gd name="connsiteY9" fmla="*/ 3368 h 10000"/>
                      <a:gd name="connsiteX10" fmla="*/ 1507 w 9882"/>
                      <a:gd name="connsiteY10" fmla="*/ 3557 h 10000"/>
                      <a:gd name="connsiteX11" fmla="*/ 2830 w 9882"/>
                      <a:gd name="connsiteY11" fmla="*/ 2460 h 10000"/>
                      <a:gd name="connsiteX12" fmla="*/ 3861 w 9882"/>
                      <a:gd name="connsiteY12" fmla="*/ 1476 h 10000"/>
                      <a:gd name="connsiteX13" fmla="*/ 4247 w 9882"/>
                      <a:gd name="connsiteY13" fmla="*/ 656 h 10000"/>
                      <a:gd name="connsiteX14" fmla="*/ 4762 w 9882"/>
                      <a:gd name="connsiteY14" fmla="*/ 165 h 10000"/>
                      <a:gd name="connsiteX15" fmla="*/ 6179 w 9882"/>
                      <a:gd name="connsiteY15" fmla="*/ 656 h 10000"/>
                      <a:gd name="connsiteX16" fmla="*/ 6824 w 9882"/>
                      <a:gd name="connsiteY16" fmla="*/ 328 h 10000"/>
                      <a:gd name="connsiteX17" fmla="*/ 9141 w 9882"/>
                      <a:gd name="connsiteY17" fmla="*/ 165 h 10000"/>
                      <a:gd name="connsiteX18" fmla="*/ 9785 w 9882"/>
                      <a:gd name="connsiteY18" fmla="*/ 492 h 10000"/>
                      <a:gd name="connsiteX19" fmla="*/ 9785 w 9882"/>
                      <a:gd name="connsiteY19" fmla="*/ 1312 h 10000"/>
                      <a:gd name="connsiteX20" fmla="*/ 9400 w 9882"/>
                      <a:gd name="connsiteY20" fmla="*/ 2131 h 10000"/>
                      <a:gd name="connsiteX21" fmla="*/ 9270 w 9882"/>
                      <a:gd name="connsiteY21" fmla="*/ 3771 h 10000"/>
                      <a:gd name="connsiteX22" fmla="*/ 9013 w 9882"/>
                      <a:gd name="connsiteY22" fmla="*/ 4590 h 10000"/>
                      <a:gd name="connsiteX23" fmla="*/ 6824 w 9882"/>
                      <a:gd name="connsiteY23" fmla="*/ 7541 h 10000"/>
                      <a:gd name="connsiteX24" fmla="*/ 5921 w 9882"/>
                      <a:gd name="connsiteY24" fmla="*/ 8524 h 10000"/>
                      <a:gd name="connsiteX25" fmla="*/ 5664 w 9882"/>
                      <a:gd name="connsiteY25" fmla="*/ 9016 h 10000"/>
                      <a:gd name="connsiteX26" fmla="*/ 4376 w 9882"/>
                      <a:gd name="connsiteY26" fmla="*/ 10000 h 10000"/>
                      <a:gd name="connsiteX27" fmla="*/ 3218 w 9882"/>
                      <a:gd name="connsiteY27" fmla="*/ 9836 h 10000"/>
                      <a:gd name="connsiteX28" fmla="*/ 2057 w 9882"/>
                      <a:gd name="connsiteY28" fmla="*/ 9508 h 10000"/>
                      <a:gd name="connsiteX0" fmla="*/ 1813 w 9731"/>
                      <a:gd name="connsiteY0" fmla="*/ 9508 h 10000"/>
                      <a:gd name="connsiteX1" fmla="*/ 1031 w 9731"/>
                      <a:gd name="connsiteY1" fmla="*/ 9016 h 10000"/>
                      <a:gd name="connsiteX2" fmla="*/ 900 w 9731"/>
                      <a:gd name="connsiteY2" fmla="*/ 8524 h 10000"/>
                      <a:gd name="connsiteX3" fmla="*/ 248 w 9731"/>
                      <a:gd name="connsiteY3" fmla="*/ 8361 h 10000"/>
                      <a:gd name="connsiteX4" fmla="*/ 2057 w 9731"/>
                      <a:gd name="connsiteY4" fmla="*/ 7276 h 10000"/>
                      <a:gd name="connsiteX5" fmla="*/ 710 w 9731"/>
                      <a:gd name="connsiteY5" fmla="*/ 6254 h 10000"/>
                      <a:gd name="connsiteX6" fmla="*/ 20 w 9731"/>
                      <a:gd name="connsiteY6" fmla="*/ 4638 h 10000"/>
                      <a:gd name="connsiteX7" fmla="*/ 2101 w 9731"/>
                      <a:gd name="connsiteY7" fmla="*/ 4602 h 10000"/>
                      <a:gd name="connsiteX8" fmla="*/ 1684 w 9731"/>
                      <a:gd name="connsiteY8" fmla="*/ 3934 h 10000"/>
                      <a:gd name="connsiteX9" fmla="*/ 1061 w 9731"/>
                      <a:gd name="connsiteY9" fmla="*/ 3368 h 10000"/>
                      <a:gd name="connsiteX10" fmla="*/ 1256 w 9731"/>
                      <a:gd name="connsiteY10" fmla="*/ 3557 h 10000"/>
                      <a:gd name="connsiteX11" fmla="*/ 2595 w 9731"/>
                      <a:gd name="connsiteY11" fmla="*/ 2460 h 10000"/>
                      <a:gd name="connsiteX12" fmla="*/ 3638 w 9731"/>
                      <a:gd name="connsiteY12" fmla="*/ 1476 h 10000"/>
                      <a:gd name="connsiteX13" fmla="*/ 4029 w 9731"/>
                      <a:gd name="connsiteY13" fmla="*/ 656 h 10000"/>
                      <a:gd name="connsiteX14" fmla="*/ 4550 w 9731"/>
                      <a:gd name="connsiteY14" fmla="*/ 165 h 10000"/>
                      <a:gd name="connsiteX15" fmla="*/ 5984 w 9731"/>
                      <a:gd name="connsiteY15" fmla="*/ 656 h 10000"/>
                      <a:gd name="connsiteX16" fmla="*/ 6636 w 9731"/>
                      <a:gd name="connsiteY16" fmla="*/ 328 h 10000"/>
                      <a:gd name="connsiteX17" fmla="*/ 8981 w 9731"/>
                      <a:gd name="connsiteY17" fmla="*/ 165 h 10000"/>
                      <a:gd name="connsiteX18" fmla="*/ 9633 w 9731"/>
                      <a:gd name="connsiteY18" fmla="*/ 492 h 10000"/>
                      <a:gd name="connsiteX19" fmla="*/ 9633 w 9731"/>
                      <a:gd name="connsiteY19" fmla="*/ 1312 h 10000"/>
                      <a:gd name="connsiteX20" fmla="*/ 9243 w 9731"/>
                      <a:gd name="connsiteY20" fmla="*/ 2131 h 10000"/>
                      <a:gd name="connsiteX21" fmla="*/ 9112 w 9731"/>
                      <a:gd name="connsiteY21" fmla="*/ 3771 h 10000"/>
                      <a:gd name="connsiteX22" fmla="*/ 8852 w 9731"/>
                      <a:gd name="connsiteY22" fmla="*/ 4590 h 10000"/>
                      <a:gd name="connsiteX23" fmla="*/ 6636 w 9731"/>
                      <a:gd name="connsiteY23" fmla="*/ 7541 h 10000"/>
                      <a:gd name="connsiteX24" fmla="*/ 5723 w 9731"/>
                      <a:gd name="connsiteY24" fmla="*/ 8524 h 10000"/>
                      <a:gd name="connsiteX25" fmla="*/ 5463 w 9731"/>
                      <a:gd name="connsiteY25" fmla="*/ 9016 h 10000"/>
                      <a:gd name="connsiteX26" fmla="*/ 4159 w 9731"/>
                      <a:gd name="connsiteY26" fmla="*/ 10000 h 10000"/>
                      <a:gd name="connsiteX27" fmla="*/ 2987 w 9731"/>
                      <a:gd name="connsiteY27" fmla="*/ 9836 h 10000"/>
                      <a:gd name="connsiteX28" fmla="*/ 1813 w 9731"/>
                      <a:gd name="connsiteY28" fmla="*/ 9508 h 10000"/>
                      <a:gd name="connsiteX0" fmla="*/ 1642 w 9779"/>
                      <a:gd name="connsiteY0" fmla="*/ 9508 h 10000"/>
                      <a:gd name="connsiteX1" fmla="*/ 839 w 9779"/>
                      <a:gd name="connsiteY1" fmla="*/ 9016 h 10000"/>
                      <a:gd name="connsiteX2" fmla="*/ 704 w 9779"/>
                      <a:gd name="connsiteY2" fmla="*/ 8524 h 10000"/>
                      <a:gd name="connsiteX3" fmla="*/ 34 w 9779"/>
                      <a:gd name="connsiteY3" fmla="*/ 8361 h 10000"/>
                      <a:gd name="connsiteX4" fmla="*/ 1893 w 9779"/>
                      <a:gd name="connsiteY4" fmla="*/ 7276 h 10000"/>
                      <a:gd name="connsiteX5" fmla="*/ 509 w 9779"/>
                      <a:gd name="connsiteY5" fmla="*/ 6254 h 10000"/>
                      <a:gd name="connsiteX6" fmla="*/ 2670 w 9779"/>
                      <a:gd name="connsiteY6" fmla="*/ 5610 h 10000"/>
                      <a:gd name="connsiteX7" fmla="*/ 1938 w 9779"/>
                      <a:gd name="connsiteY7" fmla="*/ 4602 h 10000"/>
                      <a:gd name="connsiteX8" fmla="*/ 1510 w 9779"/>
                      <a:gd name="connsiteY8" fmla="*/ 3934 h 10000"/>
                      <a:gd name="connsiteX9" fmla="*/ 869 w 9779"/>
                      <a:gd name="connsiteY9" fmla="*/ 3368 h 10000"/>
                      <a:gd name="connsiteX10" fmla="*/ 1070 w 9779"/>
                      <a:gd name="connsiteY10" fmla="*/ 3557 h 10000"/>
                      <a:gd name="connsiteX11" fmla="*/ 2446 w 9779"/>
                      <a:gd name="connsiteY11" fmla="*/ 2460 h 10000"/>
                      <a:gd name="connsiteX12" fmla="*/ 3518 w 9779"/>
                      <a:gd name="connsiteY12" fmla="*/ 1476 h 10000"/>
                      <a:gd name="connsiteX13" fmla="*/ 3919 w 9779"/>
                      <a:gd name="connsiteY13" fmla="*/ 656 h 10000"/>
                      <a:gd name="connsiteX14" fmla="*/ 4455 w 9779"/>
                      <a:gd name="connsiteY14" fmla="*/ 165 h 10000"/>
                      <a:gd name="connsiteX15" fmla="*/ 5928 w 9779"/>
                      <a:gd name="connsiteY15" fmla="*/ 656 h 10000"/>
                      <a:gd name="connsiteX16" fmla="*/ 6598 w 9779"/>
                      <a:gd name="connsiteY16" fmla="*/ 328 h 10000"/>
                      <a:gd name="connsiteX17" fmla="*/ 9008 w 9779"/>
                      <a:gd name="connsiteY17" fmla="*/ 165 h 10000"/>
                      <a:gd name="connsiteX18" fmla="*/ 9678 w 9779"/>
                      <a:gd name="connsiteY18" fmla="*/ 492 h 10000"/>
                      <a:gd name="connsiteX19" fmla="*/ 9678 w 9779"/>
                      <a:gd name="connsiteY19" fmla="*/ 1312 h 10000"/>
                      <a:gd name="connsiteX20" fmla="*/ 9278 w 9779"/>
                      <a:gd name="connsiteY20" fmla="*/ 2131 h 10000"/>
                      <a:gd name="connsiteX21" fmla="*/ 9143 w 9779"/>
                      <a:gd name="connsiteY21" fmla="*/ 3771 h 10000"/>
                      <a:gd name="connsiteX22" fmla="*/ 8876 w 9779"/>
                      <a:gd name="connsiteY22" fmla="*/ 4590 h 10000"/>
                      <a:gd name="connsiteX23" fmla="*/ 6598 w 9779"/>
                      <a:gd name="connsiteY23" fmla="*/ 7541 h 10000"/>
                      <a:gd name="connsiteX24" fmla="*/ 5660 w 9779"/>
                      <a:gd name="connsiteY24" fmla="*/ 8524 h 10000"/>
                      <a:gd name="connsiteX25" fmla="*/ 5393 w 9779"/>
                      <a:gd name="connsiteY25" fmla="*/ 9016 h 10000"/>
                      <a:gd name="connsiteX26" fmla="*/ 4053 w 9779"/>
                      <a:gd name="connsiteY26" fmla="*/ 10000 h 10000"/>
                      <a:gd name="connsiteX27" fmla="*/ 2849 w 9779"/>
                      <a:gd name="connsiteY27" fmla="*/ 9836 h 10000"/>
                      <a:gd name="connsiteX28" fmla="*/ 1642 w 9779"/>
                      <a:gd name="connsiteY28" fmla="*/ 9508 h 10000"/>
                      <a:gd name="connsiteX0" fmla="*/ 1679 w 10000"/>
                      <a:gd name="connsiteY0" fmla="*/ 9508 h 10000"/>
                      <a:gd name="connsiteX1" fmla="*/ 858 w 10000"/>
                      <a:gd name="connsiteY1" fmla="*/ 9016 h 10000"/>
                      <a:gd name="connsiteX2" fmla="*/ 720 w 10000"/>
                      <a:gd name="connsiteY2" fmla="*/ 8524 h 10000"/>
                      <a:gd name="connsiteX3" fmla="*/ 35 w 10000"/>
                      <a:gd name="connsiteY3" fmla="*/ 8361 h 10000"/>
                      <a:gd name="connsiteX4" fmla="*/ 1936 w 10000"/>
                      <a:gd name="connsiteY4" fmla="*/ 7276 h 10000"/>
                      <a:gd name="connsiteX5" fmla="*/ 2854 w 10000"/>
                      <a:gd name="connsiteY5" fmla="*/ 6696 h 10000"/>
                      <a:gd name="connsiteX6" fmla="*/ 2730 w 10000"/>
                      <a:gd name="connsiteY6" fmla="*/ 5610 h 10000"/>
                      <a:gd name="connsiteX7" fmla="*/ 1982 w 10000"/>
                      <a:gd name="connsiteY7" fmla="*/ 4602 h 10000"/>
                      <a:gd name="connsiteX8" fmla="*/ 1544 w 10000"/>
                      <a:gd name="connsiteY8" fmla="*/ 3934 h 10000"/>
                      <a:gd name="connsiteX9" fmla="*/ 889 w 10000"/>
                      <a:gd name="connsiteY9" fmla="*/ 3368 h 10000"/>
                      <a:gd name="connsiteX10" fmla="*/ 1094 w 10000"/>
                      <a:gd name="connsiteY10" fmla="*/ 3557 h 10000"/>
                      <a:gd name="connsiteX11" fmla="*/ 2501 w 10000"/>
                      <a:gd name="connsiteY11" fmla="*/ 2460 h 10000"/>
                      <a:gd name="connsiteX12" fmla="*/ 3598 w 10000"/>
                      <a:gd name="connsiteY12" fmla="*/ 1476 h 10000"/>
                      <a:gd name="connsiteX13" fmla="*/ 4008 w 10000"/>
                      <a:gd name="connsiteY13" fmla="*/ 656 h 10000"/>
                      <a:gd name="connsiteX14" fmla="*/ 4556 w 10000"/>
                      <a:gd name="connsiteY14" fmla="*/ 165 h 10000"/>
                      <a:gd name="connsiteX15" fmla="*/ 6062 w 10000"/>
                      <a:gd name="connsiteY15" fmla="*/ 656 h 10000"/>
                      <a:gd name="connsiteX16" fmla="*/ 6747 w 10000"/>
                      <a:gd name="connsiteY16" fmla="*/ 328 h 10000"/>
                      <a:gd name="connsiteX17" fmla="*/ 9212 w 10000"/>
                      <a:gd name="connsiteY17" fmla="*/ 165 h 10000"/>
                      <a:gd name="connsiteX18" fmla="*/ 9897 w 10000"/>
                      <a:gd name="connsiteY18" fmla="*/ 492 h 10000"/>
                      <a:gd name="connsiteX19" fmla="*/ 9897 w 10000"/>
                      <a:gd name="connsiteY19" fmla="*/ 1312 h 10000"/>
                      <a:gd name="connsiteX20" fmla="*/ 9488 w 10000"/>
                      <a:gd name="connsiteY20" fmla="*/ 2131 h 10000"/>
                      <a:gd name="connsiteX21" fmla="*/ 9350 w 10000"/>
                      <a:gd name="connsiteY21" fmla="*/ 3771 h 10000"/>
                      <a:gd name="connsiteX22" fmla="*/ 9077 w 10000"/>
                      <a:gd name="connsiteY22" fmla="*/ 4590 h 10000"/>
                      <a:gd name="connsiteX23" fmla="*/ 6747 w 10000"/>
                      <a:gd name="connsiteY23" fmla="*/ 7541 h 10000"/>
                      <a:gd name="connsiteX24" fmla="*/ 5788 w 10000"/>
                      <a:gd name="connsiteY24" fmla="*/ 8524 h 10000"/>
                      <a:gd name="connsiteX25" fmla="*/ 5515 w 10000"/>
                      <a:gd name="connsiteY25" fmla="*/ 9016 h 10000"/>
                      <a:gd name="connsiteX26" fmla="*/ 4145 w 10000"/>
                      <a:gd name="connsiteY26" fmla="*/ 10000 h 10000"/>
                      <a:gd name="connsiteX27" fmla="*/ 2913 w 10000"/>
                      <a:gd name="connsiteY27" fmla="*/ 9836 h 10000"/>
                      <a:gd name="connsiteX28" fmla="*/ 1679 w 10000"/>
                      <a:gd name="connsiteY28" fmla="*/ 9508 h 10000"/>
                      <a:gd name="connsiteX0" fmla="*/ 1679 w 10000"/>
                      <a:gd name="connsiteY0" fmla="*/ 9508 h 9860"/>
                      <a:gd name="connsiteX1" fmla="*/ 858 w 10000"/>
                      <a:gd name="connsiteY1" fmla="*/ 9016 h 9860"/>
                      <a:gd name="connsiteX2" fmla="*/ 720 w 10000"/>
                      <a:gd name="connsiteY2" fmla="*/ 8524 h 9860"/>
                      <a:gd name="connsiteX3" fmla="*/ 35 w 10000"/>
                      <a:gd name="connsiteY3" fmla="*/ 8361 h 9860"/>
                      <a:gd name="connsiteX4" fmla="*/ 1936 w 10000"/>
                      <a:gd name="connsiteY4" fmla="*/ 7276 h 9860"/>
                      <a:gd name="connsiteX5" fmla="*/ 2854 w 10000"/>
                      <a:gd name="connsiteY5" fmla="*/ 6696 h 9860"/>
                      <a:gd name="connsiteX6" fmla="*/ 2730 w 10000"/>
                      <a:gd name="connsiteY6" fmla="*/ 5610 h 9860"/>
                      <a:gd name="connsiteX7" fmla="*/ 1982 w 10000"/>
                      <a:gd name="connsiteY7" fmla="*/ 4602 h 9860"/>
                      <a:gd name="connsiteX8" fmla="*/ 1544 w 10000"/>
                      <a:gd name="connsiteY8" fmla="*/ 3934 h 9860"/>
                      <a:gd name="connsiteX9" fmla="*/ 889 w 10000"/>
                      <a:gd name="connsiteY9" fmla="*/ 3368 h 9860"/>
                      <a:gd name="connsiteX10" fmla="*/ 1094 w 10000"/>
                      <a:gd name="connsiteY10" fmla="*/ 3557 h 9860"/>
                      <a:gd name="connsiteX11" fmla="*/ 2501 w 10000"/>
                      <a:gd name="connsiteY11" fmla="*/ 2460 h 9860"/>
                      <a:gd name="connsiteX12" fmla="*/ 3598 w 10000"/>
                      <a:gd name="connsiteY12" fmla="*/ 1476 h 9860"/>
                      <a:gd name="connsiteX13" fmla="*/ 4008 w 10000"/>
                      <a:gd name="connsiteY13" fmla="*/ 656 h 9860"/>
                      <a:gd name="connsiteX14" fmla="*/ 4556 w 10000"/>
                      <a:gd name="connsiteY14" fmla="*/ 165 h 9860"/>
                      <a:gd name="connsiteX15" fmla="*/ 6062 w 10000"/>
                      <a:gd name="connsiteY15" fmla="*/ 656 h 9860"/>
                      <a:gd name="connsiteX16" fmla="*/ 6747 w 10000"/>
                      <a:gd name="connsiteY16" fmla="*/ 328 h 9860"/>
                      <a:gd name="connsiteX17" fmla="*/ 9212 w 10000"/>
                      <a:gd name="connsiteY17" fmla="*/ 165 h 9860"/>
                      <a:gd name="connsiteX18" fmla="*/ 9897 w 10000"/>
                      <a:gd name="connsiteY18" fmla="*/ 492 h 9860"/>
                      <a:gd name="connsiteX19" fmla="*/ 9897 w 10000"/>
                      <a:gd name="connsiteY19" fmla="*/ 1312 h 9860"/>
                      <a:gd name="connsiteX20" fmla="*/ 9488 w 10000"/>
                      <a:gd name="connsiteY20" fmla="*/ 2131 h 9860"/>
                      <a:gd name="connsiteX21" fmla="*/ 9350 w 10000"/>
                      <a:gd name="connsiteY21" fmla="*/ 3771 h 9860"/>
                      <a:gd name="connsiteX22" fmla="*/ 9077 w 10000"/>
                      <a:gd name="connsiteY22" fmla="*/ 4590 h 9860"/>
                      <a:gd name="connsiteX23" fmla="*/ 6747 w 10000"/>
                      <a:gd name="connsiteY23" fmla="*/ 7541 h 9860"/>
                      <a:gd name="connsiteX24" fmla="*/ 5788 w 10000"/>
                      <a:gd name="connsiteY24" fmla="*/ 8524 h 9860"/>
                      <a:gd name="connsiteX25" fmla="*/ 5515 w 10000"/>
                      <a:gd name="connsiteY25" fmla="*/ 9016 h 9860"/>
                      <a:gd name="connsiteX26" fmla="*/ 5349 w 10000"/>
                      <a:gd name="connsiteY26" fmla="*/ 9293 h 9860"/>
                      <a:gd name="connsiteX27" fmla="*/ 2913 w 10000"/>
                      <a:gd name="connsiteY27" fmla="*/ 9836 h 9860"/>
                      <a:gd name="connsiteX28" fmla="*/ 1679 w 10000"/>
                      <a:gd name="connsiteY28" fmla="*/ 9508 h 9860"/>
                      <a:gd name="connsiteX0" fmla="*/ 1679 w 10000"/>
                      <a:gd name="connsiteY0" fmla="*/ 9643 h 9643"/>
                      <a:gd name="connsiteX1" fmla="*/ 858 w 10000"/>
                      <a:gd name="connsiteY1" fmla="*/ 9144 h 9643"/>
                      <a:gd name="connsiteX2" fmla="*/ 720 w 10000"/>
                      <a:gd name="connsiteY2" fmla="*/ 8645 h 9643"/>
                      <a:gd name="connsiteX3" fmla="*/ 35 w 10000"/>
                      <a:gd name="connsiteY3" fmla="*/ 8480 h 9643"/>
                      <a:gd name="connsiteX4" fmla="*/ 1936 w 10000"/>
                      <a:gd name="connsiteY4" fmla="*/ 7379 h 9643"/>
                      <a:gd name="connsiteX5" fmla="*/ 2854 w 10000"/>
                      <a:gd name="connsiteY5" fmla="*/ 6791 h 9643"/>
                      <a:gd name="connsiteX6" fmla="*/ 2730 w 10000"/>
                      <a:gd name="connsiteY6" fmla="*/ 5690 h 9643"/>
                      <a:gd name="connsiteX7" fmla="*/ 1982 w 10000"/>
                      <a:gd name="connsiteY7" fmla="*/ 4667 h 9643"/>
                      <a:gd name="connsiteX8" fmla="*/ 1544 w 10000"/>
                      <a:gd name="connsiteY8" fmla="*/ 3990 h 9643"/>
                      <a:gd name="connsiteX9" fmla="*/ 889 w 10000"/>
                      <a:gd name="connsiteY9" fmla="*/ 3416 h 9643"/>
                      <a:gd name="connsiteX10" fmla="*/ 1094 w 10000"/>
                      <a:gd name="connsiteY10" fmla="*/ 3608 h 9643"/>
                      <a:gd name="connsiteX11" fmla="*/ 2501 w 10000"/>
                      <a:gd name="connsiteY11" fmla="*/ 2495 h 9643"/>
                      <a:gd name="connsiteX12" fmla="*/ 3598 w 10000"/>
                      <a:gd name="connsiteY12" fmla="*/ 1497 h 9643"/>
                      <a:gd name="connsiteX13" fmla="*/ 4008 w 10000"/>
                      <a:gd name="connsiteY13" fmla="*/ 665 h 9643"/>
                      <a:gd name="connsiteX14" fmla="*/ 4556 w 10000"/>
                      <a:gd name="connsiteY14" fmla="*/ 167 h 9643"/>
                      <a:gd name="connsiteX15" fmla="*/ 6062 w 10000"/>
                      <a:gd name="connsiteY15" fmla="*/ 665 h 9643"/>
                      <a:gd name="connsiteX16" fmla="*/ 6747 w 10000"/>
                      <a:gd name="connsiteY16" fmla="*/ 333 h 9643"/>
                      <a:gd name="connsiteX17" fmla="*/ 9212 w 10000"/>
                      <a:gd name="connsiteY17" fmla="*/ 167 h 9643"/>
                      <a:gd name="connsiteX18" fmla="*/ 9897 w 10000"/>
                      <a:gd name="connsiteY18" fmla="*/ 499 h 9643"/>
                      <a:gd name="connsiteX19" fmla="*/ 9897 w 10000"/>
                      <a:gd name="connsiteY19" fmla="*/ 1331 h 9643"/>
                      <a:gd name="connsiteX20" fmla="*/ 9488 w 10000"/>
                      <a:gd name="connsiteY20" fmla="*/ 2161 h 9643"/>
                      <a:gd name="connsiteX21" fmla="*/ 9350 w 10000"/>
                      <a:gd name="connsiteY21" fmla="*/ 3825 h 9643"/>
                      <a:gd name="connsiteX22" fmla="*/ 9077 w 10000"/>
                      <a:gd name="connsiteY22" fmla="*/ 4655 h 9643"/>
                      <a:gd name="connsiteX23" fmla="*/ 6747 w 10000"/>
                      <a:gd name="connsiteY23" fmla="*/ 7648 h 9643"/>
                      <a:gd name="connsiteX24" fmla="*/ 5788 w 10000"/>
                      <a:gd name="connsiteY24" fmla="*/ 8645 h 9643"/>
                      <a:gd name="connsiteX25" fmla="*/ 5515 w 10000"/>
                      <a:gd name="connsiteY25" fmla="*/ 9144 h 9643"/>
                      <a:gd name="connsiteX26" fmla="*/ 5349 w 10000"/>
                      <a:gd name="connsiteY26" fmla="*/ 9425 h 9643"/>
                      <a:gd name="connsiteX27" fmla="*/ 4644 w 10000"/>
                      <a:gd name="connsiteY27" fmla="*/ 9169 h 9643"/>
                      <a:gd name="connsiteX28" fmla="*/ 1679 w 10000"/>
                      <a:gd name="connsiteY28" fmla="*/ 9643 h 9643"/>
                      <a:gd name="connsiteX0" fmla="*/ 2808 w 10000"/>
                      <a:gd name="connsiteY0" fmla="*/ 8699 h 9823"/>
                      <a:gd name="connsiteX1" fmla="*/ 858 w 10000"/>
                      <a:gd name="connsiteY1" fmla="*/ 9483 h 9823"/>
                      <a:gd name="connsiteX2" fmla="*/ 720 w 10000"/>
                      <a:gd name="connsiteY2" fmla="*/ 8965 h 9823"/>
                      <a:gd name="connsiteX3" fmla="*/ 35 w 10000"/>
                      <a:gd name="connsiteY3" fmla="*/ 8794 h 9823"/>
                      <a:gd name="connsiteX4" fmla="*/ 1936 w 10000"/>
                      <a:gd name="connsiteY4" fmla="*/ 7652 h 9823"/>
                      <a:gd name="connsiteX5" fmla="*/ 2854 w 10000"/>
                      <a:gd name="connsiteY5" fmla="*/ 7042 h 9823"/>
                      <a:gd name="connsiteX6" fmla="*/ 2730 w 10000"/>
                      <a:gd name="connsiteY6" fmla="*/ 5901 h 9823"/>
                      <a:gd name="connsiteX7" fmla="*/ 1982 w 10000"/>
                      <a:gd name="connsiteY7" fmla="*/ 4840 h 9823"/>
                      <a:gd name="connsiteX8" fmla="*/ 1544 w 10000"/>
                      <a:gd name="connsiteY8" fmla="*/ 4138 h 9823"/>
                      <a:gd name="connsiteX9" fmla="*/ 889 w 10000"/>
                      <a:gd name="connsiteY9" fmla="*/ 3542 h 9823"/>
                      <a:gd name="connsiteX10" fmla="*/ 1094 w 10000"/>
                      <a:gd name="connsiteY10" fmla="*/ 3742 h 9823"/>
                      <a:gd name="connsiteX11" fmla="*/ 2501 w 10000"/>
                      <a:gd name="connsiteY11" fmla="*/ 2587 h 9823"/>
                      <a:gd name="connsiteX12" fmla="*/ 3598 w 10000"/>
                      <a:gd name="connsiteY12" fmla="*/ 1552 h 9823"/>
                      <a:gd name="connsiteX13" fmla="*/ 4008 w 10000"/>
                      <a:gd name="connsiteY13" fmla="*/ 690 h 9823"/>
                      <a:gd name="connsiteX14" fmla="*/ 4556 w 10000"/>
                      <a:gd name="connsiteY14" fmla="*/ 173 h 9823"/>
                      <a:gd name="connsiteX15" fmla="*/ 6062 w 10000"/>
                      <a:gd name="connsiteY15" fmla="*/ 690 h 9823"/>
                      <a:gd name="connsiteX16" fmla="*/ 6747 w 10000"/>
                      <a:gd name="connsiteY16" fmla="*/ 345 h 9823"/>
                      <a:gd name="connsiteX17" fmla="*/ 9212 w 10000"/>
                      <a:gd name="connsiteY17" fmla="*/ 173 h 9823"/>
                      <a:gd name="connsiteX18" fmla="*/ 9897 w 10000"/>
                      <a:gd name="connsiteY18" fmla="*/ 517 h 9823"/>
                      <a:gd name="connsiteX19" fmla="*/ 9897 w 10000"/>
                      <a:gd name="connsiteY19" fmla="*/ 1380 h 9823"/>
                      <a:gd name="connsiteX20" fmla="*/ 9488 w 10000"/>
                      <a:gd name="connsiteY20" fmla="*/ 2241 h 9823"/>
                      <a:gd name="connsiteX21" fmla="*/ 9350 w 10000"/>
                      <a:gd name="connsiteY21" fmla="*/ 3967 h 9823"/>
                      <a:gd name="connsiteX22" fmla="*/ 9077 w 10000"/>
                      <a:gd name="connsiteY22" fmla="*/ 4827 h 9823"/>
                      <a:gd name="connsiteX23" fmla="*/ 6747 w 10000"/>
                      <a:gd name="connsiteY23" fmla="*/ 7931 h 9823"/>
                      <a:gd name="connsiteX24" fmla="*/ 5788 w 10000"/>
                      <a:gd name="connsiteY24" fmla="*/ 8965 h 9823"/>
                      <a:gd name="connsiteX25" fmla="*/ 5515 w 10000"/>
                      <a:gd name="connsiteY25" fmla="*/ 9483 h 9823"/>
                      <a:gd name="connsiteX26" fmla="*/ 5349 w 10000"/>
                      <a:gd name="connsiteY26" fmla="*/ 9774 h 9823"/>
                      <a:gd name="connsiteX27" fmla="*/ 4644 w 10000"/>
                      <a:gd name="connsiteY27" fmla="*/ 9508 h 9823"/>
                      <a:gd name="connsiteX28" fmla="*/ 2808 w 10000"/>
                      <a:gd name="connsiteY28" fmla="*/ 8699 h 9823"/>
                      <a:gd name="connsiteX0" fmla="*/ 2808 w 10000"/>
                      <a:gd name="connsiteY0" fmla="*/ 8856 h 10000"/>
                      <a:gd name="connsiteX1" fmla="*/ 2189 w 10000"/>
                      <a:gd name="connsiteY1" fmla="*/ 8012 h 10000"/>
                      <a:gd name="connsiteX2" fmla="*/ 858 w 10000"/>
                      <a:gd name="connsiteY2" fmla="*/ 9654 h 10000"/>
                      <a:gd name="connsiteX3" fmla="*/ 720 w 10000"/>
                      <a:gd name="connsiteY3" fmla="*/ 9127 h 10000"/>
                      <a:gd name="connsiteX4" fmla="*/ 35 w 10000"/>
                      <a:gd name="connsiteY4" fmla="*/ 8952 h 10000"/>
                      <a:gd name="connsiteX5" fmla="*/ 1936 w 10000"/>
                      <a:gd name="connsiteY5" fmla="*/ 7790 h 10000"/>
                      <a:gd name="connsiteX6" fmla="*/ 2854 w 10000"/>
                      <a:gd name="connsiteY6" fmla="*/ 7169 h 10000"/>
                      <a:gd name="connsiteX7" fmla="*/ 2730 w 10000"/>
                      <a:gd name="connsiteY7" fmla="*/ 6007 h 10000"/>
                      <a:gd name="connsiteX8" fmla="*/ 1982 w 10000"/>
                      <a:gd name="connsiteY8" fmla="*/ 4927 h 10000"/>
                      <a:gd name="connsiteX9" fmla="*/ 1544 w 10000"/>
                      <a:gd name="connsiteY9" fmla="*/ 4213 h 10000"/>
                      <a:gd name="connsiteX10" fmla="*/ 889 w 10000"/>
                      <a:gd name="connsiteY10" fmla="*/ 3606 h 10000"/>
                      <a:gd name="connsiteX11" fmla="*/ 1094 w 10000"/>
                      <a:gd name="connsiteY11" fmla="*/ 3809 h 10000"/>
                      <a:gd name="connsiteX12" fmla="*/ 2501 w 10000"/>
                      <a:gd name="connsiteY12" fmla="*/ 2634 h 10000"/>
                      <a:gd name="connsiteX13" fmla="*/ 3598 w 10000"/>
                      <a:gd name="connsiteY13" fmla="*/ 1580 h 10000"/>
                      <a:gd name="connsiteX14" fmla="*/ 4008 w 10000"/>
                      <a:gd name="connsiteY14" fmla="*/ 702 h 10000"/>
                      <a:gd name="connsiteX15" fmla="*/ 4556 w 10000"/>
                      <a:gd name="connsiteY15" fmla="*/ 176 h 10000"/>
                      <a:gd name="connsiteX16" fmla="*/ 6062 w 10000"/>
                      <a:gd name="connsiteY16" fmla="*/ 702 h 10000"/>
                      <a:gd name="connsiteX17" fmla="*/ 6747 w 10000"/>
                      <a:gd name="connsiteY17" fmla="*/ 351 h 10000"/>
                      <a:gd name="connsiteX18" fmla="*/ 9212 w 10000"/>
                      <a:gd name="connsiteY18" fmla="*/ 176 h 10000"/>
                      <a:gd name="connsiteX19" fmla="*/ 9897 w 10000"/>
                      <a:gd name="connsiteY19" fmla="*/ 526 h 10000"/>
                      <a:gd name="connsiteX20" fmla="*/ 9897 w 10000"/>
                      <a:gd name="connsiteY20" fmla="*/ 1405 h 10000"/>
                      <a:gd name="connsiteX21" fmla="*/ 9488 w 10000"/>
                      <a:gd name="connsiteY21" fmla="*/ 2281 h 10000"/>
                      <a:gd name="connsiteX22" fmla="*/ 9350 w 10000"/>
                      <a:gd name="connsiteY22" fmla="*/ 4038 h 10000"/>
                      <a:gd name="connsiteX23" fmla="*/ 9077 w 10000"/>
                      <a:gd name="connsiteY23" fmla="*/ 4914 h 10000"/>
                      <a:gd name="connsiteX24" fmla="*/ 6747 w 10000"/>
                      <a:gd name="connsiteY24" fmla="*/ 8074 h 10000"/>
                      <a:gd name="connsiteX25" fmla="*/ 5788 w 10000"/>
                      <a:gd name="connsiteY25" fmla="*/ 9127 h 10000"/>
                      <a:gd name="connsiteX26" fmla="*/ 5515 w 10000"/>
                      <a:gd name="connsiteY26" fmla="*/ 9654 h 10000"/>
                      <a:gd name="connsiteX27" fmla="*/ 5349 w 10000"/>
                      <a:gd name="connsiteY27" fmla="*/ 9950 h 10000"/>
                      <a:gd name="connsiteX28" fmla="*/ 4644 w 10000"/>
                      <a:gd name="connsiteY28" fmla="*/ 9679 h 10000"/>
                      <a:gd name="connsiteX29" fmla="*/ 2808 w 10000"/>
                      <a:gd name="connsiteY29" fmla="*/ 8856 h 10000"/>
                      <a:gd name="connsiteX0" fmla="*/ 720 w 10000"/>
                      <a:gd name="connsiteY0" fmla="*/ 9127 h 12761"/>
                      <a:gd name="connsiteX1" fmla="*/ 35 w 10000"/>
                      <a:gd name="connsiteY1" fmla="*/ 8952 h 12761"/>
                      <a:gd name="connsiteX2" fmla="*/ 1936 w 10000"/>
                      <a:gd name="connsiteY2" fmla="*/ 7790 h 12761"/>
                      <a:gd name="connsiteX3" fmla="*/ 2854 w 10000"/>
                      <a:gd name="connsiteY3" fmla="*/ 7169 h 12761"/>
                      <a:gd name="connsiteX4" fmla="*/ 2730 w 10000"/>
                      <a:gd name="connsiteY4" fmla="*/ 6007 h 12761"/>
                      <a:gd name="connsiteX5" fmla="*/ 1982 w 10000"/>
                      <a:gd name="connsiteY5" fmla="*/ 4927 h 12761"/>
                      <a:gd name="connsiteX6" fmla="*/ 1544 w 10000"/>
                      <a:gd name="connsiteY6" fmla="*/ 4213 h 12761"/>
                      <a:gd name="connsiteX7" fmla="*/ 889 w 10000"/>
                      <a:gd name="connsiteY7" fmla="*/ 3606 h 12761"/>
                      <a:gd name="connsiteX8" fmla="*/ 1094 w 10000"/>
                      <a:gd name="connsiteY8" fmla="*/ 3809 h 12761"/>
                      <a:gd name="connsiteX9" fmla="*/ 2501 w 10000"/>
                      <a:gd name="connsiteY9" fmla="*/ 2634 h 12761"/>
                      <a:gd name="connsiteX10" fmla="*/ 3598 w 10000"/>
                      <a:gd name="connsiteY10" fmla="*/ 1580 h 12761"/>
                      <a:gd name="connsiteX11" fmla="*/ 4008 w 10000"/>
                      <a:gd name="connsiteY11" fmla="*/ 702 h 12761"/>
                      <a:gd name="connsiteX12" fmla="*/ 4556 w 10000"/>
                      <a:gd name="connsiteY12" fmla="*/ 176 h 12761"/>
                      <a:gd name="connsiteX13" fmla="*/ 6062 w 10000"/>
                      <a:gd name="connsiteY13" fmla="*/ 702 h 12761"/>
                      <a:gd name="connsiteX14" fmla="*/ 6747 w 10000"/>
                      <a:gd name="connsiteY14" fmla="*/ 351 h 12761"/>
                      <a:gd name="connsiteX15" fmla="*/ 9212 w 10000"/>
                      <a:gd name="connsiteY15" fmla="*/ 176 h 12761"/>
                      <a:gd name="connsiteX16" fmla="*/ 9897 w 10000"/>
                      <a:gd name="connsiteY16" fmla="*/ 526 h 12761"/>
                      <a:gd name="connsiteX17" fmla="*/ 9897 w 10000"/>
                      <a:gd name="connsiteY17" fmla="*/ 1405 h 12761"/>
                      <a:gd name="connsiteX18" fmla="*/ 9488 w 10000"/>
                      <a:gd name="connsiteY18" fmla="*/ 2281 h 12761"/>
                      <a:gd name="connsiteX19" fmla="*/ 9350 w 10000"/>
                      <a:gd name="connsiteY19" fmla="*/ 4038 h 12761"/>
                      <a:gd name="connsiteX20" fmla="*/ 9077 w 10000"/>
                      <a:gd name="connsiteY20" fmla="*/ 4914 h 12761"/>
                      <a:gd name="connsiteX21" fmla="*/ 6747 w 10000"/>
                      <a:gd name="connsiteY21" fmla="*/ 8074 h 12761"/>
                      <a:gd name="connsiteX22" fmla="*/ 5788 w 10000"/>
                      <a:gd name="connsiteY22" fmla="*/ 9127 h 12761"/>
                      <a:gd name="connsiteX23" fmla="*/ 5515 w 10000"/>
                      <a:gd name="connsiteY23" fmla="*/ 9654 h 12761"/>
                      <a:gd name="connsiteX24" fmla="*/ 5349 w 10000"/>
                      <a:gd name="connsiteY24" fmla="*/ 9950 h 12761"/>
                      <a:gd name="connsiteX25" fmla="*/ 4644 w 10000"/>
                      <a:gd name="connsiteY25" fmla="*/ 9679 h 12761"/>
                      <a:gd name="connsiteX26" fmla="*/ 2808 w 10000"/>
                      <a:gd name="connsiteY26" fmla="*/ 8856 h 12761"/>
                      <a:gd name="connsiteX27" fmla="*/ 2189 w 10000"/>
                      <a:gd name="connsiteY27" fmla="*/ 8012 h 12761"/>
                      <a:gd name="connsiteX28" fmla="*/ 858 w 10000"/>
                      <a:gd name="connsiteY28" fmla="*/ 9654 h 12761"/>
                      <a:gd name="connsiteX29" fmla="*/ 3609 w 10000"/>
                      <a:gd name="connsiteY29" fmla="*/ 12761 h 12761"/>
                      <a:gd name="connsiteX0" fmla="*/ 720 w 10000"/>
                      <a:gd name="connsiteY0" fmla="*/ 9127 h 10000"/>
                      <a:gd name="connsiteX1" fmla="*/ 35 w 10000"/>
                      <a:gd name="connsiteY1" fmla="*/ 8952 h 10000"/>
                      <a:gd name="connsiteX2" fmla="*/ 1936 w 10000"/>
                      <a:gd name="connsiteY2" fmla="*/ 7790 h 10000"/>
                      <a:gd name="connsiteX3" fmla="*/ 2854 w 10000"/>
                      <a:gd name="connsiteY3" fmla="*/ 7169 h 10000"/>
                      <a:gd name="connsiteX4" fmla="*/ 2730 w 10000"/>
                      <a:gd name="connsiteY4" fmla="*/ 6007 h 10000"/>
                      <a:gd name="connsiteX5" fmla="*/ 1982 w 10000"/>
                      <a:gd name="connsiteY5" fmla="*/ 4927 h 10000"/>
                      <a:gd name="connsiteX6" fmla="*/ 1544 w 10000"/>
                      <a:gd name="connsiteY6" fmla="*/ 4213 h 10000"/>
                      <a:gd name="connsiteX7" fmla="*/ 889 w 10000"/>
                      <a:gd name="connsiteY7" fmla="*/ 3606 h 10000"/>
                      <a:gd name="connsiteX8" fmla="*/ 1094 w 10000"/>
                      <a:gd name="connsiteY8" fmla="*/ 3809 h 10000"/>
                      <a:gd name="connsiteX9" fmla="*/ 2501 w 10000"/>
                      <a:gd name="connsiteY9" fmla="*/ 2634 h 10000"/>
                      <a:gd name="connsiteX10" fmla="*/ 3598 w 10000"/>
                      <a:gd name="connsiteY10" fmla="*/ 1580 h 10000"/>
                      <a:gd name="connsiteX11" fmla="*/ 4008 w 10000"/>
                      <a:gd name="connsiteY11" fmla="*/ 702 h 10000"/>
                      <a:gd name="connsiteX12" fmla="*/ 4556 w 10000"/>
                      <a:gd name="connsiteY12" fmla="*/ 176 h 10000"/>
                      <a:gd name="connsiteX13" fmla="*/ 6062 w 10000"/>
                      <a:gd name="connsiteY13" fmla="*/ 702 h 10000"/>
                      <a:gd name="connsiteX14" fmla="*/ 6747 w 10000"/>
                      <a:gd name="connsiteY14" fmla="*/ 351 h 10000"/>
                      <a:gd name="connsiteX15" fmla="*/ 9212 w 10000"/>
                      <a:gd name="connsiteY15" fmla="*/ 176 h 10000"/>
                      <a:gd name="connsiteX16" fmla="*/ 9897 w 10000"/>
                      <a:gd name="connsiteY16" fmla="*/ 526 h 10000"/>
                      <a:gd name="connsiteX17" fmla="*/ 9897 w 10000"/>
                      <a:gd name="connsiteY17" fmla="*/ 1405 h 10000"/>
                      <a:gd name="connsiteX18" fmla="*/ 9488 w 10000"/>
                      <a:gd name="connsiteY18" fmla="*/ 2281 h 10000"/>
                      <a:gd name="connsiteX19" fmla="*/ 9350 w 10000"/>
                      <a:gd name="connsiteY19" fmla="*/ 4038 h 10000"/>
                      <a:gd name="connsiteX20" fmla="*/ 9077 w 10000"/>
                      <a:gd name="connsiteY20" fmla="*/ 4914 h 10000"/>
                      <a:gd name="connsiteX21" fmla="*/ 6747 w 10000"/>
                      <a:gd name="connsiteY21" fmla="*/ 8074 h 10000"/>
                      <a:gd name="connsiteX22" fmla="*/ 5788 w 10000"/>
                      <a:gd name="connsiteY22" fmla="*/ 9127 h 10000"/>
                      <a:gd name="connsiteX23" fmla="*/ 5515 w 10000"/>
                      <a:gd name="connsiteY23" fmla="*/ 9654 h 10000"/>
                      <a:gd name="connsiteX24" fmla="*/ 5349 w 10000"/>
                      <a:gd name="connsiteY24" fmla="*/ 9950 h 10000"/>
                      <a:gd name="connsiteX25" fmla="*/ 4644 w 10000"/>
                      <a:gd name="connsiteY25" fmla="*/ 9679 h 10000"/>
                      <a:gd name="connsiteX26" fmla="*/ 2808 w 10000"/>
                      <a:gd name="connsiteY26" fmla="*/ 8856 h 10000"/>
                      <a:gd name="connsiteX27" fmla="*/ 2189 w 10000"/>
                      <a:gd name="connsiteY27" fmla="*/ 8012 h 10000"/>
                      <a:gd name="connsiteX28" fmla="*/ 858 w 10000"/>
                      <a:gd name="connsiteY28" fmla="*/ 9654 h 10000"/>
                      <a:gd name="connsiteX0" fmla="*/ 720 w 10000"/>
                      <a:gd name="connsiteY0" fmla="*/ 9127 h 10000"/>
                      <a:gd name="connsiteX1" fmla="*/ 35 w 10000"/>
                      <a:gd name="connsiteY1" fmla="*/ 8952 h 10000"/>
                      <a:gd name="connsiteX2" fmla="*/ 1936 w 10000"/>
                      <a:gd name="connsiteY2" fmla="*/ 7790 h 10000"/>
                      <a:gd name="connsiteX3" fmla="*/ 2854 w 10000"/>
                      <a:gd name="connsiteY3" fmla="*/ 7169 h 10000"/>
                      <a:gd name="connsiteX4" fmla="*/ 2730 w 10000"/>
                      <a:gd name="connsiteY4" fmla="*/ 6007 h 10000"/>
                      <a:gd name="connsiteX5" fmla="*/ 1982 w 10000"/>
                      <a:gd name="connsiteY5" fmla="*/ 4927 h 10000"/>
                      <a:gd name="connsiteX6" fmla="*/ 1544 w 10000"/>
                      <a:gd name="connsiteY6" fmla="*/ 4213 h 10000"/>
                      <a:gd name="connsiteX7" fmla="*/ 889 w 10000"/>
                      <a:gd name="connsiteY7" fmla="*/ 3606 h 10000"/>
                      <a:gd name="connsiteX8" fmla="*/ 1094 w 10000"/>
                      <a:gd name="connsiteY8" fmla="*/ 3809 h 10000"/>
                      <a:gd name="connsiteX9" fmla="*/ 2501 w 10000"/>
                      <a:gd name="connsiteY9" fmla="*/ 2634 h 10000"/>
                      <a:gd name="connsiteX10" fmla="*/ 3598 w 10000"/>
                      <a:gd name="connsiteY10" fmla="*/ 1580 h 10000"/>
                      <a:gd name="connsiteX11" fmla="*/ 4008 w 10000"/>
                      <a:gd name="connsiteY11" fmla="*/ 702 h 10000"/>
                      <a:gd name="connsiteX12" fmla="*/ 4556 w 10000"/>
                      <a:gd name="connsiteY12" fmla="*/ 176 h 10000"/>
                      <a:gd name="connsiteX13" fmla="*/ 6062 w 10000"/>
                      <a:gd name="connsiteY13" fmla="*/ 702 h 10000"/>
                      <a:gd name="connsiteX14" fmla="*/ 6747 w 10000"/>
                      <a:gd name="connsiteY14" fmla="*/ 351 h 10000"/>
                      <a:gd name="connsiteX15" fmla="*/ 9212 w 10000"/>
                      <a:gd name="connsiteY15" fmla="*/ 176 h 10000"/>
                      <a:gd name="connsiteX16" fmla="*/ 9897 w 10000"/>
                      <a:gd name="connsiteY16" fmla="*/ 526 h 10000"/>
                      <a:gd name="connsiteX17" fmla="*/ 9897 w 10000"/>
                      <a:gd name="connsiteY17" fmla="*/ 1405 h 10000"/>
                      <a:gd name="connsiteX18" fmla="*/ 9488 w 10000"/>
                      <a:gd name="connsiteY18" fmla="*/ 2281 h 10000"/>
                      <a:gd name="connsiteX19" fmla="*/ 9350 w 10000"/>
                      <a:gd name="connsiteY19" fmla="*/ 4038 h 10000"/>
                      <a:gd name="connsiteX20" fmla="*/ 9077 w 10000"/>
                      <a:gd name="connsiteY20" fmla="*/ 4914 h 10000"/>
                      <a:gd name="connsiteX21" fmla="*/ 6747 w 10000"/>
                      <a:gd name="connsiteY21" fmla="*/ 8074 h 10000"/>
                      <a:gd name="connsiteX22" fmla="*/ 5788 w 10000"/>
                      <a:gd name="connsiteY22" fmla="*/ 9127 h 10000"/>
                      <a:gd name="connsiteX23" fmla="*/ 5515 w 10000"/>
                      <a:gd name="connsiteY23" fmla="*/ 9654 h 10000"/>
                      <a:gd name="connsiteX24" fmla="*/ 5349 w 10000"/>
                      <a:gd name="connsiteY24" fmla="*/ 9950 h 10000"/>
                      <a:gd name="connsiteX25" fmla="*/ 4644 w 10000"/>
                      <a:gd name="connsiteY25" fmla="*/ 9679 h 10000"/>
                      <a:gd name="connsiteX26" fmla="*/ 2808 w 10000"/>
                      <a:gd name="connsiteY26" fmla="*/ 8856 h 10000"/>
                      <a:gd name="connsiteX27" fmla="*/ 2189 w 10000"/>
                      <a:gd name="connsiteY27" fmla="*/ 8012 h 10000"/>
                      <a:gd name="connsiteX0" fmla="*/ 0 w 9280"/>
                      <a:gd name="connsiteY0" fmla="*/ 9127 h 10000"/>
                      <a:gd name="connsiteX1" fmla="*/ 1216 w 9280"/>
                      <a:gd name="connsiteY1" fmla="*/ 7790 h 10000"/>
                      <a:gd name="connsiteX2" fmla="*/ 2134 w 9280"/>
                      <a:gd name="connsiteY2" fmla="*/ 7169 h 10000"/>
                      <a:gd name="connsiteX3" fmla="*/ 2010 w 9280"/>
                      <a:gd name="connsiteY3" fmla="*/ 6007 h 10000"/>
                      <a:gd name="connsiteX4" fmla="*/ 1262 w 9280"/>
                      <a:gd name="connsiteY4" fmla="*/ 4927 h 10000"/>
                      <a:gd name="connsiteX5" fmla="*/ 824 w 9280"/>
                      <a:gd name="connsiteY5" fmla="*/ 4213 h 10000"/>
                      <a:gd name="connsiteX6" fmla="*/ 169 w 9280"/>
                      <a:gd name="connsiteY6" fmla="*/ 3606 h 10000"/>
                      <a:gd name="connsiteX7" fmla="*/ 374 w 9280"/>
                      <a:gd name="connsiteY7" fmla="*/ 3809 h 10000"/>
                      <a:gd name="connsiteX8" fmla="*/ 1781 w 9280"/>
                      <a:gd name="connsiteY8" fmla="*/ 2634 h 10000"/>
                      <a:gd name="connsiteX9" fmla="*/ 2878 w 9280"/>
                      <a:gd name="connsiteY9" fmla="*/ 1580 h 10000"/>
                      <a:gd name="connsiteX10" fmla="*/ 3288 w 9280"/>
                      <a:gd name="connsiteY10" fmla="*/ 702 h 10000"/>
                      <a:gd name="connsiteX11" fmla="*/ 3836 w 9280"/>
                      <a:gd name="connsiteY11" fmla="*/ 176 h 10000"/>
                      <a:gd name="connsiteX12" fmla="*/ 5342 w 9280"/>
                      <a:gd name="connsiteY12" fmla="*/ 702 h 10000"/>
                      <a:gd name="connsiteX13" fmla="*/ 6027 w 9280"/>
                      <a:gd name="connsiteY13" fmla="*/ 351 h 10000"/>
                      <a:gd name="connsiteX14" fmla="*/ 8492 w 9280"/>
                      <a:gd name="connsiteY14" fmla="*/ 176 h 10000"/>
                      <a:gd name="connsiteX15" fmla="*/ 9177 w 9280"/>
                      <a:gd name="connsiteY15" fmla="*/ 526 h 10000"/>
                      <a:gd name="connsiteX16" fmla="*/ 9177 w 9280"/>
                      <a:gd name="connsiteY16" fmla="*/ 1405 h 10000"/>
                      <a:gd name="connsiteX17" fmla="*/ 8768 w 9280"/>
                      <a:gd name="connsiteY17" fmla="*/ 2281 h 10000"/>
                      <a:gd name="connsiteX18" fmla="*/ 8630 w 9280"/>
                      <a:gd name="connsiteY18" fmla="*/ 4038 h 10000"/>
                      <a:gd name="connsiteX19" fmla="*/ 8357 w 9280"/>
                      <a:gd name="connsiteY19" fmla="*/ 4914 h 10000"/>
                      <a:gd name="connsiteX20" fmla="*/ 6027 w 9280"/>
                      <a:gd name="connsiteY20" fmla="*/ 8074 h 10000"/>
                      <a:gd name="connsiteX21" fmla="*/ 5068 w 9280"/>
                      <a:gd name="connsiteY21" fmla="*/ 9127 h 10000"/>
                      <a:gd name="connsiteX22" fmla="*/ 4795 w 9280"/>
                      <a:gd name="connsiteY22" fmla="*/ 9654 h 10000"/>
                      <a:gd name="connsiteX23" fmla="*/ 4629 w 9280"/>
                      <a:gd name="connsiteY23" fmla="*/ 9950 h 10000"/>
                      <a:gd name="connsiteX24" fmla="*/ 3924 w 9280"/>
                      <a:gd name="connsiteY24" fmla="*/ 9679 h 10000"/>
                      <a:gd name="connsiteX25" fmla="*/ 2088 w 9280"/>
                      <a:gd name="connsiteY25" fmla="*/ 8856 h 10000"/>
                      <a:gd name="connsiteX26" fmla="*/ 1469 w 9280"/>
                      <a:gd name="connsiteY26" fmla="*/ 8012 h 10000"/>
                      <a:gd name="connsiteX0" fmla="*/ 1193 w 9883"/>
                      <a:gd name="connsiteY0" fmla="*/ 7790 h 10000"/>
                      <a:gd name="connsiteX1" fmla="*/ 2183 w 9883"/>
                      <a:gd name="connsiteY1" fmla="*/ 7169 h 10000"/>
                      <a:gd name="connsiteX2" fmla="*/ 2049 w 9883"/>
                      <a:gd name="connsiteY2" fmla="*/ 6007 h 10000"/>
                      <a:gd name="connsiteX3" fmla="*/ 1243 w 9883"/>
                      <a:gd name="connsiteY3" fmla="*/ 4927 h 10000"/>
                      <a:gd name="connsiteX4" fmla="*/ 771 w 9883"/>
                      <a:gd name="connsiteY4" fmla="*/ 4213 h 10000"/>
                      <a:gd name="connsiteX5" fmla="*/ 65 w 9883"/>
                      <a:gd name="connsiteY5" fmla="*/ 3606 h 10000"/>
                      <a:gd name="connsiteX6" fmla="*/ 286 w 9883"/>
                      <a:gd name="connsiteY6" fmla="*/ 3809 h 10000"/>
                      <a:gd name="connsiteX7" fmla="*/ 1802 w 9883"/>
                      <a:gd name="connsiteY7" fmla="*/ 2634 h 10000"/>
                      <a:gd name="connsiteX8" fmla="*/ 2984 w 9883"/>
                      <a:gd name="connsiteY8" fmla="*/ 1580 h 10000"/>
                      <a:gd name="connsiteX9" fmla="*/ 3426 w 9883"/>
                      <a:gd name="connsiteY9" fmla="*/ 702 h 10000"/>
                      <a:gd name="connsiteX10" fmla="*/ 4017 w 9883"/>
                      <a:gd name="connsiteY10" fmla="*/ 176 h 10000"/>
                      <a:gd name="connsiteX11" fmla="*/ 5639 w 9883"/>
                      <a:gd name="connsiteY11" fmla="*/ 702 h 10000"/>
                      <a:gd name="connsiteX12" fmla="*/ 6378 w 9883"/>
                      <a:gd name="connsiteY12" fmla="*/ 351 h 10000"/>
                      <a:gd name="connsiteX13" fmla="*/ 9034 w 9883"/>
                      <a:gd name="connsiteY13" fmla="*/ 176 h 10000"/>
                      <a:gd name="connsiteX14" fmla="*/ 9772 w 9883"/>
                      <a:gd name="connsiteY14" fmla="*/ 526 h 10000"/>
                      <a:gd name="connsiteX15" fmla="*/ 9772 w 9883"/>
                      <a:gd name="connsiteY15" fmla="*/ 1405 h 10000"/>
                      <a:gd name="connsiteX16" fmla="*/ 9331 w 9883"/>
                      <a:gd name="connsiteY16" fmla="*/ 2281 h 10000"/>
                      <a:gd name="connsiteX17" fmla="*/ 9183 w 9883"/>
                      <a:gd name="connsiteY17" fmla="*/ 4038 h 10000"/>
                      <a:gd name="connsiteX18" fmla="*/ 8888 w 9883"/>
                      <a:gd name="connsiteY18" fmla="*/ 4914 h 10000"/>
                      <a:gd name="connsiteX19" fmla="*/ 6378 w 9883"/>
                      <a:gd name="connsiteY19" fmla="*/ 8074 h 10000"/>
                      <a:gd name="connsiteX20" fmla="*/ 5344 w 9883"/>
                      <a:gd name="connsiteY20" fmla="*/ 9127 h 10000"/>
                      <a:gd name="connsiteX21" fmla="*/ 5050 w 9883"/>
                      <a:gd name="connsiteY21" fmla="*/ 9654 h 10000"/>
                      <a:gd name="connsiteX22" fmla="*/ 4871 w 9883"/>
                      <a:gd name="connsiteY22" fmla="*/ 9950 h 10000"/>
                      <a:gd name="connsiteX23" fmla="*/ 4111 w 9883"/>
                      <a:gd name="connsiteY23" fmla="*/ 9679 h 10000"/>
                      <a:gd name="connsiteX24" fmla="*/ 2133 w 9883"/>
                      <a:gd name="connsiteY24" fmla="*/ 8856 h 10000"/>
                      <a:gd name="connsiteX25" fmla="*/ 1466 w 9883"/>
                      <a:gd name="connsiteY25" fmla="*/ 801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9883" h="10000">
                        <a:moveTo>
                          <a:pt x="1193" y="7790"/>
                        </a:moveTo>
                        <a:cubicBezTo>
                          <a:pt x="1046" y="7615"/>
                          <a:pt x="2329" y="7344"/>
                          <a:pt x="2183" y="7169"/>
                        </a:cubicBezTo>
                        <a:cubicBezTo>
                          <a:pt x="2183" y="6817"/>
                          <a:pt x="2196" y="6359"/>
                          <a:pt x="2049" y="6007"/>
                        </a:cubicBezTo>
                        <a:cubicBezTo>
                          <a:pt x="1754" y="5480"/>
                          <a:pt x="1393" y="5630"/>
                          <a:pt x="1243" y="4927"/>
                        </a:cubicBezTo>
                        <a:cubicBezTo>
                          <a:pt x="1095" y="4753"/>
                          <a:pt x="966" y="4432"/>
                          <a:pt x="771" y="4213"/>
                        </a:cubicBezTo>
                        <a:cubicBezTo>
                          <a:pt x="575" y="3992"/>
                          <a:pt x="-230" y="3606"/>
                          <a:pt x="65" y="3606"/>
                        </a:cubicBezTo>
                        <a:cubicBezTo>
                          <a:pt x="361" y="3430"/>
                          <a:pt x="-7" y="3809"/>
                          <a:pt x="286" y="3809"/>
                        </a:cubicBezTo>
                        <a:cubicBezTo>
                          <a:pt x="1468" y="3985"/>
                          <a:pt x="770" y="3161"/>
                          <a:pt x="1802" y="2634"/>
                        </a:cubicBezTo>
                        <a:cubicBezTo>
                          <a:pt x="2246" y="2281"/>
                          <a:pt x="2688" y="2107"/>
                          <a:pt x="2984" y="1580"/>
                        </a:cubicBezTo>
                        <a:cubicBezTo>
                          <a:pt x="3132" y="1405"/>
                          <a:pt x="3277" y="1054"/>
                          <a:pt x="3426" y="702"/>
                        </a:cubicBezTo>
                        <a:cubicBezTo>
                          <a:pt x="3574" y="526"/>
                          <a:pt x="3722" y="176"/>
                          <a:pt x="4017" y="176"/>
                        </a:cubicBezTo>
                        <a:cubicBezTo>
                          <a:pt x="4606" y="0"/>
                          <a:pt x="5050" y="702"/>
                          <a:pt x="5639" y="702"/>
                        </a:cubicBezTo>
                        <a:cubicBezTo>
                          <a:pt x="5935" y="702"/>
                          <a:pt x="6082" y="526"/>
                          <a:pt x="6378" y="351"/>
                        </a:cubicBezTo>
                        <a:cubicBezTo>
                          <a:pt x="7115" y="-175"/>
                          <a:pt x="8148" y="0"/>
                          <a:pt x="9034" y="176"/>
                        </a:cubicBezTo>
                        <a:cubicBezTo>
                          <a:pt x="9331" y="176"/>
                          <a:pt x="9625" y="176"/>
                          <a:pt x="9772" y="526"/>
                        </a:cubicBezTo>
                        <a:cubicBezTo>
                          <a:pt x="9921" y="879"/>
                          <a:pt x="9921" y="1228"/>
                          <a:pt x="9772" y="1405"/>
                        </a:cubicBezTo>
                        <a:cubicBezTo>
                          <a:pt x="9625" y="1755"/>
                          <a:pt x="9478" y="1931"/>
                          <a:pt x="9331" y="2281"/>
                        </a:cubicBezTo>
                        <a:cubicBezTo>
                          <a:pt x="9183" y="2808"/>
                          <a:pt x="9331" y="3511"/>
                          <a:pt x="9183" y="4038"/>
                        </a:cubicBezTo>
                        <a:cubicBezTo>
                          <a:pt x="9183" y="4389"/>
                          <a:pt x="9034" y="4565"/>
                          <a:pt x="8888" y="4914"/>
                        </a:cubicBezTo>
                        <a:cubicBezTo>
                          <a:pt x="8148" y="6142"/>
                          <a:pt x="7411" y="7195"/>
                          <a:pt x="6378" y="8074"/>
                        </a:cubicBezTo>
                        <a:cubicBezTo>
                          <a:pt x="6082" y="8425"/>
                          <a:pt x="5639" y="8601"/>
                          <a:pt x="5344" y="9127"/>
                        </a:cubicBezTo>
                        <a:cubicBezTo>
                          <a:pt x="5344" y="9303"/>
                          <a:pt x="5196" y="9479"/>
                          <a:pt x="5050" y="9654"/>
                        </a:cubicBezTo>
                        <a:cubicBezTo>
                          <a:pt x="4756" y="10180"/>
                          <a:pt x="5462" y="9950"/>
                          <a:pt x="4871" y="9950"/>
                        </a:cubicBezTo>
                        <a:cubicBezTo>
                          <a:pt x="4429" y="9950"/>
                          <a:pt x="4553" y="9855"/>
                          <a:pt x="4111" y="9679"/>
                        </a:cubicBezTo>
                        <a:cubicBezTo>
                          <a:pt x="3667" y="9679"/>
                          <a:pt x="2574" y="9134"/>
                          <a:pt x="2133" y="8856"/>
                        </a:cubicBezTo>
                        <a:cubicBezTo>
                          <a:pt x="1692" y="8578"/>
                          <a:pt x="1816" y="7879"/>
                          <a:pt x="1466" y="8012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Freeform 9">
                    <a:extLst>
                      <a:ext uri="{FF2B5EF4-FFF2-40B4-BE49-F238E27FC236}">
                        <a16:creationId xmlns:a16="http://schemas.microsoft.com/office/drawing/2014/main" id="{25CDA495-6894-4BA1-A975-26BDD10858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0275" y="3070013"/>
                    <a:ext cx="1364442" cy="898012"/>
                  </a:xfrm>
                  <a:custGeom>
                    <a:avLst/>
                    <a:gdLst>
                      <a:gd name="T0" fmla="*/ 51 w 317"/>
                      <a:gd name="T1" fmla="*/ 138 h 204"/>
                      <a:gd name="T2" fmla="*/ 84 w 317"/>
                      <a:gd name="T3" fmla="*/ 142 h 204"/>
                      <a:gd name="T4" fmla="*/ 90 w 317"/>
                      <a:gd name="T5" fmla="*/ 150 h 204"/>
                      <a:gd name="T6" fmla="*/ 103 w 317"/>
                      <a:gd name="T7" fmla="*/ 151 h 204"/>
                      <a:gd name="T8" fmla="*/ 152 w 317"/>
                      <a:gd name="T9" fmla="*/ 169 h 204"/>
                      <a:gd name="T10" fmla="*/ 167 w 317"/>
                      <a:gd name="T11" fmla="*/ 176 h 204"/>
                      <a:gd name="T12" fmla="*/ 230 w 317"/>
                      <a:gd name="T13" fmla="*/ 169 h 204"/>
                      <a:gd name="T14" fmla="*/ 298 w 317"/>
                      <a:gd name="T15" fmla="*/ 169 h 204"/>
                      <a:gd name="T16" fmla="*/ 306 w 317"/>
                      <a:gd name="T17" fmla="*/ 182 h 204"/>
                      <a:gd name="T18" fmla="*/ 312 w 317"/>
                      <a:gd name="T19" fmla="*/ 204 h 204"/>
                      <a:gd name="T20" fmla="*/ 299 w 317"/>
                      <a:gd name="T21" fmla="*/ 148 h 204"/>
                      <a:gd name="T22" fmla="*/ 278 w 317"/>
                      <a:gd name="T23" fmla="*/ 124 h 204"/>
                      <a:gd name="T24" fmla="*/ 261 w 317"/>
                      <a:gd name="T25" fmla="*/ 125 h 204"/>
                      <a:gd name="T26" fmla="*/ 228 w 317"/>
                      <a:gd name="T27" fmla="*/ 128 h 204"/>
                      <a:gd name="T28" fmla="*/ 201 w 317"/>
                      <a:gd name="T29" fmla="*/ 129 h 204"/>
                      <a:gd name="T30" fmla="*/ 220 w 317"/>
                      <a:gd name="T31" fmla="*/ 69 h 204"/>
                      <a:gd name="T32" fmla="*/ 207 w 317"/>
                      <a:gd name="T33" fmla="*/ 66 h 204"/>
                      <a:gd name="T34" fmla="*/ 183 w 317"/>
                      <a:gd name="T35" fmla="*/ 75 h 204"/>
                      <a:gd name="T36" fmla="*/ 147 w 317"/>
                      <a:gd name="T37" fmla="*/ 78 h 204"/>
                      <a:gd name="T38" fmla="*/ 141 w 317"/>
                      <a:gd name="T39" fmla="*/ 80 h 204"/>
                      <a:gd name="T40" fmla="*/ 136 w 317"/>
                      <a:gd name="T41" fmla="*/ 69 h 204"/>
                      <a:gd name="T42" fmla="*/ 127 w 317"/>
                      <a:gd name="T43" fmla="*/ 64 h 204"/>
                      <a:gd name="T44" fmla="*/ 104 w 317"/>
                      <a:gd name="T45" fmla="*/ 66 h 204"/>
                      <a:gd name="T46" fmla="*/ 82 w 317"/>
                      <a:gd name="T47" fmla="*/ 73 h 204"/>
                      <a:gd name="T48" fmla="*/ 84 w 317"/>
                      <a:gd name="T49" fmla="*/ 62 h 204"/>
                      <a:gd name="T50" fmla="*/ 75 w 317"/>
                      <a:gd name="T51" fmla="*/ 57 h 204"/>
                      <a:gd name="T52" fmla="*/ 60 w 317"/>
                      <a:gd name="T53" fmla="*/ 49 h 204"/>
                      <a:gd name="T54" fmla="*/ 51 w 317"/>
                      <a:gd name="T55" fmla="*/ 42 h 204"/>
                      <a:gd name="T56" fmla="*/ 36 w 317"/>
                      <a:gd name="T57" fmla="*/ 23 h 204"/>
                      <a:gd name="T58" fmla="*/ 22 w 317"/>
                      <a:gd name="T59" fmla="*/ 13 h 204"/>
                      <a:gd name="T60" fmla="*/ 8 w 317"/>
                      <a:gd name="T61" fmla="*/ 2 h 204"/>
                      <a:gd name="T62" fmla="*/ 3 w 317"/>
                      <a:gd name="T63" fmla="*/ 10 h 204"/>
                      <a:gd name="T64" fmla="*/ 4 w 317"/>
                      <a:gd name="T65" fmla="*/ 29 h 204"/>
                      <a:gd name="T66" fmla="*/ 2 w 317"/>
                      <a:gd name="T67" fmla="*/ 41 h 204"/>
                      <a:gd name="T68" fmla="*/ 12 w 317"/>
                      <a:gd name="T69" fmla="*/ 50 h 204"/>
                      <a:gd name="T70" fmla="*/ 13 w 317"/>
                      <a:gd name="T71" fmla="*/ 62 h 204"/>
                      <a:gd name="T72" fmla="*/ 15 w 317"/>
                      <a:gd name="T73" fmla="*/ 78 h 204"/>
                      <a:gd name="T74" fmla="*/ 30 w 317"/>
                      <a:gd name="T75" fmla="*/ 83 h 204"/>
                      <a:gd name="connsiteX0" fmla="*/ 1507 w 9926"/>
                      <a:gd name="connsiteY0" fmla="*/ 6241 h 9955"/>
                      <a:gd name="connsiteX1" fmla="*/ 1583 w 9926"/>
                      <a:gd name="connsiteY1" fmla="*/ 6720 h 9955"/>
                      <a:gd name="connsiteX2" fmla="*/ 2403 w 9926"/>
                      <a:gd name="connsiteY2" fmla="*/ 7014 h 9955"/>
                      <a:gd name="connsiteX3" fmla="*/ 2624 w 9926"/>
                      <a:gd name="connsiteY3" fmla="*/ 6916 h 9955"/>
                      <a:gd name="connsiteX4" fmla="*/ 2813 w 9926"/>
                      <a:gd name="connsiteY4" fmla="*/ 7014 h 9955"/>
                      <a:gd name="connsiteX5" fmla="*/ 2813 w 9926"/>
                      <a:gd name="connsiteY5" fmla="*/ 7308 h 9955"/>
                      <a:gd name="connsiteX6" fmla="*/ 3002 w 9926"/>
                      <a:gd name="connsiteY6" fmla="*/ 7455 h 9955"/>
                      <a:gd name="connsiteX7" fmla="*/ 3223 w 9926"/>
                      <a:gd name="connsiteY7" fmla="*/ 7357 h 9955"/>
                      <a:gd name="connsiteX8" fmla="*/ 4012 w 9926"/>
                      <a:gd name="connsiteY8" fmla="*/ 7651 h 9955"/>
                      <a:gd name="connsiteX9" fmla="*/ 4769 w 9926"/>
                      <a:gd name="connsiteY9" fmla="*/ 8239 h 9955"/>
                      <a:gd name="connsiteX10" fmla="*/ 5021 w 9926"/>
                      <a:gd name="connsiteY10" fmla="*/ 8337 h 9955"/>
                      <a:gd name="connsiteX11" fmla="*/ 5242 w 9926"/>
                      <a:gd name="connsiteY11" fmla="*/ 8582 h 9955"/>
                      <a:gd name="connsiteX12" fmla="*/ 6409 w 9926"/>
                      <a:gd name="connsiteY12" fmla="*/ 8533 h 9955"/>
                      <a:gd name="connsiteX13" fmla="*/ 7230 w 9926"/>
                      <a:gd name="connsiteY13" fmla="*/ 8239 h 9955"/>
                      <a:gd name="connsiteX14" fmla="*/ 7987 w 9926"/>
                      <a:gd name="connsiteY14" fmla="*/ 8043 h 9955"/>
                      <a:gd name="connsiteX15" fmla="*/ 9375 w 9926"/>
                      <a:gd name="connsiteY15" fmla="*/ 8239 h 9955"/>
                      <a:gd name="connsiteX16" fmla="*/ 9501 w 9926"/>
                      <a:gd name="connsiteY16" fmla="*/ 8828 h 9955"/>
                      <a:gd name="connsiteX17" fmla="*/ 9627 w 9926"/>
                      <a:gd name="connsiteY17" fmla="*/ 8877 h 9955"/>
                      <a:gd name="connsiteX18" fmla="*/ 9722 w 9926"/>
                      <a:gd name="connsiteY18" fmla="*/ 9171 h 9955"/>
                      <a:gd name="connsiteX19" fmla="*/ 9816 w 9926"/>
                      <a:gd name="connsiteY19" fmla="*/ 9955 h 9955"/>
                      <a:gd name="connsiteX20" fmla="*/ 9848 w 9926"/>
                      <a:gd name="connsiteY20" fmla="*/ 8533 h 9955"/>
                      <a:gd name="connsiteX21" fmla="*/ 9406 w 9926"/>
                      <a:gd name="connsiteY21" fmla="*/ 7210 h 9955"/>
                      <a:gd name="connsiteX22" fmla="*/ 8901 w 9926"/>
                      <a:gd name="connsiteY22" fmla="*/ 6769 h 9955"/>
                      <a:gd name="connsiteX23" fmla="*/ 8744 w 9926"/>
                      <a:gd name="connsiteY23" fmla="*/ 6033 h 9955"/>
                      <a:gd name="connsiteX24" fmla="*/ 8334 w 9926"/>
                      <a:gd name="connsiteY24" fmla="*/ 5886 h 9955"/>
                      <a:gd name="connsiteX25" fmla="*/ 8207 w 9926"/>
                      <a:gd name="connsiteY25" fmla="*/ 6082 h 9955"/>
                      <a:gd name="connsiteX26" fmla="*/ 7955 w 9926"/>
                      <a:gd name="connsiteY26" fmla="*/ 6180 h 9955"/>
                      <a:gd name="connsiteX27" fmla="*/ 7166 w 9926"/>
                      <a:gd name="connsiteY27" fmla="*/ 6230 h 9955"/>
                      <a:gd name="connsiteX28" fmla="*/ 6094 w 9926"/>
                      <a:gd name="connsiteY28" fmla="*/ 7308 h 9955"/>
                      <a:gd name="connsiteX29" fmla="*/ 6315 w 9926"/>
                      <a:gd name="connsiteY29" fmla="*/ 6279 h 9955"/>
                      <a:gd name="connsiteX30" fmla="*/ 6599 w 9926"/>
                      <a:gd name="connsiteY30" fmla="*/ 4906 h 9955"/>
                      <a:gd name="connsiteX31" fmla="*/ 6914 w 9926"/>
                      <a:gd name="connsiteY31" fmla="*/ 3337 h 9955"/>
                      <a:gd name="connsiteX32" fmla="*/ 6914 w 9926"/>
                      <a:gd name="connsiteY32" fmla="*/ 3239 h 9955"/>
                      <a:gd name="connsiteX33" fmla="*/ 6504 w 9926"/>
                      <a:gd name="connsiteY33" fmla="*/ 3190 h 9955"/>
                      <a:gd name="connsiteX34" fmla="*/ 6125 w 9926"/>
                      <a:gd name="connsiteY34" fmla="*/ 3631 h 9955"/>
                      <a:gd name="connsiteX35" fmla="*/ 5747 w 9926"/>
                      <a:gd name="connsiteY35" fmla="*/ 3631 h 9955"/>
                      <a:gd name="connsiteX36" fmla="*/ 5021 w 9926"/>
                      <a:gd name="connsiteY36" fmla="*/ 3877 h 9955"/>
                      <a:gd name="connsiteX37" fmla="*/ 4611 w 9926"/>
                      <a:gd name="connsiteY37" fmla="*/ 3779 h 9955"/>
                      <a:gd name="connsiteX38" fmla="*/ 4359 w 9926"/>
                      <a:gd name="connsiteY38" fmla="*/ 3926 h 9955"/>
                      <a:gd name="connsiteX39" fmla="*/ 4422 w 9926"/>
                      <a:gd name="connsiteY39" fmla="*/ 3877 h 9955"/>
                      <a:gd name="connsiteX40" fmla="*/ 4390 w 9926"/>
                      <a:gd name="connsiteY40" fmla="*/ 3779 h 9955"/>
                      <a:gd name="connsiteX41" fmla="*/ 4264 w 9926"/>
                      <a:gd name="connsiteY41" fmla="*/ 3337 h 9955"/>
                      <a:gd name="connsiteX42" fmla="*/ 4075 w 9926"/>
                      <a:gd name="connsiteY42" fmla="*/ 3092 h 9955"/>
                      <a:gd name="connsiteX43" fmla="*/ 3980 w 9926"/>
                      <a:gd name="connsiteY43" fmla="*/ 3092 h 9955"/>
                      <a:gd name="connsiteX44" fmla="*/ 3476 w 9926"/>
                      <a:gd name="connsiteY44" fmla="*/ 3092 h 9955"/>
                      <a:gd name="connsiteX45" fmla="*/ 3255 w 9926"/>
                      <a:gd name="connsiteY45" fmla="*/ 3190 h 9955"/>
                      <a:gd name="connsiteX46" fmla="*/ 3097 w 9926"/>
                      <a:gd name="connsiteY46" fmla="*/ 3190 h 9955"/>
                      <a:gd name="connsiteX47" fmla="*/ 2561 w 9926"/>
                      <a:gd name="connsiteY47" fmla="*/ 3533 h 9955"/>
                      <a:gd name="connsiteX48" fmla="*/ 2687 w 9926"/>
                      <a:gd name="connsiteY48" fmla="*/ 3239 h 9955"/>
                      <a:gd name="connsiteX49" fmla="*/ 2624 w 9926"/>
                      <a:gd name="connsiteY49" fmla="*/ 2994 h 9955"/>
                      <a:gd name="connsiteX50" fmla="*/ 2371 w 9926"/>
                      <a:gd name="connsiteY50" fmla="*/ 2896 h 9955"/>
                      <a:gd name="connsiteX51" fmla="*/ 2340 w 9926"/>
                      <a:gd name="connsiteY51" fmla="*/ 2749 h 9955"/>
                      <a:gd name="connsiteX52" fmla="*/ 2151 w 9926"/>
                      <a:gd name="connsiteY52" fmla="*/ 2455 h 9955"/>
                      <a:gd name="connsiteX53" fmla="*/ 1867 w 9926"/>
                      <a:gd name="connsiteY53" fmla="*/ 2357 h 9955"/>
                      <a:gd name="connsiteX54" fmla="*/ 1741 w 9926"/>
                      <a:gd name="connsiteY54" fmla="*/ 2308 h 9955"/>
                      <a:gd name="connsiteX55" fmla="*/ 1583 w 9926"/>
                      <a:gd name="connsiteY55" fmla="*/ 2014 h 9955"/>
                      <a:gd name="connsiteX56" fmla="*/ 1236 w 9926"/>
                      <a:gd name="connsiteY56" fmla="*/ 1524 h 9955"/>
                      <a:gd name="connsiteX57" fmla="*/ 1110 w 9926"/>
                      <a:gd name="connsiteY57" fmla="*/ 1082 h 9955"/>
                      <a:gd name="connsiteX58" fmla="*/ 983 w 9926"/>
                      <a:gd name="connsiteY58" fmla="*/ 935 h 9955"/>
                      <a:gd name="connsiteX59" fmla="*/ 668 w 9926"/>
                      <a:gd name="connsiteY59" fmla="*/ 592 h 9955"/>
                      <a:gd name="connsiteX60" fmla="*/ 258 w 9926"/>
                      <a:gd name="connsiteY60" fmla="*/ 4 h 9955"/>
                      <a:gd name="connsiteX61" fmla="*/ 226 w 9926"/>
                      <a:gd name="connsiteY61" fmla="*/ 53 h 9955"/>
                      <a:gd name="connsiteX62" fmla="*/ 195 w 9926"/>
                      <a:gd name="connsiteY62" fmla="*/ 102 h 9955"/>
                      <a:gd name="connsiteX63" fmla="*/ 69 w 9926"/>
                      <a:gd name="connsiteY63" fmla="*/ 445 h 9955"/>
                      <a:gd name="connsiteX64" fmla="*/ 100 w 9926"/>
                      <a:gd name="connsiteY64" fmla="*/ 837 h 9955"/>
                      <a:gd name="connsiteX65" fmla="*/ 100 w 9926"/>
                      <a:gd name="connsiteY65" fmla="*/ 1377 h 9955"/>
                      <a:gd name="connsiteX66" fmla="*/ 6 w 9926"/>
                      <a:gd name="connsiteY66" fmla="*/ 1867 h 9955"/>
                      <a:gd name="connsiteX67" fmla="*/ 37 w 9926"/>
                      <a:gd name="connsiteY67" fmla="*/ 1965 h 9955"/>
                      <a:gd name="connsiteX68" fmla="*/ 289 w 9926"/>
                      <a:gd name="connsiteY68" fmla="*/ 2161 h 9955"/>
                      <a:gd name="connsiteX69" fmla="*/ 353 w 9926"/>
                      <a:gd name="connsiteY69" fmla="*/ 2406 h 9955"/>
                      <a:gd name="connsiteX70" fmla="*/ 384 w 9926"/>
                      <a:gd name="connsiteY70" fmla="*/ 2700 h 9955"/>
                      <a:gd name="connsiteX71" fmla="*/ 384 w 9926"/>
                      <a:gd name="connsiteY71" fmla="*/ 2994 h 9955"/>
                      <a:gd name="connsiteX72" fmla="*/ 416 w 9926"/>
                      <a:gd name="connsiteY72" fmla="*/ 3092 h 9955"/>
                      <a:gd name="connsiteX73" fmla="*/ 447 w 9926"/>
                      <a:gd name="connsiteY73" fmla="*/ 3779 h 9955"/>
                      <a:gd name="connsiteX74" fmla="*/ 479 w 9926"/>
                      <a:gd name="connsiteY74" fmla="*/ 3877 h 9955"/>
                      <a:gd name="connsiteX75" fmla="*/ 920 w 9926"/>
                      <a:gd name="connsiteY75" fmla="*/ 4024 h 9955"/>
                      <a:gd name="connsiteX0" fmla="*/ 1518 w 10000"/>
                      <a:gd name="connsiteY0" fmla="*/ 6269 h 10000"/>
                      <a:gd name="connsiteX1" fmla="*/ 1804 w 10000"/>
                      <a:gd name="connsiteY1" fmla="*/ 6670 h 10000"/>
                      <a:gd name="connsiteX2" fmla="*/ 2421 w 10000"/>
                      <a:gd name="connsiteY2" fmla="*/ 7046 h 10000"/>
                      <a:gd name="connsiteX3" fmla="*/ 2644 w 10000"/>
                      <a:gd name="connsiteY3" fmla="*/ 6947 h 10000"/>
                      <a:gd name="connsiteX4" fmla="*/ 2834 w 10000"/>
                      <a:gd name="connsiteY4" fmla="*/ 7046 h 10000"/>
                      <a:gd name="connsiteX5" fmla="*/ 2834 w 10000"/>
                      <a:gd name="connsiteY5" fmla="*/ 7341 h 10000"/>
                      <a:gd name="connsiteX6" fmla="*/ 3024 w 10000"/>
                      <a:gd name="connsiteY6" fmla="*/ 7489 h 10000"/>
                      <a:gd name="connsiteX7" fmla="*/ 3247 w 10000"/>
                      <a:gd name="connsiteY7" fmla="*/ 7390 h 10000"/>
                      <a:gd name="connsiteX8" fmla="*/ 4042 w 10000"/>
                      <a:gd name="connsiteY8" fmla="*/ 7686 h 10000"/>
                      <a:gd name="connsiteX9" fmla="*/ 4805 w 10000"/>
                      <a:gd name="connsiteY9" fmla="*/ 8276 h 10000"/>
                      <a:gd name="connsiteX10" fmla="*/ 5058 w 10000"/>
                      <a:gd name="connsiteY10" fmla="*/ 8375 h 10000"/>
                      <a:gd name="connsiteX11" fmla="*/ 5281 w 10000"/>
                      <a:gd name="connsiteY11" fmla="*/ 8621 h 10000"/>
                      <a:gd name="connsiteX12" fmla="*/ 6457 w 10000"/>
                      <a:gd name="connsiteY12" fmla="*/ 8572 h 10000"/>
                      <a:gd name="connsiteX13" fmla="*/ 7284 w 10000"/>
                      <a:gd name="connsiteY13" fmla="*/ 8276 h 10000"/>
                      <a:gd name="connsiteX14" fmla="*/ 8047 w 10000"/>
                      <a:gd name="connsiteY14" fmla="*/ 8079 h 10000"/>
                      <a:gd name="connsiteX15" fmla="*/ 9445 w 10000"/>
                      <a:gd name="connsiteY15" fmla="*/ 8276 h 10000"/>
                      <a:gd name="connsiteX16" fmla="*/ 9572 w 10000"/>
                      <a:gd name="connsiteY16" fmla="*/ 8868 h 10000"/>
                      <a:gd name="connsiteX17" fmla="*/ 9699 w 10000"/>
                      <a:gd name="connsiteY17" fmla="*/ 8917 h 10000"/>
                      <a:gd name="connsiteX18" fmla="*/ 9794 w 10000"/>
                      <a:gd name="connsiteY18" fmla="*/ 9212 h 10000"/>
                      <a:gd name="connsiteX19" fmla="*/ 9889 w 10000"/>
                      <a:gd name="connsiteY19" fmla="*/ 10000 h 10000"/>
                      <a:gd name="connsiteX20" fmla="*/ 9921 w 10000"/>
                      <a:gd name="connsiteY20" fmla="*/ 8572 h 10000"/>
                      <a:gd name="connsiteX21" fmla="*/ 9476 w 10000"/>
                      <a:gd name="connsiteY21" fmla="*/ 7243 h 10000"/>
                      <a:gd name="connsiteX22" fmla="*/ 8967 w 10000"/>
                      <a:gd name="connsiteY22" fmla="*/ 6800 h 10000"/>
                      <a:gd name="connsiteX23" fmla="*/ 8809 w 10000"/>
                      <a:gd name="connsiteY23" fmla="*/ 6060 h 10000"/>
                      <a:gd name="connsiteX24" fmla="*/ 8396 w 10000"/>
                      <a:gd name="connsiteY24" fmla="*/ 5913 h 10000"/>
                      <a:gd name="connsiteX25" fmla="*/ 8268 w 10000"/>
                      <a:gd name="connsiteY25" fmla="*/ 6109 h 10000"/>
                      <a:gd name="connsiteX26" fmla="*/ 8014 w 10000"/>
                      <a:gd name="connsiteY26" fmla="*/ 6208 h 10000"/>
                      <a:gd name="connsiteX27" fmla="*/ 7219 w 10000"/>
                      <a:gd name="connsiteY27" fmla="*/ 6258 h 10000"/>
                      <a:gd name="connsiteX28" fmla="*/ 6139 w 10000"/>
                      <a:gd name="connsiteY28" fmla="*/ 7341 h 10000"/>
                      <a:gd name="connsiteX29" fmla="*/ 6362 w 10000"/>
                      <a:gd name="connsiteY29" fmla="*/ 6307 h 10000"/>
                      <a:gd name="connsiteX30" fmla="*/ 6648 w 10000"/>
                      <a:gd name="connsiteY30" fmla="*/ 4928 h 10000"/>
                      <a:gd name="connsiteX31" fmla="*/ 6966 w 10000"/>
                      <a:gd name="connsiteY31" fmla="*/ 3352 h 10000"/>
                      <a:gd name="connsiteX32" fmla="*/ 6966 w 10000"/>
                      <a:gd name="connsiteY32" fmla="*/ 3254 h 10000"/>
                      <a:gd name="connsiteX33" fmla="*/ 6552 w 10000"/>
                      <a:gd name="connsiteY33" fmla="*/ 3204 h 10000"/>
                      <a:gd name="connsiteX34" fmla="*/ 6171 w 10000"/>
                      <a:gd name="connsiteY34" fmla="*/ 3647 h 10000"/>
                      <a:gd name="connsiteX35" fmla="*/ 5790 w 10000"/>
                      <a:gd name="connsiteY35" fmla="*/ 3647 h 10000"/>
                      <a:gd name="connsiteX36" fmla="*/ 5058 w 10000"/>
                      <a:gd name="connsiteY36" fmla="*/ 3895 h 10000"/>
                      <a:gd name="connsiteX37" fmla="*/ 4645 w 10000"/>
                      <a:gd name="connsiteY37" fmla="*/ 3796 h 10000"/>
                      <a:gd name="connsiteX38" fmla="*/ 4391 w 10000"/>
                      <a:gd name="connsiteY38" fmla="*/ 3944 h 10000"/>
                      <a:gd name="connsiteX39" fmla="*/ 4455 w 10000"/>
                      <a:gd name="connsiteY39" fmla="*/ 3895 h 10000"/>
                      <a:gd name="connsiteX40" fmla="*/ 4423 w 10000"/>
                      <a:gd name="connsiteY40" fmla="*/ 3796 h 10000"/>
                      <a:gd name="connsiteX41" fmla="*/ 4296 w 10000"/>
                      <a:gd name="connsiteY41" fmla="*/ 3352 h 10000"/>
                      <a:gd name="connsiteX42" fmla="*/ 4105 w 10000"/>
                      <a:gd name="connsiteY42" fmla="*/ 3106 h 10000"/>
                      <a:gd name="connsiteX43" fmla="*/ 4010 w 10000"/>
                      <a:gd name="connsiteY43" fmla="*/ 3106 h 10000"/>
                      <a:gd name="connsiteX44" fmla="*/ 3502 w 10000"/>
                      <a:gd name="connsiteY44" fmla="*/ 3106 h 10000"/>
                      <a:gd name="connsiteX45" fmla="*/ 3279 w 10000"/>
                      <a:gd name="connsiteY45" fmla="*/ 3204 h 10000"/>
                      <a:gd name="connsiteX46" fmla="*/ 3120 w 10000"/>
                      <a:gd name="connsiteY46" fmla="*/ 3204 h 10000"/>
                      <a:gd name="connsiteX47" fmla="*/ 2580 w 10000"/>
                      <a:gd name="connsiteY47" fmla="*/ 3549 h 10000"/>
                      <a:gd name="connsiteX48" fmla="*/ 2707 w 10000"/>
                      <a:gd name="connsiteY48" fmla="*/ 3254 h 10000"/>
                      <a:gd name="connsiteX49" fmla="*/ 2644 w 10000"/>
                      <a:gd name="connsiteY49" fmla="*/ 3008 h 10000"/>
                      <a:gd name="connsiteX50" fmla="*/ 2389 w 10000"/>
                      <a:gd name="connsiteY50" fmla="*/ 2909 h 10000"/>
                      <a:gd name="connsiteX51" fmla="*/ 2357 w 10000"/>
                      <a:gd name="connsiteY51" fmla="*/ 2761 h 10000"/>
                      <a:gd name="connsiteX52" fmla="*/ 2167 w 10000"/>
                      <a:gd name="connsiteY52" fmla="*/ 2466 h 10000"/>
                      <a:gd name="connsiteX53" fmla="*/ 1881 w 10000"/>
                      <a:gd name="connsiteY53" fmla="*/ 2368 h 10000"/>
                      <a:gd name="connsiteX54" fmla="*/ 1754 w 10000"/>
                      <a:gd name="connsiteY54" fmla="*/ 2318 h 10000"/>
                      <a:gd name="connsiteX55" fmla="*/ 1595 w 10000"/>
                      <a:gd name="connsiteY55" fmla="*/ 2023 h 10000"/>
                      <a:gd name="connsiteX56" fmla="*/ 1245 w 10000"/>
                      <a:gd name="connsiteY56" fmla="*/ 1531 h 10000"/>
                      <a:gd name="connsiteX57" fmla="*/ 1118 w 10000"/>
                      <a:gd name="connsiteY57" fmla="*/ 1087 h 10000"/>
                      <a:gd name="connsiteX58" fmla="*/ 990 w 10000"/>
                      <a:gd name="connsiteY58" fmla="*/ 939 h 10000"/>
                      <a:gd name="connsiteX59" fmla="*/ 673 w 10000"/>
                      <a:gd name="connsiteY59" fmla="*/ 595 h 10000"/>
                      <a:gd name="connsiteX60" fmla="*/ 260 w 10000"/>
                      <a:gd name="connsiteY60" fmla="*/ 4 h 10000"/>
                      <a:gd name="connsiteX61" fmla="*/ 228 w 10000"/>
                      <a:gd name="connsiteY61" fmla="*/ 53 h 10000"/>
                      <a:gd name="connsiteX62" fmla="*/ 196 w 10000"/>
                      <a:gd name="connsiteY62" fmla="*/ 102 h 10000"/>
                      <a:gd name="connsiteX63" fmla="*/ 70 w 10000"/>
                      <a:gd name="connsiteY63" fmla="*/ 447 h 10000"/>
                      <a:gd name="connsiteX64" fmla="*/ 101 w 10000"/>
                      <a:gd name="connsiteY64" fmla="*/ 841 h 10000"/>
                      <a:gd name="connsiteX65" fmla="*/ 101 w 10000"/>
                      <a:gd name="connsiteY65" fmla="*/ 1383 h 10000"/>
                      <a:gd name="connsiteX66" fmla="*/ 6 w 10000"/>
                      <a:gd name="connsiteY66" fmla="*/ 1875 h 10000"/>
                      <a:gd name="connsiteX67" fmla="*/ 37 w 10000"/>
                      <a:gd name="connsiteY67" fmla="*/ 1974 h 10000"/>
                      <a:gd name="connsiteX68" fmla="*/ 291 w 10000"/>
                      <a:gd name="connsiteY68" fmla="*/ 2171 h 10000"/>
                      <a:gd name="connsiteX69" fmla="*/ 356 w 10000"/>
                      <a:gd name="connsiteY69" fmla="*/ 2417 h 10000"/>
                      <a:gd name="connsiteX70" fmla="*/ 387 w 10000"/>
                      <a:gd name="connsiteY70" fmla="*/ 2712 h 10000"/>
                      <a:gd name="connsiteX71" fmla="*/ 387 w 10000"/>
                      <a:gd name="connsiteY71" fmla="*/ 3008 h 10000"/>
                      <a:gd name="connsiteX72" fmla="*/ 419 w 10000"/>
                      <a:gd name="connsiteY72" fmla="*/ 3106 h 10000"/>
                      <a:gd name="connsiteX73" fmla="*/ 450 w 10000"/>
                      <a:gd name="connsiteY73" fmla="*/ 3796 h 10000"/>
                      <a:gd name="connsiteX74" fmla="*/ 483 w 10000"/>
                      <a:gd name="connsiteY74" fmla="*/ 3895 h 10000"/>
                      <a:gd name="connsiteX75" fmla="*/ 927 w 10000"/>
                      <a:gd name="connsiteY75" fmla="*/ 404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</a:cxnLst>
                    <a:rect l="l" t="t" r="r" b="b"/>
                    <a:pathLst>
                      <a:path w="10000" h="10000">
                        <a:moveTo>
                          <a:pt x="1518" y="6269"/>
                        </a:moveTo>
                        <a:cubicBezTo>
                          <a:pt x="1614" y="6368"/>
                          <a:pt x="1708" y="6572"/>
                          <a:pt x="1804" y="6670"/>
                        </a:cubicBezTo>
                        <a:cubicBezTo>
                          <a:pt x="2058" y="6916"/>
                          <a:pt x="2167" y="7243"/>
                          <a:pt x="2421" y="7046"/>
                        </a:cubicBezTo>
                        <a:cubicBezTo>
                          <a:pt x="2517" y="7046"/>
                          <a:pt x="2580" y="6947"/>
                          <a:pt x="2644" y="6947"/>
                        </a:cubicBezTo>
                        <a:cubicBezTo>
                          <a:pt x="2707" y="6898"/>
                          <a:pt x="2803" y="6947"/>
                          <a:pt x="2834" y="7046"/>
                        </a:cubicBezTo>
                        <a:cubicBezTo>
                          <a:pt x="2866" y="7144"/>
                          <a:pt x="2834" y="7243"/>
                          <a:pt x="2834" y="7341"/>
                        </a:cubicBezTo>
                        <a:cubicBezTo>
                          <a:pt x="2866" y="7489"/>
                          <a:pt x="2961" y="7489"/>
                          <a:pt x="3024" y="7489"/>
                        </a:cubicBezTo>
                        <a:cubicBezTo>
                          <a:pt x="3088" y="7489"/>
                          <a:pt x="3152" y="7439"/>
                          <a:pt x="3247" y="7390"/>
                        </a:cubicBezTo>
                        <a:cubicBezTo>
                          <a:pt x="3502" y="7243"/>
                          <a:pt x="3819" y="7439"/>
                          <a:pt x="4042" y="7686"/>
                        </a:cubicBezTo>
                        <a:cubicBezTo>
                          <a:pt x="4296" y="7932"/>
                          <a:pt x="4518" y="8227"/>
                          <a:pt x="4805" y="8276"/>
                        </a:cubicBezTo>
                        <a:cubicBezTo>
                          <a:pt x="4900" y="8325"/>
                          <a:pt x="4995" y="8325"/>
                          <a:pt x="5058" y="8375"/>
                        </a:cubicBezTo>
                        <a:cubicBezTo>
                          <a:pt x="5154" y="8424"/>
                          <a:pt x="5218" y="8522"/>
                          <a:pt x="5281" y="8621"/>
                        </a:cubicBezTo>
                        <a:cubicBezTo>
                          <a:pt x="5663" y="8868"/>
                          <a:pt x="6139" y="8227"/>
                          <a:pt x="6457" y="8572"/>
                        </a:cubicBezTo>
                        <a:cubicBezTo>
                          <a:pt x="6648" y="8276"/>
                          <a:pt x="6998" y="8325"/>
                          <a:pt x="7284" y="8276"/>
                        </a:cubicBezTo>
                        <a:cubicBezTo>
                          <a:pt x="7538" y="8276"/>
                          <a:pt x="7792" y="8129"/>
                          <a:pt x="8047" y="8079"/>
                        </a:cubicBezTo>
                        <a:cubicBezTo>
                          <a:pt x="8523" y="7932"/>
                          <a:pt x="9000" y="8030"/>
                          <a:pt x="9445" y="8276"/>
                        </a:cubicBezTo>
                        <a:cubicBezTo>
                          <a:pt x="9445" y="8522"/>
                          <a:pt x="9445" y="8769"/>
                          <a:pt x="9572" y="8868"/>
                        </a:cubicBezTo>
                        <a:cubicBezTo>
                          <a:pt x="9603" y="8917"/>
                          <a:pt x="9667" y="8917"/>
                          <a:pt x="9699" y="8917"/>
                        </a:cubicBezTo>
                        <a:cubicBezTo>
                          <a:pt x="9762" y="9016"/>
                          <a:pt x="9762" y="9114"/>
                          <a:pt x="9794" y="9212"/>
                        </a:cubicBezTo>
                        <a:cubicBezTo>
                          <a:pt x="9826" y="9459"/>
                          <a:pt x="9858" y="9754"/>
                          <a:pt x="9889" y="10000"/>
                        </a:cubicBezTo>
                        <a:cubicBezTo>
                          <a:pt x="10048" y="9557"/>
                          <a:pt x="10016" y="9016"/>
                          <a:pt x="9921" y="8572"/>
                        </a:cubicBezTo>
                        <a:cubicBezTo>
                          <a:pt x="9826" y="8079"/>
                          <a:pt x="9667" y="7636"/>
                          <a:pt x="9476" y="7243"/>
                        </a:cubicBezTo>
                        <a:cubicBezTo>
                          <a:pt x="9349" y="6996"/>
                          <a:pt x="9159" y="6701"/>
                          <a:pt x="8967" y="6800"/>
                        </a:cubicBezTo>
                        <a:cubicBezTo>
                          <a:pt x="8936" y="6504"/>
                          <a:pt x="8936" y="6258"/>
                          <a:pt x="8809" y="6060"/>
                        </a:cubicBezTo>
                        <a:cubicBezTo>
                          <a:pt x="8713" y="5863"/>
                          <a:pt x="8523" y="5765"/>
                          <a:pt x="8396" y="5913"/>
                        </a:cubicBezTo>
                        <a:cubicBezTo>
                          <a:pt x="8333" y="5962"/>
                          <a:pt x="8300" y="6060"/>
                          <a:pt x="8268" y="6109"/>
                        </a:cubicBezTo>
                        <a:cubicBezTo>
                          <a:pt x="8205" y="6208"/>
                          <a:pt x="8110" y="6208"/>
                          <a:pt x="8014" y="6208"/>
                        </a:cubicBezTo>
                        <a:cubicBezTo>
                          <a:pt x="7760" y="6208"/>
                          <a:pt x="7474" y="6109"/>
                          <a:pt x="7219" y="6258"/>
                        </a:cubicBezTo>
                        <a:cubicBezTo>
                          <a:pt x="6806" y="6455"/>
                          <a:pt x="6585" y="7292"/>
                          <a:pt x="6139" y="7341"/>
                        </a:cubicBezTo>
                        <a:cubicBezTo>
                          <a:pt x="6203" y="6996"/>
                          <a:pt x="6299" y="6652"/>
                          <a:pt x="6362" y="6307"/>
                        </a:cubicBezTo>
                        <a:cubicBezTo>
                          <a:pt x="6457" y="5863"/>
                          <a:pt x="6552" y="5371"/>
                          <a:pt x="6648" y="4928"/>
                        </a:cubicBezTo>
                        <a:cubicBezTo>
                          <a:pt x="6775" y="4387"/>
                          <a:pt x="6902" y="3895"/>
                          <a:pt x="6966" y="3352"/>
                        </a:cubicBezTo>
                        <a:lnTo>
                          <a:pt x="6966" y="3254"/>
                        </a:lnTo>
                        <a:cubicBezTo>
                          <a:pt x="6934" y="3106"/>
                          <a:pt x="6648" y="3155"/>
                          <a:pt x="6552" y="3204"/>
                        </a:cubicBezTo>
                        <a:cubicBezTo>
                          <a:pt x="6362" y="3352"/>
                          <a:pt x="6330" y="3549"/>
                          <a:pt x="6171" y="3647"/>
                        </a:cubicBezTo>
                        <a:cubicBezTo>
                          <a:pt x="6044" y="3697"/>
                          <a:pt x="5917" y="3598"/>
                          <a:pt x="5790" y="3647"/>
                        </a:cubicBezTo>
                        <a:cubicBezTo>
                          <a:pt x="5567" y="3747"/>
                          <a:pt x="5281" y="3895"/>
                          <a:pt x="5058" y="3895"/>
                        </a:cubicBezTo>
                        <a:cubicBezTo>
                          <a:pt x="4964" y="3944"/>
                          <a:pt x="4741" y="3796"/>
                          <a:pt x="4645" y="3796"/>
                        </a:cubicBezTo>
                        <a:cubicBezTo>
                          <a:pt x="4518" y="3796"/>
                          <a:pt x="4518" y="3944"/>
                          <a:pt x="4391" y="3944"/>
                        </a:cubicBezTo>
                        <a:cubicBezTo>
                          <a:pt x="4391" y="3944"/>
                          <a:pt x="4423" y="3944"/>
                          <a:pt x="4455" y="3895"/>
                        </a:cubicBezTo>
                        <a:cubicBezTo>
                          <a:pt x="4455" y="3845"/>
                          <a:pt x="4423" y="3796"/>
                          <a:pt x="4423" y="3796"/>
                        </a:cubicBezTo>
                        <a:cubicBezTo>
                          <a:pt x="4391" y="3647"/>
                          <a:pt x="4328" y="3500"/>
                          <a:pt x="4296" y="3352"/>
                        </a:cubicBezTo>
                        <a:cubicBezTo>
                          <a:pt x="4265" y="3204"/>
                          <a:pt x="4201" y="3057"/>
                          <a:pt x="4105" y="3106"/>
                        </a:cubicBezTo>
                        <a:lnTo>
                          <a:pt x="4010" y="3106"/>
                        </a:lnTo>
                        <a:cubicBezTo>
                          <a:pt x="3852" y="3204"/>
                          <a:pt x="3660" y="3008"/>
                          <a:pt x="3502" y="3106"/>
                        </a:cubicBezTo>
                        <a:cubicBezTo>
                          <a:pt x="3406" y="3106"/>
                          <a:pt x="3343" y="3204"/>
                          <a:pt x="3279" y="3204"/>
                        </a:cubicBezTo>
                        <a:lnTo>
                          <a:pt x="3120" y="3204"/>
                        </a:lnTo>
                        <a:cubicBezTo>
                          <a:pt x="2930" y="3204"/>
                          <a:pt x="2771" y="3549"/>
                          <a:pt x="2580" y="3549"/>
                        </a:cubicBezTo>
                        <a:cubicBezTo>
                          <a:pt x="2611" y="3500"/>
                          <a:pt x="2675" y="3352"/>
                          <a:pt x="2707" y="3254"/>
                        </a:cubicBezTo>
                        <a:cubicBezTo>
                          <a:pt x="2707" y="3155"/>
                          <a:pt x="2707" y="3057"/>
                          <a:pt x="2644" y="3008"/>
                        </a:cubicBezTo>
                        <a:cubicBezTo>
                          <a:pt x="2580" y="2909"/>
                          <a:pt x="2453" y="3008"/>
                          <a:pt x="2389" y="2909"/>
                        </a:cubicBezTo>
                        <a:cubicBezTo>
                          <a:pt x="2357" y="2860"/>
                          <a:pt x="2357" y="2811"/>
                          <a:pt x="2357" y="2761"/>
                        </a:cubicBezTo>
                        <a:cubicBezTo>
                          <a:pt x="2325" y="2614"/>
                          <a:pt x="2231" y="2515"/>
                          <a:pt x="2167" y="2466"/>
                        </a:cubicBezTo>
                        <a:cubicBezTo>
                          <a:pt x="2071" y="2368"/>
                          <a:pt x="1976" y="2368"/>
                          <a:pt x="1881" y="2368"/>
                        </a:cubicBezTo>
                        <a:cubicBezTo>
                          <a:pt x="1849" y="2318"/>
                          <a:pt x="1785" y="2318"/>
                          <a:pt x="1754" y="2318"/>
                        </a:cubicBezTo>
                        <a:cubicBezTo>
                          <a:pt x="1690" y="2269"/>
                          <a:pt x="1626" y="2122"/>
                          <a:pt x="1595" y="2023"/>
                        </a:cubicBezTo>
                        <a:cubicBezTo>
                          <a:pt x="1499" y="1826"/>
                          <a:pt x="1340" y="1728"/>
                          <a:pt x="1245" y="1531"/>
                        </a:cubicBezTo>
                        <a:cubicBezTo>
                          <a:pt x="1213" y="1383"/>
                          <a:pt x="1182" y="1185"/>
                          <a:pt x="1118" y="1087"/>
                        </a:cubicBezTo>
                        <a:cubicBezTo>
                          <a:pt x="1086" y="988"/>
                          <a:pt x="1023" y="988"/>
                          <a:pt x="990" y="939"/>
                        </a:cubicBezTo>
                        <a:cubicBezTo>
                          <a:pt x="896" y="792"/>
                          <a:pt x="736" y="742"/>
                          <a:pt x="673" y="595"/>
                        </a:cubicBezTo>
                        <a:cubicBezTo>
                          <a:pt x="577" y="447"/>
                          <a:pt x="387" y="-45"/>
                          <a:pt x="260" y="4"/>
                        </a:cubicBezTo>
                        <a:cubicBezTo>
                          <a:pt x="260" y="4"/>
                          <a:pt x="228" y="4"/>
                          <a:pt x="228" y="53"/>
                        </a:cubicBezTo>
                        <a:cubicBezTo>
                          <a:pt x="217" y="69"/>
                          <a:pt x="207" y="86"/>
                          <a:pt x="196" y="102"/>
                        </a:cubicBezTo>
                        <a:cubicBezTo>
                          <a:pt x="164" y="250"/>
                          <a:pt x="101" y="250"/>
                          <a:pt x="70" y="447"/>
                        </a:cubicBezTo>
                        <a:cubicBezTo>
                          <a:pt x="37" y="496"/>
                          <a:pt x="101" y="742"/>
                          <a:pt x="101" y="841"/>
                        </a:cubicBezTo>
                        <a:cubicBezTo>
                          <a:pt x="101" y="988"/>
                          <a:pt x="133" y="1236"/>
                          <a:pt x="101" y="1383"/>
                        </a:cubicBezTo>
                        <a:cubicBezTo>
                          <a:pt x="101" y="1531"/>
                          <a:pt x="-26" y="1728"/>
                          <a:pt x="6" y="1875"/>
                        </a:cubicBezTo>
                        <a:cubicBezTo>
                          <a:pt x="6" y="1925"/>
                          <a:pt x="6" y="1925"/>
                          <a:pt x="37" y="1974"/>
                        </a:cubicBezTo>
                        <a:cubicBezTo>
                          <a:pt x="37" y="1974"/>
                          <a:pt x="260" y="2122"/>
                          <a:pt x="291" y="2171"/>
                        </a:cubicBezTo>
                        <a:cubicBezTo>
                          <a:pt x="356" y="2220"/>
                          <a:pt x="356" y="2318"/>
                          <a:pt x="356" y="2417"/>
                        </a:cubicBezTo>
                        <a:cubicBezTo>
                          <a:pt x="356" y="2565"/>
                          <a:pt x="356" y="2663"/>
                          <a:pt x="387" y="2712"/>
                        </a:cubicBezTo>
                        <a:cubicBezTo>
                          <a:pt x="387" y="2811"/>
                          <a:pt x="356" y="2909"/>
                          <a:pt x="387" y="3008"/>
                        </a:cubicBezTo>
                        <a:cubicBezTo>
                          <a:pt x="387" y="3106"/>
                          <a:pt x="387" y="3008"/>
                          <a:pt x="419" y="3106"/>
                        </a:cubicBezTo>
                        <a:cubicBezTo>
                          <a:pt x="483" y="3303"/>
                          <a:pt x="450" y="3549"/>
                          <a:pt x="450" y="3796"/>
                        </a:cubicBezTo>
                        <a:cubicBezTo>
                          <a:pt x="450" y="3845"/>
                          <a:pt x="483" y="3845"/>
                          <a:pt x="483" y="3895"/>
                        </a:cubicBezTo>
                        <a:cubicBezTo>
                          <a:pt x="514" y="3993"/>
                          <a:pt x="736" y="4190"/>
                          <a:pt x="927" y="4042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Freeform 10">
                    <a:extLst>
                      <a:ext uri="{FF2B5EF4-FFF2-40B4-BE49-F238E27FC236}">
                        <a16:creationId xmlns:a16="http://schemas.microsoft.com/office/drawing/2014/main" id="{86C2E1DB-87A2-44DB-9044-5B33D66974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4759" y="3424156"/>
                    <a:ext cx="242904" cy="305691"/>
                  </a:xfrm>
                  <a:custGeom>
                    <a:avLst/>
                    <a:gdLst>
                      <a:gd name="T0" fmla="*/ 0 w 56"/>
                      <a:gd name="T1" fmla="*/ 0 h 69"/>
                      <a:gd name="T2" fmla="*/ 4 w 56"/>
                      <a:gd name="T3" fmla="*/ 15 h 69"/>
                      <a:gd name="T4" fmla="*/ 12 w 56"/>
                      <a:gd name="T5" fmla="*/ 20 h 69"/>
                      <a:gd name="T6" fmla="*/ 15 w 56"/>
                      <a:gd name="T7" fmla="*/ 26 h 69"/>
                      <a:gd name="T8" fmla="*/ 20 w 56"/>
                      <a:gd name="T9" fmla="*/ 37 h 69"/>
                      <a:gd name="T10" fmla="*/ 21 w 56"/>
                      <a:gd name="T11" fmla="*/ 40 h 69"/>
                      <a:gd name="T12" fmla="*/ 23 w 56"/>
                      <a:gd name="T13" fmla="*/ 42 h 69"/>
                      <a:gd name="T14" fmla="*/ 41 w 56"/>
                      <a:gd name="T15" fmla="*/ 51 h 69"/>
                      <a:gd name="T16" fmla="*/ 56 w 56"/>
                      <a:gd name="T17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6" h="69">
                        <a:moveTo>
                          <a:pt x="0" y="0"/>
                        </a:moveTo>
                        <a:cubicBezTo>
                          <a:pt x="0" y="4"/>
                          <a:pt x="1" y="12"/>
                          <a:pt x="4" y="15"/>
                        </a:cubicBezTo>
                        <a:cubicBezTo>
                          <a:pt x="7" y="17"/>
                          <a:pt x="10" y="18"/>
                          <a:pt x="12" y="20"/>
                        </a:cubicBezTo>
                        <a:cubicBezTo>
                          <a:pt x="13" y="22"/>
                          <a:pt x="14" y="24"/>
                          <a:pt x="15" y="26"/>
                        </a:cubicBezTo>
                        <a:cubicBezTo>
                          <a:pt x="16" y="30"/>
                          <a:pt x="18" y="33"/>
                          <a:pt x="20" y="37"/>
                        </a:cubicBezTo>
                        <a:cubicBezTo>
                          <a:pt x="20" y="38"/>
                          <a:pt x="20" y="39"/>
                          <a:pt x="21" y="40"/>
                        </a:cubicBezTo>
                        <a:cubicBezTo>
                          <a:pt x="22" y="41"/>
                          <a:pt x="22" y="41"/>
                          <a:pt x="23" y="42"/>
                        </a:cubicBezTo>
                        <a:cubicBezTo>
                          <a:pt x="29" y="45"/>
                          <a:pt x="35" y="47"/>
                          <a:pt x="41" y="51"/>
                        </a:cubicBezTo>
                        <a:cubicBezTo>
                          <a:pt x="46" y="55"/>
                          <a:pt x="54" y="63"/>
                          <a:pt x="56" y="69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Freeform 11">
                    <a:extLst>
                      <a:ext uri="{FF2B5EF4-FFF2-40B4-BE49-F238E27FC236}">
                        <a16:creationId xmlns:a16="http://schemas.microsoft.com/office/drawing/2014/main" id="{624B48F1-CFE0-44C5-85AC-7F72F5DA79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5339" y="3583566"/>
                    <a:ext cx="450844" cy="283186"/>
                  </a:xfrm>
                  <a:custGeom>
                    <a:avLst/>
                    <a:gdLst>
                      <a:gd name="T0" fmla="*/ 10 w 104"/>
                      <a:gd name="T1" fmla="*/ 44 h 64"/>
                      <a:gd name="T2" fmla="*/ 9 w 104"/>
                      <a:gd name="T3" fmla="*/ 46 h 64"/>
                      <a:gd name="T4" fmla="*/ 8 w 104"/>
                      <a:gd name="T5" fmla="*/ 49 h 64"/>
                      <a:gd name="T6" fmla="*/ 0 w 104"/>
                      <a:gd name="T7" fmla="*/ 58 h 64"/>
                      <a:gd name="T8" fmla="*/ 3 w 104"/>
                      <a:gd name="T9" fmla="*/ 63 h 64"/>
                      <a:gd name="T10" fmla="*/ 9 w 104"/>
                      <a:gd name="T11" fmla="*/ 64 h 64"/>
                      <a:gd name="T12" fmla="*/ 18 w 104"/>
                      <a:gd name="T13" fmla="*/ 62 h 64"/>
                      <a:gd name="T14" fmla="*/ 25 w 104"/>
                      <a:gd name="T15" fmla="*/ 55 h 64"/>
                      <a:gd name="T16" fmla="*/ 33 w 104"/>
                      <a:gd name="T17" fmla="*/ 53 h 64"/>
                      <a:gd name="T18" fmla="*/ 76 w 104"/>
                      <a:gd name="T19" fmla="*/ 37 h 64"/>
                      <a:gd name="T20" fmla="*/ 82 w 104"/>
                      <a:gd name="T21" fmla="*/ 32 h 64"/>
                      <a:gd name="T22" fmla="*/ 100 w 104"/>
                      <a:gd name="T23" fmla="*/ 25 h 64"/>
                      <a:gd name="T24" fmla="*/ 104 w 104"/>
                      <a:gd name="T25" fmla="*/ 21 h 64"/>
                      <a:gd name="T26" fmla="*/ 99 w 104"/>
                      <a:gd name="T27" fmla="*/ 18 h 64"/>
                      <a:gd name="T28" fmla="*/ 99 w 104"/>
                      <a:gd name="T29" fmla="*/ 13 h 64"/>
                      <a:gd name="T30" fmla="*/ 90 w 104"/>
                      <a:gd name="T31" fmla="*/ 3 h 64"/>
                      <a:gd name="T32" fmla="*/ 89 w 104"/>
                      <a:gd name="T33" fmla="*/ 1 h 64"/>
                      <a:gd name="T34" fmla="*/ 85 w 104"/>
                      <a:gd name="T35" fmla="*/ 3 h 64"/>
                      <a:gd name="T36" fmla="*/ 70 w 104"/>
                      <a:gd name="T37" fmla="*/ 10 h 64"/>
                      <a:gd name="T38" fmla="*/ 67 w 104"/>
                      <a:gd name="T39" fmla="*/ 10 h 64"/>
                      <a:gd name="T40" fmla="*/ 64 w 104"/>
                      <a:gd name="T41" fmla="*/ 8 h 64"/>
                      <a:gd name="T42" fmla="*/ 55 w 104"/>
                      <a:gd name="T43" fmla="*/ 9 h 64"/>
                      <a:gd name="T44" fmla="*/ 45 w 104"/>
                      <a:gd name="T45" fmla="*/ 13 h 64"/>
                      <a:gd name="T46" fmla="*/ 42 w 104"/>
                      <a:gd name="T47" fmla="*/ 14 h 64"/>
                      <a:gd name="T48" fmla="*/ 39 w 104"/>
                      <a:gd name="T49" fmla="*/ 17 h 64"/>
                      <a:gd name="T50" fmla="*/ 23 w 104"/>
                      <a:gd name="T51" fmla="*/ 25 h 64"/>
                      <a:gd name="T52" fmla="*/ 17 w 104"/>
                      <a:gd name="T53" fmla="*/ 30 h 64"/>
                      <a:gd name="T54" fmla="*/ 10 w 104"/>
                      <a:gd name="T55" fmla="*/ 34 h 64"/>
                      <a:gd name="T56" fmla="*/ 11 w 104"/>
                      <a:gd name="T57" fmla="*/ 38 h 64"/>
                      <a:gd name="T58" fmla="*/ 10 w 104"/>
                      <a:gd name="T59" fmla="*/ 4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04" h="64">
                        <a:moveTo>
                          <a:pt x="10" y="44"/>
                        </a:moveTo>
                        <a:cubicBezTo>
                          <a:pt x="9" y="45"/>
                          <a:pt x="9" y="45"/>
                          <a:pt x="9" y="46"/>
                        </a:cubicBezTo>
                        <a:cubicBezTo>
                          <a:pt x="8" y="47"/>
                          <a:pt x="8" y="48"/>
                          <a:pt x="8" y="49"/>
                        </a:cubicBezTo>
                        <a:cubicBezTo>
                          <a:pt x="7" y="53"/>
                          <a:pt x="1" y="54"/>
                          <a:pt x="0" y="58"/>
                        </a:cubicBezTo>
                        <a:cubicBezTo>
                          <a:pt x="0" y="60"/>
                          <a:pt x="1" y="62"/>
                          <a:pt x="3" y="63"/>
                        </a:cubicBezTo>
                        <a:cubicBezTo>
                          <a:pt x="5" y="63"/>
                          <a:pt x="7" y="64"/>
                          <a:pt x="9" y="64"/>
                        </a:cubicBezTo>
                        <a:cubicBezTo>
                          <a:pt x="12" y="63"/>
                          <a:pt x="15" y="63"/>
                          <a:pt x="18" y="62"/>
                        </a:cubicBezTo>
                        <a:cubicBezTo>
                          <a:pt x="20" y="60"/>
                          <a:pt x="22" y="57"/>
                          <a:pt x="25" y="55"/>
                        </a:cubicBezTo>
                        <a:cubicBezTo>
                          <a:pt x="27" y="54"/>
                          <a:pt x="30" y="53"/>
                          <a:pt x="33" y="53"/>
                        </a:cubicBezTo>
                        <a:cubicBezTo>
                          <a:pt x="48" y="51"/>
                          <a:pt x="63" y="46"/>
                          <a:pt x="76" y="37"/>
                        </a:cubicBezTo>
                        <a:cubicBezTo>
                          <a:pt x="78" y="35"/>
                          <a:pt x="80" y="33"/>
                          <a:pt x="82" y="32"/>
                        </a:cubicBezTo>
                        <a:cubicBezTo>
                          <a:pt x="88" y="28"/>
                          <a:pt x="94" y="26"/>
                          <a:pt x="100" y="25"/>
                        </a:cubicBezTo>
                        <a:cubicBezTo>
                          <a:pt x="102" y="24"/>
                          <a:pt x="104" y="23"/>
                          <a:pt x="104" y="21"/>
                        </a:cubicBezTo>
                        <a:cubicBezTo>
                          <a:pt x="102" y="22"/>
                          <a:pt x="99" y="20"/>
                          <a:pt x="99" y="18"/>
                        </a:cubicBezTo>
                        <a:cubicBezTo>
                          <a:pt x="98" y="16"/>
                          <a:pt x="99" y="15"/>
                          <a:pt x="99" y="13"/>
                        </a:cubicBezTo>
                        <a:cubicBezTo>
                          <a:pt x="98" y="9"/>
                          <a:pt x="91" y="8"/>
                          <a:pt x="90" y="3"/>
                        </a:cubicBezTo>
                        <a:cubicBezTo>
                          <a:pt x="89" y="3"/>
                          <a:pt x="90" y="1"/>
                          <a:pt x="89" y="1"/>
                        </a:cubicBezTo>
                        <a:cubicBezTo>
                          <a:pt x="87" y="0"/>
                          <a:pt x="86" y="2"/>
                          <a:pt x="85" y="3"/>
                        </a:cubicBezTo>
                        <a:cubicBezTo>
                          <a:pt x="82" y="8"/>
                          <a:pt x="76" y="10"/>
                          <a:pt x="70" y="10"/>
                        </a:cubicBezTo>
                        <a:cubicBezTo>
                          <a:pt x="69" y="10"/>
                          <a:pt x="68" y="10"/>
                          <a:pt x="67" y="10"/>
                        </a:cubicBezTo>
                        <a:cubicBezTo>
                          <a:pt x="66" y="9"/>
                          <a:pt x="65" y="9"/>
                          <a:pt x="64" y="8"/>
                        </a:cubicBezTo>
                        <a:cubicBezTo>
                          <a:pt x="61" y="7"/>
                          <a:pt x="58" y="8"/>
                          <a:pt x="55" y="9"/>
                        </a:cubicBezTo>
                        <a:cubicBezTo>
                          <a:pt x="51" y="10"/>
                          <a:pt x="48" y="12"/>
                          <a:pt x="45" y="13"/>
                        </a:cubicBezTo>
                        <a:cubicBezTo>
                          <a:pt x="44" y="13"/>
                          <a:pt x="43" y="13"/>
                          <a:pt x="42" y="14"/>
                        </a:cubicBezTo>
                        <a:cubicBezTo>
                          <a:pt x="41" y="15"/>
                          <a:pt x="40" y="16"/>
                          <a:pt x="39" y="17"/>
                        </a:cubicBezTo>
                        <a:cubicBezTo>
                          <a:pt x="35" y="21"/>
                          <a:pt x="28" y="21"/>
                          <a:pt x="23" y="25"/>
                        </a:cubicBezTo>
                        <a:cubicBezTo>
                          <a:pt x="21" y="26"/>
                          <a:pt x="19" y="28"/>
                          <a:pt x="17" y="30"/>
                        </a:cubicBezTo>
                        <a:cubicBezTo>
                          <a:pt x="15" y="32"/>
                          <a:pt x="11" y="32"/>
                          <a:pt x="10" y="34"/>
                        </a:cubicBezTo>
                        <a:cubicBezTo>
                          <a:pt x="10" y="35"/>
                          <a:pt x="11" y="37"/>
                          <a:pt x="11" y="38"/>
                        </a:cubicBezTo>
                        <a:cubicBezTo>
                          <a:pt x="11" y="40"/>
                          <a:pt x="10" y="42"/>
                          <a:pt x="10" y="44"/>
                        </a:cubicBezTo>
                        <a:close/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Freeform 12">
                    <a:extLst>
                      <a:ext uri="{FF2B5EF4-FFF2-40B4-BE49-F238E27FC236}">
                        <a16:creationId xmlns:a16="http://schemas.microsoft.com/office/drawing/2014/main" id="{C53B2359-B145-44E9-8D2F-21DCBDF871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1754" y="3206609"/>
                    <a:ext cx="290748" cy="380708"/>
                  </a:xfrm>
                  <a:custGeom>
                    <a:avLst/>
                    <a:gdLst>
                      <a:gd name="T0" fmla="*/ 0 w 67"/>
                      <a:gd name="T1" fmla="*/ 34 h 86"/>
                      <a:gd name="T2" fmla="*/ 0 w 67"/>
                      <a:gd name="T3" fmla="*/ 26 h 86"/>
                      <a:gd name="T4" fmla="*/ 0 w 67"/>
                      <a:gd name="T5" fmla="*/ 21 h 86"/>
                      <a:gd name="T6" fmla="*/ 1 w 67"/>
                      <a:gd name="T7" fmla="*/ 17 h 86"/>
                      <a:gd name="T8" fmla="*/ 2 w 67"/>
                      <a:gd name="T9" fmla="*/ 11 h 86"/>
                      <a:gd name="T10" fmla="*/ 2 w 67"/>
                      <a:gd name="T11" fmla="*/ 9 h 86"/>
                      <a:gd name="T12" fmla="*/ 3 w 67"/>
                      <a:gd name="T13" fmla="*/ 6 h 86"/>
                      <a:gd name="T14" fmla="*/ 9 w 67"/>
                      <a:gd name="T15" fmla="*/ 1 h 86"/>
                      <a:gd name="T16" fmla="*/ 18 w 67"/>
                      <a:gd name="T17" fmla="*/ 0 h 86"/>
                      <a:gd name="T18" fmla="*/ 20 w 67"/>
                      <a:gd name="T19" fmla="*/ 1 h 86"/>
                      <a:gd name="T20" fmla="*/ 23 w 67"/>
                      <a:gd name="T21" fmla="*/ 4 h 86"/>
                      <a:gd name="T22" fmla="*/ 33 w 67"/>
                      <a:gd name="T23" fmla="*/ 9 h 86"/>
                      <a:gd name="T24" fmla="*/ 39 w 67"/>
                      <a:gd name="T25" fmla="*/ 24 h 86"/>
                      <a:gd name="T26" fmla="*/ 40 w 67"/>
                      <a:gd name="T27" fmla="*/ 26 h 86"/>
                      <a:gd name="T28" fmla="*/ 43 w 67"/>
                      <a:gd name="T29" fmla="*/ 29 h 86"/>
                      <a:gd name="T30" fmla="*/ 47 w 67"/>
                      <a:gd name="T31" fmla="*/ 38 h 86"/>
                      <a:gd name="T32" fmla="*/ 55 w 67"/>
                      <a:gd name="T33" fmla="*/ 46 h 86"/>
                      <a:gd name="T34" fmla="*/ 61 w 67"/>
                      <a:gd name="T35" fmla="*/ 49 h 86"/>
                      <a:gd name="T36" fmla="*/ 64 w 67"/>
                      <a:gd name="T37" fmla="*/ 53 h 86"/>
                      <a:gd name="T38" fmla="*/ 67 w 67"/>
                      <a:gd name="T39" fmla="*/ 56 h 86"/>
                      <a:gd name="T40" fmla="*/ 66 w 67"/>
                      <a:gd name="T41" fmla="*/ 59 h 86"/>
                      <a:gd name="T42" fmla="*/ 55 w 67"/>
                      <a:gd name="T43" fmla="*/ 70 h 86"/>
                      <a:gd name="T44" fmla="*/ 51 w 67"/>
                      <a:gd name="T45" fmla="*/ 8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7" h="86">
                        <a:moveTo>
                          <a:pt x="0" y="34"/>
                        </a:moveTo>
                        <a:cubicBezTo>
                          <a:pt x="1" y="32"/>
                          <a:pt x="1" y="29"/>
                          <a:pt x="0" y="26"/>
                        </a:cubicBezTo>
                        <a:cubicBezTo>
                          <a:pt x="0" y="24"/>
                          <a:pt x="0" y="23"/>
                          <a:pt x="0" y="21"/>
                        </a:cubicBezTo>
                        <a:cubicBezTo>
                          <a:pt x="0" y="20"/>
                          <a:pt x="1" y="18"/>
                          <a:pt x="1" y="17"/>
                        </a:cubicBezTo>
                        <a:cubicBezTo>
                          <a:pt x="2" y="15"/>
                          <a:pt x="2" y="13"/>
                          <a:pt x="2" y="11"/>
                        </a:cubicBezTo>
                        <a:cubicBezTo>
                          <a:pt x="2" y="10"/>
                          <a:pt x="2" y="10"/>
                          <a:pt x="2" y="9"/>
                        </a:cubicBezTo>
                        <a:cubicBezTo>
                          <a:pt x="2" y="8"/>
                          <a:pt x="3" y="7"/>
                          <a:pt x="3" y="6"/>
                        </a:cubicBezTo>
                        <a:cubicBezTo>
                          <a:pt x="5" y="4"/>
                          <a:pt x="7" y="2"/>
                          <a:pt x="9" y="1"/>
                        </a:cubicBezTo>
                        <a:cubicBezTo>
                          <a:pt x="12" y="0"/>
                          <a:pt x="15" y="0"/>
                          <a:pt x="18" y="0"/>
                        </a:cubicBezTo>
                        <a:cubicBezTo>
                          <a:pt x="19" y="0"/>
                          <a:pt x="20" y="0"/>
                          <a:pt x="20" y="1"/>
                        </a:cubicBezTo>
                        <a:cubicBezTo>
                          <a:pt x="21" y="2"/>
                          <a:pt x="22" y="3"/>
                          <a:pt x="23" y="4"/>
                        </a:cubicBezTo>
                        <a:cubicBezTo>
                          <a:pt x="25" y="7"/>
                          <a:pt x="30" y="7"/>
                          <a:pt x="33" y="9"/>
                        </a:cubicBezTo>
                        <a:cubicBezTo>
                          <a:pt x="38" y="12"/>
                          <a:pt x="38" y="18"/>
                          <a:pt x="39" y="24"/>
                        </a:cubicBezTo>
                        <a:cubicBezTo>
                          <a:pt x="39" y="25"/>
                          <a:pt x="39" y="26"/>
                          <a:pt x="40" y="26"/>
                        </a:cubicBezTo>
                        <a:cubicBezTo>
                          <a:pt x="41" y="28"/>
                          <a:pt x="42" y="28"/>
                          <a:pt x="43" y="29"/>
                        </a:cubicBezTo>
                        <a:cubicBezTo>
                          <a:pt x="45" y="32"/>
                          <a:pt x="46" y="35"/>
                          <a:pt x="47" y="38"/>
                        </a:cubicBezTo>
                        <a:cubicBezTo>
                          <a:pt x="49" y="42"/>
                          <a:pt x="52" y="44"/>
                          <a:pt x="55" y="46"/>
                        </a:cubicBezTo>
                        <a:cubicBezTo>
                          <a:pt x="57" y="47"/>
                          <a:pt x="60" y="48"/>
                          <a:pt x="61" y="49"/>
                        </a:cubicBezTo>
                        <a:cubicBezTo>
                          <a:pt x="62" y="50"/>
                          <a:pt x="63" y="52"/>
                          <a:pt x="64" y="53"/>
                        </a:cubicBezTo>
                        <a:cubicBezTo>
                          <a:pt x="65" y="54"/>
                          <a:pt x="67" y="54"/>
                          <a:pt x="67" y="56"/>
                        </a:cubicBezTo>
                        <a:cubicBezTo>
                          <a:pt x="67" y="57"/>
                          <a:pt x="67" y="58"/>
                          <a:pt x="66" y="59"/>
                        </a:cubicBezTo>
                        <a:cubicBezTo>
                          <a:pt x="63" y="63"/>
                          <a:pt x="57" y="65"/>
                          <a:pt x="55" y="70"/>
                        </a:cubicBezTo>
                        <a:cubicBezTo>
                          <a:pt x="53" y="73"/>
                          <a:pt x="52" y="82"/>
                          <a:pt x="51" y="86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Freeform 13">
                    <a:extLst>
                      <a:ext uri="{FF2B5EF4-FFF2-40B4-BE49-F238E27FC236}">
                        <a16:creationId xmlns:a16="http://schemas.microsoft.com/office/drawing/2014/main" id="{B2708744-E827-4BE8-82AC-EEDCA3DF9F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6813" y="3343514"/>
                    <a:ext cx="195059" cy="110649"/>
                  </a:xfrm>
                  <a:custGeom>
                    <a:avLst/>
                    <a:gdLst>
                      <a:gd name="T0" fmla="*/ 0 w 45"/>
                      <a:gd name="T1" fmla="*/ 1 h 25"/>
                      <a:gd name="T2" fmla="*/ 21 w 45"/>
                      <a:gd name="T3" fmla="*/ 0 h 25"/>
                      <a:gd name="T4" fmla="*/ 31 w 45"/>
                      <a:gd name="T5" fmla="*/ 3 h 25"/>
                      <a:gd name="T6" fmla="*/ 44 w 45"/>
                      <a:gd name="T7" fmla="*/ 3 h 25"/>
                      <a:gd name="T8" fmla="*/ 45 w 45"/>
                      <a:gd name="T9" fmla="*/ 9 h 25"/>
                      <a:gd name="T10" fmla="*/ 43 w 45"/>
                      <a:gd name="T11" fmla="*/ 16 h 25"/>
                      <a:gd name="T12" fmla="*/ 31 w 45"/>
                      <a:gd name="T13" fmla="*/ 17 h 25"/>
                      <a:gd name="T14" fmla="*/ 22 w 45"/>
                      <a:gd name="T15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5" h="25">
                        <a:moveTo>
                          <a:pt x="0" y="1"/>
                        </a:moveTo>
                        <a:cubicBezTo>
                          <a:pt x="6" y="2"/>
                          <a:pt x="14" y="0"/>
                          <a:pt x="21" y="0"/>
                        </a:cubicBezTo>
                        <a:cubicBezTo>
                          <a:pt x="24" y="1"/>
                          <a:pt x="27" y="2"/>
                          <a:pt x="31" y="3"/>
                        </a:cubicBezTo>
                        <a:cubicBezTo>
                          <a:pt x="35" y="4"/>
                          <a:pt x="40" y="4"/>
                          <a:pt x="44" y="3"/>
                        </a:cubicBezTo>
                        <a:cubicBezTo>
                          <a:pt x="45" y="5"/>
                          <a:pt x="45" y="7"/>
                          <a:pt x="45" y="9"/>
                        </a:cubicBezTo>
                        <a:cubicBezTo>
                          <a:pt x="45" y="12"/>
                          <a:pt x="45" y="14"/>
                          <a:pt x="43" y="16"/>
                        </a:cubicBezTo>
                        <a:cubicBezTo>
                          <a:pt x="40" y="18"/>
                          <a:pt x="35" y="16"/>
                          <a:pt x="31" y="17"/>
                        </a:cubicBezTo>
                        <a:cubicBezTo>
                          <a:pt x="27" y="18"/>
                          <a:pt x="24" y="22"/>
                          <a:pt x="22" y="25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Freeform 14">
                    <a:extLst>
                      <a:ext uri="{FF2B5EF4-FFF2-40B4-BE49-F238E27FC236}">
                        <a16:creationId xmlns:a16="http://schemas.microsoft.com/office/drawing/2014/main" id="{E2AC888E-6B8A-4043-A1A6-4F995B556B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6183" y="3446661"/>
                    <a:ext cx="239223" cy="228800"/>
                  </a:xfrm>
                  <a:custGeom>
                    <a:avLst/>
                    <a:gdLst>
                      <a:gd name="T0" fmla="*/ 0 w 55"/>
                      <a:gd name="T1" fmla="*/ 52 h 52"/>
                      <a:gd name="T2" fmla="*/ 11 w 55"/>
                      <a:gd name="T3" fmla="*/ 49 h 52"/>
                      <a:gd name="T4" fmla="*/ 15 w 55"/>
                      <a:gd name="T5" fmla="*/ 48 h 52"/>
                      <a:gd name="T6" fmla="*/ 18 w 55"/>
                      <a:gd name="T7" fmla="*/ 45 h 52"/>
                      <a:gd name="T8" fmla="*/ 24 w 55"/>
                      <a:gd name="T9" fmla="*/ 40 h 52"/>
                      <a:gd name="T10" fmla="*/ 27 w 55"/>
                      <a:gd name="T11" fmla="*/ 39 h 52"/>
                      <a:gd name="T12" fmla="*/ 30 w 55"/>
                      <a:gd name="T13" fmla="*/ 34 h 52"/>
                      <a:gd name="T14" fmla="*/ 45 w 55"/>
                      <a:gd name="T15" fmla="*/ 19 h 52"/>
                      <a:gd name="T16" fmla="*/ 53 w 55"/>
                      <a:gd name="T17" fmla="*/ 5 h 52"/>
                      <a:gd name="T18" fmla="*/ 55 w 55"/>
                      <a:gd name="T19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5" h="52">
                        <a:moveTo>
                          <a:pt x="0" y="52"/>
                        </a:moveTo>
                        <a:cubicBezTo>
                          <a:pt x="3" y="51"/>
                          <a:pt x="7" y="50"/>
                          <a:pt x="11" y="49"/>
                        </a:cubicBezTo>
                        <a:cubicBezTo>
                          <a:pt x="12" y="49"/>
                          <a:pt x="13" y="48"/>
                          <a:pt x="15" y="48"/>
                        </a:cubicBezTo>
                        <a:cubicBezTo>
                          <a:pt x="16" y="47"/>
                          <a:pt x="17" y="46"/>
                          <a:pt x="18" y="45"/>
                        </a:cubicBezTo>
                        <a:cubicBezTo>
                          <a:pt x="20" y="43"/>
                          <a:pt x="22" y="42"/>
                          <a:pt x="24" y="40"/>
                        </a:cubicBezTo>
                        <a:cubicBezTo>
                          <a:pt x="25" y="40"/>
                          <a:pt x="26" y="40"/>
                          <a:pt x="27" y="39"/>
                        </a:cubicBezTo>
                        <a:cubicBezTo>
                          <a:pt x="28" y="38"/>
                          <a:pt x="29" y="36"/>
                          <a:pt x="30" y="34"/>
                        </a:cubicBezTo>
                        <a:cubicBezTo>
                          <a:pt x="33" y="28"/>
                          <a:pt x="40" y="25"/>
                          <a:pt x="45" y="19"/>
                        </a:cubicBezTo>
                        <a:cubicBezTo>
                          <a:pt x="49" y="16"/>
                          <a:pt x="52" y="10"/>
                          <a:pt x="53" y="5"/>
                        </a:cubicBezTo>
                        <a:cubicBezTo>
                          <a:pt x="54" y="3"/>
                          <a:pt x="54" y="2"/>
                          <a:pt x="55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Freeform 15">
                    <a:extLst>
                      <a:ext uri="{FF2B5EF4-FFF2-40B4-BE49-F238E27FC236}">
                        <a16:creationId xmlns:a16="http://schemas.microsoft.com/office/drawing/2014/main" id="{FA0C817F-6AA8-4588-8B59-C4C068D0C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1214" y="3086583"/>
                    <a:ext cx="1122510" cy="328196"/>
                  </a:xfrm>
                  <a:custGeom>
                    <a:avLst/>
                    <a:gdLst>
                      <a:gd name="T0" fmla="*/ 0 w 259"/>
                      <a:gd name="T1" fmla="*/ 60 h 74"/>
                      <a:gd name="T2" fmla="*/ 16 w 259"/>
                      <a:gd name="T3" fmla="*/ 60 h 74"/>
                      <a:gd name="T4" fmla="*/ 23 w 259"/>
                      <a:gd name="T5" fmla="*/ 70 h 74"/>
                      <a:gd name="T6" fmla="*/ 26 w 259"/>
                      <a:gd name="T7" fmla="*/ 71 h 74"/>
                      <a:gd name="T8" fmla="*/ 87 w 259"/>
                      <a:gd name="T9" fmla="*/ 67 h 74"/>
                      <a:gd name="T10" fmla="*/ 107 w 259"/>
                      <a:gd name="T11" fmla="*/ 63 h 74"/>
                      <a:gd name="T12" fmla="*/ 122 w 259"/>
                      <a:gd name="T13" fmla="*/ 54 h 74"/>
                      <a:gd name="T14" fmla="*/ 163 w 259"/>
                      <a:gd name="T15" fmla="*/ 36 h 74"/>
                      <a:gd name="T16" fmla="*/ 173 w 259"/>
                      <a:gd name="T17" fmla="*/ 32 h 74"/>
                      <a:gd name="T18" fmla="*/ 183 w 259"/>
                      <a:gd name="T19" fmla="*/ 24 h 74"/>
                      <a:gd name="T20" fmla="*/ 191 w 259"/>
                      <a:gd name="T21" fmla="*/ 21 h 74"/>
                      <a:gd name="T22" fmla="*/ 239 w 259"/>
                      <a:gd name="T23" fmla="*/ 5 h 74"/>
                      <a:gd name="T24" fmla="*/ 259 w 259"/>
                      <a:gd name="T25" fmla="*/ 1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59" h="74">
                        <a:moveTo>
                          <a:pt x="0" y="60"/>
                        </a:moveTo>
                        <a:cubicBezTo>
                          <a:pt x="6" y="58"/>
                          <a:pt x="12" y="57"/>
                          <a:pt x="16" y="60"/>
                        </a:cubicBezTo>
                        <a:cubicBezTo>
                          <a:pt x="19" y="63"/>
                          <a:pt x="19" y="68"/>
                          <a:pt x="23" y="70"/>
                        </a:cubicBezTo>
                        <a:cubicBezTo>
                          <a:pt x="24" y="71"/>
                          <a:pt x="25" y="71"/>
                          <a:pt x="26" y="71"/>
                        </a:cubicBezTo>
                        <a:cubicBezTo>
                          <a:pt x="47" y="74"/>
                          <a:pt x="67" y="71"/>
                          <a:pt x="87" y="67"/>
                        </a:cubicBezTo>
                        <a:cubicBezTo>
                          <a:pt x="94" y="66"/>
                          <a:pt x="101" y="65"/>
                          <a:pt x="107" y="63"/>
                        </a:cubicBezTo>
                        <a:cubicBezTo>
                          <a:pt x="112" y="60"/>
                          <a:pt x="117" y="57"/>
                          <a:pt x="122" y="54"/>
                        </a:cubicBezTo>
                        <a:cubicBezTo>
                          <a:pt x="135" y="46"/>
                          <a:pt x="148" y="40"/>
                          <a:pt x="163" y="36"/>
                        </a:cubicBezTo>
                        <a:cubicBezTo>
                          <a:pt x="166" y="35"/>
                          <a:pt x="170" y="34"/>
                          <a:pt x="173" y="32"/>
                        </a:cubicBezTo>
                        <a:cubicBezTo>
                          <a:pt x="177" y="30"/>
                          <a:pt x="179" y="27"/>
                          <a:pt x="183" y="24"/>
                        </a:cubicBezTo>
                        <a:cubicBezTo>
                          <a:pt x="185" y="23"/>
                          <a:pt x="188" y="22"/>
                          <a:pt x="191" y="21"/>
                        </a:cubicBezTo>
                        <a:cubicBezTo>
                          <a:pt x="207" y="15"/>
                          <a:pt x="223" y="10"/>
                          <a:pt x="239" y="5"/>
                        </a:cubicBezTo>
                        <a:cubicBezTo>
                          <a:pt x="246" y="3"/>
                          <a:pt x="252" y="0"/>
                          <a:pt x="259" y="1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Freeform 16">
                    <a:extLst>
                      <a:ext uri="{FF2B5EF4-FFF2-40B4-BE49-F238E27FC236}">
                        <a16:creationId xmlns:a16="http://schemas.microsoft.com/office/drawing/2014/main" id="{DC042C88-131D-4148-970D-49E98FB0B5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0488" y="2891520"/>
                    <a:ext cx="1096747" cy="456531"/>
                  </a:xfrm>
                  <a:custGeom>
                    <a:avLst/>
                    <a:gdLst>
                      <a:gd name="T0" fmla="*/ 0 w 253"/>
                      <a:gd name="T1" fmla="*/ 77 h 99"/>
                      <a:gd name="T2" fmla="*/ 58 w 253"/>
                      <a:gd name="T3" fmla="*/ 62 h 99"/>
                      <a:gd name="T4" fmla="*/ 88 w 253"/>
                      <a:gd name="T5" fmla="*/ 51 h 99"/>
                      <a:gd name="T6" fmla="*/ 115 w 253"/>
                      <a:gd name="T7" fmla="*/ 41 h 99"/>
                      <a:gd name="T8" fmla="*/ 130 w 253"/>
                      <a:gd name="T9" fmla="*/ 35 h 99"/>
                      <a:gd name="T10" fmla="*/ 142 w 253"/>
                      <a:gd name="T11" fmla="*/ 28 h 99"/>
                      <a:gd name="T12" fmla="*/ 162 w 253"/>
                      <a:gd name="T13" fmla="*/ 22 h 99"/>
                      <a:gd name="T14" fmla="*/ 210 w 253"/>
                      <a:gd name="T15" fmla="*/ 8 h 99"/>
                      <a:gd name="T16" fmla="*/ 253 w 253"/>
                      <a:gd name="T17" fmla="*/ 1 h 99"/>
                      <a:gd name="T18" fmla="*/ 147 w 253"/>
                      <a:gd name="T19" fmla="*/ 69 h 99"/>
                      <a:gd name="T20" fmla="*/ 126 w 253"/>
                      <a:gd name="T21" fmla="*/ 87 h 99"/>
                      <a:gd name="T22" fmla="*/ 115 w 253"/>
                      <a:gd name="T23" fmla="*/ 94 h 99"/>
                      <a:gd name="T24" fmla="*/ 97 w 253"/>
                      <a:gd name="T25" fmla="*/ 97 h 99"/>
                      <a:gd name="T26" fmla="*/ 20 w 253"/>
                      <a:gd name="T27" fmla="*/ 99 h 99"/>
                      <a:gd name="connsiteX0" fmla="*/ 0 w 10000"/>
                      <a:gd name="connsiteY0" fmla="*/ 7693 h 10403"/>
                      <a:gd name="connsiteX1" fmla="*/ 2292 w 10000"/>
                      <a:gd name="connsiteY1" fmla="*/ 6178 h 10403"/>
                      <a:gd name="connsiteX2" fmla="*/ 3478 w 10000"/>
                      <a:gd name="connsiteY2" fmla="*/ 5067 h 10403"/>
                      <a:gd name="connsiteX3" fmla="*/ 4545 w 10000"/>
                      <a:gd name="connsiteY3" fmla="*/ 4056 h 10403"/>
                      <a:gd name="connsiteX4" fmla="*/ 5138 w 10000"/>
                      <a:gd name="connsiteY4" fmla="*/ 3450 h 10403"/>
                      <a:gd name="connsiteX5" fmla="*/ 5613 w 10000"/>
                      <a:gd name="connsiteY5" fmla="*/ 2743 h 10403"/>
                      <a:gd name="connsiteX6" fmla="*/ 6403 w 10000"/>
                      <a:gd name="connsiteY6" fmla="*/ 2137 h 10403"/>
                      <a:gd name="connsiteX7" fmla="*/ 8300 w 10000"/>
                      <a:gd name="connsiteY7" fmla="*/ 723 h 10403"/>
                      <a:gd name="connsiteX8" fmla="*/ 10000 w 10000"/>
                      <a:gd name="connsiteY8" fmla="*/ 16 h 10403"/>
                      <a:gd name="connsiteX9" fmla="*/ 5810 w 10000"/>
                      <a:gd name="connsiteY9" fmla="*/ 6885 h 10403"/>
                      <a:gd name="connsiteX10" fmla="*/ 4980 w 10000"/>
                      <a:gd name="connsiteY10" fmla="*/ 8703 h 10403"/>
                      <a:gd name="connsiteX11" fmla="*/ 4545 w 10000"/>
                      <a:gd name="connsiteY11" fmla="*/ 9410 h 10403"/>
                      <a:gd name="connsiteX12" fmla="*/ 3834 w 10000"/>
                      <a:gd name="connsiteY12" fmla="*/ 9713 h 10403"/>
                      <a:gd name="connsiteX13" fmla="*/ 726 w 10000"/>
                      <a:gd name="connsiteY13" fmla="*/ 10403 h 10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000" h="10403">
                        <a:moveTo>
                          <a:pt x="0" y="7693"/>
                        </a:moveTo>
                        <a:cubicBezTo>
                          <a:pt x="791" y="7289"/>
                          <a:pt x="1542" y="6784"/>
                          <a:pt x="2292" y="6178"/>
                        </a:cubicBezTo>
                        <a:cubicBezTo>
                          <a:pt x="2688" y="5774"/>
                          <a:pt x="3083" y="5471"/>
                          <a:pt x="3478" y="5067"/>
                        </a:cubicBezTo>
                        <a:cubicBezTo>
                          <a:pt x="3834" y="4763"/>
                          <a:pt x="4190" y="4359"/>
                          <a:pt x="4545" y="4056"/>
                        </a:cubicBezTo>
                        <a:cubicBezTo>
                          <a:pt x="4783" y="3854"/>
                          <a:pt x="4980" y="3652"/>
                          <a:pt x="5138" y="3450"/>
                        </a:cubicBezTo>
                        <a:cubicBezTo>
                          <a:pt x="5296" y="3248"/>
                          <a:pt x="5455" y="2945"/>
                          <a:pt x="5613" y="2743"/>
                        </a:cubicBezTo>
                        <a:cubicBezTo>
                          <a:pt x="5889" y="2440"/>
                          <a:pt x="6126" y="2339"/>
                          <a:pt x="6403" y="2137"/>
                        </a:cubicBezTo>
                        <a:cubicBezTo>
                          <a:pt x="7036" y="1632"/>
                          <a:pt x="7668" y="1228"/>
                          <a:pt x="8300" y="723"/>
                        </a:cubicBezTo>
                        <a:cubicBezTo>
                          <a:pt x="8854" y="319"/>
                          <a:pt x="9447" y="-85"/>
                          <a:pt x="10000" y="16"/>
                        </a:cubicBezTo>
                        <a:cubicBezTo>
                          <a:pt x="8458" y="1632"/>
                          <a:pt x="7036" y="3955"/>
                          <a:pt x="5810" y="6885"/>
                        </a:cubicBezTo>
                        <a:cubicBezTo>
                          <a:pt x="5534" y="7491"/>
                          <a:pt x="5257" y="8198"/>
                          <a:pt x="4980" y="8703"/>
                        </a:cubicBezTo>
                        <a:cubicBezTo>
                          <a:pt x="4862" y="9006"/>
                          <a:pt x="4704" y="9309"/>
                          <a:pt x="4545" y="9410"/>
                        </a:cubicBezTo>
                        <a:cubicBezTo>
                          <a:pt x="4308" y="9612"/>
                          <a:pt x="4071" y="9612"/>
                          <a:pt x="3834" y="9713"/>
                        </a:cubicBezTo>
                        <a:cubicBezTo>
                          <a:pt x="2806" y="9814"/>
                          <a:pt x="1753" y="10302"/>
                          <a:pt x="726" y="10403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Freeform 17">
                    <a:extLst>
                      <a:ext uri="{FF2B5EF4-FFF2-40B4-BE49-F238E27FC236}">
                        <a16:creationId xmlns:a16="http://schemas.microsoft.com/office/drawing/2014/main" id="{B355B64C-41A1-4E7A-9AC7-FCFE1FB013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8034" y="2707751"/>
                    <a:ext cx="728711" cy="185665"/>
                  </a:xfrm>
                  <a:custGeom>
                    <a:avLst/>
                    <a:gdLst>
                      <a:gd name="T0" fmla="*/ 0 w 168"/>
                      <a:gd name="T1" fmla="*/ 42 h 42"/>
                      <a:gd name="T2" fmla="*/ 58 w 168"/>
                      <a:gd name="T3" fmla="*/ 23 h 42"/>
                      <a:gd name="T4" fmla="*/ 70 w 168"/>
                      <a:gd name="T5" fmla="*/ 17 h 42"/>
                      <a:gd name="T6" fmla="*/ 135 w 168"/>
                      <a:gd name="T7" fmla="*/ 0 h 42"/>
                      <a:gd name="T8" fmla="*/ 140 w 168"/>
                      <a:gd name="T9" fmla="*/ 0 h 42"/>
                      <a:gd name="T10" fmla="*/ 144 w 168"/>
                      <a:gd name="T11" fmla="*/ 1 h 42"/>
                      <a:gd name="T12" fmla="*/ 151 w 168"/>
                      <a:gd name="T13" fmla="*/ 0 h 42"/>
                      <a:gd name="T14" fmla="*/ 161 w 168"/>
                      <a:gd name="T15" fmla="*/ 6 h 42"/>
                      <a:gd name="T16" fmla="*/ 168 w 168"/>
                      <a:gd name="T17" fmla="*/ 13 h 42"/>
                      <a:gd name="T18" fmla="*/ 159 w 168"/>
                      <a:gd name="T19" fmla="*/ 18 h 42"/>
                      <a:gd name="T20" fmla="*/ 153 w 168"/>
                      <a:gd name="T21" fmla="*/ 10 h 42"/>
                      <a:gd name="T22" fmla="*/ 157 w 168"/>
                      <a:gd name="T23" fmla="*/ 4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8" h="42">
                        <a:moveTo>
                          <a:pt x="0" y="42"/>
                        </a:moveTo>
                        <a:cubicBezTo>
                          <a:pt x="17" y="38"/>
                          <a:pt x="42" y="30"/>
                          <a:pt x="58" y="23"/>
                        </a:cubicBezTo>
                        <a:cubicBezTo>
                          <a:pt x="62" y="21"/>
                          <a:pt x="66" y="19"/>
                          <a:pt x="70" y="17"/>
                        </a:cubicBezTo>
                        <a:cubicBezTo>
                          <a:pt x="90" y="8"/>
                          <a:pt x="113" y="4"/>
                          <a:pt x="135" y="0"/>
                        </a:cubicBezTo>
                        <a:cubicBezTo>
                          <a:pt x="137" y="0"/>
                          <a:pt x="139" y="0"/>
                          <a:pt x="140" y="0"/>
                        </a:cubicBezTo>
                        <a:cubicBezTo>
                          <a:pt x="142" y="0"/>
                          <a:pt x="143" y="1"/>
                          <a:pt x="144" y="1"/>
                        </a:cubicBezTo>
                        <a:cubicBezTo>
                          <a:pt x="146" y="1"/>
                          <a:pt x="149" y="0"/>
                          <a:pt x="151" y="0"/>
                        </a:cubicBezTo>
                        <a:cubicBezTo>
                          <a:pt x="155" y="0"/>
                          <a:pt x="158" y="3"/>
                          <a:pt x="161" y="6"/>
                        </a:cubicBezTo>
                        <a:cubicBezTo>
                          <a:pt x="163" y="8"/>
                          <a:pt x="166" y="10"/>
                          <a:pt x="168" y="13"/>
                        </a:cubicBezTo>
                        <a:cubicBezTo>
                          <a:pt x="166" y="14"/>
                          <a:pt x="161" y="17"/>
                          <a:pt x="159" y="18"/>
                        </a:cubicBezTo>
                        <a:cubicBezTo>
                          <a:pt x="157" y="19"/>
                          <a:pt x="154" y="11"/>
                          <a:pt x="153" y="10"/>
                        </a:cubicBezTo>
                        <a:cubicBezTo>
                          <a:pt x="151" y="7"/>
                          <a:pt x="156" y="6"/>
                          <a:pt x="157" y="4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Freeform 18">
                    <a:extLst>
                      <a:ext uri="{FF2B5EF4-FFF2-40B4-BE49-F238E27FC236}">
                        <a16:creationId xmlns:a16="http://schemas.microsoft.com/office/drawing/2014/main" id="{CD00AF21-D627-4AED-902A-962DFDA7BE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44596" y="2769639"/>
                    <a:ext cx="872245" cy="331947"/>
                  </a:xfrm>
                  <a:custGeom>
                    <a:avLst/>
                    <a:gdLst>
                      <a:gd name="T0" fmla="*/ 0 w 201"/>
                      <a:gd name="T1" fmla="*/ 28 h 75"/>
                      <a:gd name="T2" fmla="*/ 51 w 201"/>
                      <a:gd name="T3" fmla="*/ 24 h 75"/>
                      <a:gd name="T4" fmla="*/ 69 w 201"/>
                      <a:gd name="T5" fmla="*/ 22 h 75"/>
                      <a:gd name="T6" fmla="*/ 87 w 201"/>
                      <a:gd name="T7" fmla="*/ 23 h 75"/>
                      <a:gd name="T8" fmla="*/ 121 w 201"/>
                      <a:gd name="T9" fmla="*/ 22 h 75"/>
                      <a:gd name="T10" fmla="*/ 158 w 201"/>
                      <a:gd name="T11" fmla="*/ 25 h 75"/>
                      <a:gd name="T12" fmla="*/ 156 w 201"/>
                      <a:gd name="T13" fmla="*/ 19 h 75"/>
                      <a:gd name="T14" fmla="*/ 155 w 201"/>
                      <a:gd name="T15" fmla="*/ 17 h 75"/>
                      <a:gd name="T16" fmla="*/ 156 w 201"/>
                      <a:gd name="T17" fmla="*/ 14 h 75"/>
                      <a:gd name="T18" fmla="*/ 164 w 201"/>
                      <a:gd name="T19" fmla="*/ 9 h 75"/>
                      <a:gd name="T20" fmla="*/ 169 w 201"/>
                      <a:gd name="T21" fmla="*/ 0 h 75"/>
                      <a:gd name="T22" fmla="*/ 197 w 201"/>
                      <a:gd name="T23" fmla="*/ 2 h 75"/>
                      <a:gd name="T24" fmla="*/ 201 w 201"/>
                      <a:gd name="T25" fmla="*/ 4 h 75"/>
                      <a:gd name="T26" fmla="*/ 201 w 201"/>
                      <a:gd name="T27" fmla="*/ 8 h 75"/>
                      <a:gd name="T28" fmla="*/ 199 w 201"/>
                      <a:gd name="T29" fmla="*/ 26 h 75"/>
                      <a:gd name="T30" fmla="*/ 176 w 201"/>
                      <a:gd name="T31" fmla="*/ 28 h 75"/>
                      <a:gd name="T32" fmla="*/ 158 w 201"/>
                      <a:gd name="T33" fmla="*/ 27 h 75"/>
                      <a:gd name="T34" fmla="*/ 144 w 201"/>
                      <a:gd name="T35" fmla="*/ 30 h 75"/>
                      <a:gd name="T36" fmla="*/ 124 w 201"/>
                      <a:gd name="T37" fmla="*/ 36 h 75"/>
                      <a:gd name="T38" fmla="*/ 106 w 201"/>
                      <a:gd name="T39" fmla="*/ 45 h 75"/>
                      <a:gd name="T40" fmla="*/ 91 w 201"/>
                      <a:gd name="T41" fmla="*/ 49 h 75"/>
                      <a:gd name="T42" fmla="*/ 41 w 201"/>
                      <a:gd name="T43" fmla="*/ 63 h 75"/>
                      <a:gd name="T44" fmla="*/ 28 w 201"/>
                      <a:gd name="T45" fmla="*/ 69 h 75"/>
                      <a:gd name="T46" fmla="*/ 16 w 201"/>
                      <a:gd name="T47" fmla="*/ 73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01" h="75">
                        <a:moveTo>
                          <a:pt x="0" y="28"/>
                        </a:moveTo>
                        <a:cubicBezTo>
                          <a:pt x="17" y="28"/>
                          <a:pt x="35" y="27"/>
                          <a:pt x="51" y="24"/>
                        </a:cubicBezTo>
                        <a:cubicBezTo>
                          <a:pt x="57" y="23"/>
                          <a:pt x="63" y="22"/>
                          <a:pt x="69" y="22"/>
                        </a:cubicBezTo>
                        <a:cubicBezTo>
                          <a:pt x="75" y="22"/>
                          <a:pt x="81" y="23"/>
                          <a:pt x="87" y="23"/>
                        </a:cubicBezTo>
                        <a:cubicBezTo>
                          <a:pt x="98" y="23"/>
                          <a:pt x="110" y="20"/>
                          <a:pt x="121" y="22"/>
                        </a:cubicBezTo>
                        <a:cubicBezTo>
                          <a:pt x="134" y="23"/>
                          <a:pt x="146" y="28"/>
                          <a:pt x="158" y="25"/>
                        </a:cubicBezTo>
                        <a:cubicBezTo>
                          <a:pt x="159" y="23"/>
                          <a:pt x="158" y="20"/>
                          <a:pt x="156" y="19"/>
                        </a:cubicBezTo>
                        <a:cubicBezTo>
                          <a:pt x="155" y="18"/>
                          <a:pt x="155" y="18"/>
                          <a:pt x="155" y="17"/>
                        </a:cubicBezTo>
                        <a:cubicBezTo>
                          <a:pt x="154" y="16"/>
                          <a:pt x="155" y="15"/>
                          <a:pt x="156" y="14"/>
                        </a:cubicBezTo>
                        <a:cubicBezTo>
                          <a:pt x="159" y="12"/>
                          <a:pt x="162" y="11"/>
                          <a:pt x="164" y="9"/>
                        </a:cubicBezTo>
                        <a:cubicBezTo>
                          <a:pt x="167" y="6"/>
                          <a:pt x="169" y="3"/>
                          <a:pt x="169" y="0"/>
                        </a:cubicBezTo>
                        <a:cubicBezTo>
                          <a:pt x="178" y="0"/>
                          <a:pt x="188" y="1"/>
                          <a:pt x="197" y="2"/>
                        </a:cubicBezTo>
                        <a:cubicBezTo>
                          <a:pt x="198" y="3"/>
                          <a:pt x="200" y="3"/>
                          <a:pt x="201" y="4"/>
                        </a:cubicBezTo>
                        <a:cubicBezTo>
                          <a:pt x="201" y="5"/>
                          <a:pt x="201" y="7"/>
                          <a:pt x="201" y="8"/>
                        </a:cubicBezTo>
                        <a:cubicBezTo>
                          <a:pt x="200" y="14"/>
                          <a:pt x="199" y="20"/>
                          <a:pt x="199" y="26"/>
                        </a:cubicBezTo>
                        <a:cubicBezTo>
                          <a:pt x="191" y="28"/>
                          <a:pt x="184" y="29"/>
                          <a:pt x="176" y="28"/>
                        </a:cubicBezTo>
                        <a:cubicBezTo>
                          <a:pt x="170" y="28"/>
                          <a:pt x="164" y="27"/>
                          <a:pt x="158" y="27"/>
                        </a:cubicBezTo>
                        <a:cubicBezTo>
                          <a:pt x="154" y="27"/>
                          <a:pt x="149" y="29"/>
                          <a:pt x="144" y="30"/>
                        </a:cubicBezTo>
                        <a:cubicBezTo>
                          <a:pt x="137" y="31"/>
                          <a:pt x="130" y="33"/>
                          <a:pt x="124" y="36"/>
                        </a:cubicBezTo>
                        <a:cubicBezTo>
                          <a:pt x="118" y="38"/>
                          <a:pt x="112" y="43"/>
                          <a:pt x="106" y="45"/>
                        </a:cubicBezTo>
                        <a:cubicBezTo>
                          <a:pt x="101" y="47"/>
                          <a:pt x="96" y="48"/>
                          <a:pt x="91" y="49"/>
                        </a:cubicBezTo>
                        <a:cubicBezTo>
                          <a:pt x="74" y="53"/>
                          <a:pt x="57" y="57"/>
                          <a:pt x="41" y="63"/>
                        </a:cubicBezTo>
                        <a:cubicBezTo>
                          <a:pt x="36" y="64"/>
                          <a:pt x="32" y="66"/>
                          <a:pt x="28" y="69"/>
                        </a:cubicBezTo>
                        <a:cubicBezTo>
                          <a:pt x="24" y="71"/>
                          <a:pt x="20" y="75"/>
                          <a:pt x="16" y="73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" name="Freeform 19">
                    <a:extLst>
                      <a:ext uri="{FF2B5EF4-FFF2-40B4-BE49-F238E27FC236}">
                        <a16:creationId xmlns:a16="http://schemas.microsoft.com/office/drawing/2014/main" id="{78E3BCA0-D72B-4C94-B3B4-9D5B1C394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78828" y="2769639"/>
                    <a:ext cx="38644" cy="114400"/>
                  </a:xfrm>
                  <a:custGeom>
                    <a:avLst/>
                    <a:gdLst>
                      <a:gd name="T0" fmla="*/ 8 w 9"/>
                      <a:gd name="T1" fmla="*/ 0 h 26"/>
                      <a:gd name="T2" fmla="*/ 7 w 9"/>
                      <a:gd name="T3" fmla="*/ 17 h 26"/>
                      <a:gd name="T4" fmla="*/ 0 w 9"/>
                      <a:gd name="T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" h="26">
                        <a:moveTo>
                          <a:pt x="8" y="0"/>
                        </a:moveTo>
                        <a:cubicBezTo>
                          <a:pt x="8" y="4"/>
                          <a:pt x="9" y="13"/>
                          <a:pt x="7" y="17"/>
                        </a:cubicBezTo>
                        <a:cubicBezTo>
                          <a:pt x="5" y="19"/>
                          <a:pt x="1" y="24"/>
                          <a:pt x="0" y="26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Freeform 20">
                    <a:extLst>
                      <a:ext uri="{FF2B5EF4-FFF2-40B4-BE49-F238E27FC236}">
                        <a16:creationId xmlns:a16="http://schemas.microsoft.com/office/drawing/2014/main" id="{BAB90B8A-FB07-4EAF-94A5-32EDAE6BAA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13161" y="2362676"/>
                    <a:ext cx="892487" cy="525114"/>
                  </a:xfrm>
                  <a:custGeom>
                    <a:avLst/>
                    <a:gdLst>
                      <a:gd name="T0" fmla="*/ 0 w 206"/>
                      <a:gd name="T1" fmla="*/ 116 h 119"/>
                      <a:gd name="T2" fmla="*/ 16 w 206"/>
                      <a:gd name="T3" fmla="*/ 115 h 119"/>
                      <a:gd name="T4" fmla="*/ 31 w 206"/>
                      <a:gd name="T5" fmla="*/ 107 h 119"/>
                      <a:gd name="T6" fmla="*/ 44 w 206"/>
                      <a:gd name="T7" fmla="*/ 107 h 119"/>
                      <a:gd name="T8" fmla="*/ 52 w 206"/>
                      <a:gd name="T9" fmla="*/ 107 h 119"/>
                      <a:gd name="T10" fmla="*/ 54 w 206"/>
                      <a:gd name="T11" fmla="*/ 104 h 119"/>
                      <a:gd name="T12" fmla="*/ 75 w 206"/>
                      <a:gd name="T13" fmla="*/ 96 h 119"/>
                      <a:gd name="T14" fmla="*/ 82 w 206"/>
                      <a:gd name="T15" fmla="*/ 97 h 119"/>
                      <a:gd name="T16" fmla="*/ 88 w 206"/>
                      <a:gd name="T17" fmla="*/ 95 h 119"/>
                      <a:gd name="T18" fmla="*/ 89 w 206"/>
                      <a:gd name="T19" fmla="*/ 89 h 119"/>
                      <a:gd name="T20" fmla="*/ 89 w 206"/>
                      <a:gd name="T21" fmla="*/ 73 h 119"/>
                      <a:gd name="T22" fmla="*/ 90 w 206"/>
                      <a:gd name="T23" fmla="*/ 70 h 119"/>
                      <a:gd name="T24" fmla="*/ 99 w 206"/>
                      <a:gd name="T25" fmla="*/ 69 h 119"/>
                      <a:gd name="T26" fmla="*/ 114 w 206"/>
                      <a:gd name="T27" fmla="*/ 55 h 119"/>
                      <a:gd name="T28" fmla="*/ 111 w 206"/>
                      <a:gd name="T29" fmla="*/ 47 h 119"/>
                      <a:gd name="T30" fmla="*/ 108 w 206"/>
                      <a:gd name="T31" fmla="*/ 45 h 119"/>
                      <a:gd name="T32" fmla="*/ 111 w 206"/>
                      <a:gd name="T33" fmla="*/ 35 h 119"/>
                      <a:gd name="T34" fmla="*/ 121 w 206"/>
                      <a:gd name="T35" fmla="*/ 30 h 119"/>
                      <a:gd name="T36" fmla="*/ 131 w 206"/>
                      <a:gd name="T37" fmla="*/ 17 h 119"/>
                      <a:gd name="T38" fmla="*/ 145 w 206"/>
                      <a:gd name="T39" fmla="*/ 11 h 119"/>
                      <a:gd name="T40" fmla="*/ 164 w 206"/>
                      <a:gd name="T41" fmla="*/ 5 h 119"/>
                      <a:gd name="T42" fmla="*/ 189 w 206"/>
                      <a:gd name="T43" fmla="*/ 0 h 119"/>
                      <a:gd name="T44" fmla="*/ 206 w 206"/>
                      <a:gd name="T45" fmla="*/ 5 h 119"/>
                      <a:gd name="T46" fmla="*/ 183 w 206"/>
                      <a:gd name="T47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06" h="119">
                        <a:moveTo>
                          <a:pt x="0" y="116"/>
                        </a:moveTo>
                        <a:cubicBezTo>
                          <a:pt x="5" y="119"/>
                          <a:pt x="11" y="117"/>
                          <a:pt x="16" y="115"/>
                        </a:cubicBezTo>
                        <a:cubicBezTo>
                          <a:pt x="21" y="112"/>
                          <a:pt x="25" y="109"/>
                          <a:pt x="31" y="107"/>
                        </a:cubicBezTo>
                        <a:cubicBezTo>
                          <a:pt x="35" y="106"/>
                          <a:pt x="40" y="106"/>
                          <a:pt x="44" y="107"/>
                        </a:cubicBezTo>
                        <a:cubicBezTo>
                          <a:pt x="47" y="107"/>
                          <a:pt x="50" y="108"/>
                          <a:pt x="52" y="107"/>
                        </a:cubicBezTo>
                        <a:cubicBezTo>
                          <a:pt x="53" y="106"/>
                          <a:pt x="54" y="105"/>
                          <a:pt x="54" y="104"/>
                        </a:cubicBezTo>
                        <a:cubicBezTo>
                          <a:pt x="59" y="97"/>
                          <a:pt x="68" y="94"/>
                          <a:pt x="75" y="96"/>
                        </a:cubicBezTo>
                        <a:cubicBezTo>
                          <a:pt x="77" y="96"/>
                          <a:pt x="80" y="97"/>
                          <a:pt x="82" y="97"/>
                        </a:cubicBezTo>
                        <a:cubicBezTo>
                          <a:pt x="84" y="98"/>
                          <a:pt x="87" y="97"/>
                          <a:pt x="88" y="95"/>
                        </a:cubicBezTo>
                        <a:cubicBezTo>
                          <a:pt x="89" y="93"/>
                          <a:pt x="89" y="91"/>
                          <a:pt x="89" y="89"/>
                        </a:cubicBezTo>
                        <a:cubicBezTo>
                          <a:pt x="88" y="84"/>
                          <a:pt x="88" y="78"/>
                          <a:pt x="89" y="73"/>
                        </a:cubicBezTo>
                        <a:cubicBezTo>
                          <a:pt x="89" y="72"/>
                          <a:pt x="89" y="71"/>
                          <a:pt x="90" y="70"/>
                        </a:cubicBezTo>
                        <a:cubicBezTo>
                          <a:pt x="92" y="67"/>
                          <a:pt x="96" y="68"/>
                          <a:pt x="99" y="69"/>
                        </a:cubicBezTo>
                        <a:cubicBezTo>
                          <a:pt x="106" y="69"/>
                          <a:pt x="114" y="62"/>
                          <a:pt x="114" y="55"/>
                        </a:cubicBezTo>
                        <a:cubicBezTo>
                          <a:pt x="114" y="52"/>
                          <a:pt x="113" y="49"/>
                          <a:pt x="111" y="47"/>
                        </a:cubicBezTo>
                        <a:cubicBezTo>
                          <a:pt x="110" y="46"/>
                          <a:pt x="109" y="46"/>
                          <a:pt x="108" y="45"/>
                        </a:cubicBezTo>
                        <a:cubicBezTo>
                          <a:pt x="105" y="42"/>
                          <a:pt x="108" y="37"/>
                          <a:pt x="111" y="35"/>
                        </a:cubicBezTo>
                        <a:cubicBezTo>
                          <a:pt x="114" y="33"/>
                          <a:pt x="118" y="32"/>
                          <a:pt x="121" y="30"/>
                        </a:cubicBezTo>
                        <a:cubicBezTo>
                          <a:pt x="125" y="27"/>
                          <a:pt x="127" y="21"/>
                          <a:pt x="131" y="17"/>
                        </a:cubicBezTo>
                        <a:cubicBezTo>
                          <a:pt x="135" y="14"/>
                          <a:pt x="140" y="12"/>
                          <a:pt x="145" y="11"/>
                        </a:cubicBezTo>
                        <a:cubicBezTo>
                          <a:pt x="151" y="9"/>
                          <a:pt x="158" y="7"/>
                          <a:pt x="164" y="5"/>
                        </a:cubicBezTo>
                        <a:cubicBezTo>
                          <a:pt x="172" y="3"/>
                          <a:pt x="180" y="0"/>
                          <a:pt x="189" y="0"/>
                        </a:cubicBezTo>
                        <a:cubicBezTo>
                          <a:pt x="195" y="0"/>
                          <a:pt x="202" y="1"/>
                          <a:pt x="206" y="5"/>
                        </a:cubicBezTo>
                        <a:cubicBezTo>
                          <a:pt x="199" y="9"/>
                          <a:pt x="188" y="5"/>
                          <a:pt x="183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Freeform 21">
                    <a:extLst>
                      <a:ext uri="{FF2B5EF4-FFF2-40B4-BE49-F238E27FC236}">
                        <a16:creationId xmlns:a16="http://schemas.microsoft.com/office/drawing/2014/main" id="{3BE42E30-0030-45CB-91C4-D0917583A9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62744" y="2375803"/>
                    <a:ext cx="82808" cy="61888"/>
                  </a:xfrm>
                  <a:custGeom>
                    <a:avLst/>
                    <a:gdLst>
                      <a:gd name="T0" fmla="*/ 19 w 19"/>
                      <a:gd name="T1" fmla="*/ 0 h 14"/>
                      <a:gd name="T2" fmla="*/ 16 w 19"/>
                      <a:gd name="T3" fmla="*/ 3 h 14"/>
                      <a:gd name="T4" fmla="*/ 15 w 19"/>
                      <a:gd name="T5" fmla="*/ 9 h 14"/>
                      <a:gd name="T6" fmla="*/ 8 w 19"/>
                      <a:gd name="T7" fmla="*/ 13 h 14"/>
                      <a:gd name="T8" fmla="*/ 2 w 19"/>
                      <a:gd name="T9" fmla="*/ 14 h 14"/>
                      <a:gd name="T10" fmla="*/ 0 w 19"/>
                      <a:gd name="T11" fmla="*/ 14 h 14"/>
                      <a:gd name="T12" fmla="*/ 0 w 19"/>
                      <a:gd name="T13" fmla="*/ 12 h 14"/>
                      <a:gd name="T14" fmla="*/ 0 w 19"/>
                      <a:gd name="T15" fmla="*/ 6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" h="14">
                        <a:moveTo>
                          <a:pt x="19" y="0"/>
                        </a:moveTo>
                        <a:cubicBezTo>
                          <a:pt x="17" y="0"/>
                          <a:pt x="16" y="2"/>
                          <a:pt x="16" y="3"/>
                        </a:cubicBezTo>
                        <a:cubicBezTo>
                          <a:pt x="16" y="5"/>
                          <a:pt x="16" y="7"/>
                          <a:pt x="15" y="9"/>
                        </a:cubicBezTo>
                        <a:cubicBezTo>
                          <a:pt x="14" y="11"/>
                          <a:pt x="11" y="12"/>
                          <a:pt x="8" y="13"/>
                        </a:cubicBezTo>
                        <a:cubicBezTo>
                          <a:pt x="6" y="13"/>
                          <a:pt x="4" y="14"/>
                          <a:pt x="2" y="14"/>
                        </a:cubicBezTo>
                        <a:cubicBezTo>
                          <a:pt x="1" y="14"/>
                          <a:pt x="0" y="14"/>
                          <a:pt x="0" y="14"/>
                        </a:cubicBezTo>
                        <a:cubicBezTo>
                          <a:pt x="0" y="13"/>
                          <a:pt x="0" y="13"/>
                          <a:pt x="0" y="12"/>
                        </a:cubicBezTo>
                        <a:cubicBezTo>
                          <a:pt x="0" y="10"/>
                          <a:pt x="0" y="8"/>
                          <a:pt x="0" y="6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" name="Freeform 22">
                    <a:extLst>
                      <a:ext uri="{FF2B5EF4-FFF2-40B4-BE49-F238E27FC236}">
                        <a16:creationId xmlns:a16="http://schemas.microsoft.com/office/drawing/2014/main" id="{E461A760-6058-40C9-A5E7-9663490B43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80567" y="2392682"/>
                    <a:ext cx="412200" cy="315068"/>
                  </a:xfrm>
                  <a:custGeom>
                    <a:avLst/>
                    <a:gdLst>
                      <a:gd name="T0" fmla="*/ 39 w 95"/>
                      <a:gd name="T1" fmla="*/ 12 h 71"/>
                      <a:gd name="T2" fmla="*/ 29 w 95"/>
                      <a:gd name="T3" fmla="*/ 18 h 71"/>
                      <a:gd name="T4" fmla="*/ 23 w 95"/>
                      <a:gd name="T5" fmla="*/ 19 h 71"/>
                      <a:gd name="T6" fmla="*/ 17 w 95"/>
                      <a:gd name="T7" fmla="*/ 29 h 71"/>
                      <a:gd name="T8" fmla="*/ 15 w 95"/>
                      <a:gd name="T9" fmla="*/ 41 h 71"/>
                      <a:gd name="T10" fmla="*/ 12 w 95"/>
                      <a:gd name="T11" fmla="*/ 49 h 71"/>
                      <a:gd name="T12" fmla="*/ 11 w 95"/>
                      <a:gd name="T13" fmla="*/ 54 h 71"/>
                      <a:gd name="T14" fmla="*/ 7 w 95"/>
                      <a:gd name="T15" fmla="*/ 57 h 71"/>
                      <a:gd name="T16" fmla="*/ 0 w 95"/>
                      <a:gd name="T17" fmla="*/ 71 h 71"/>
                      <a:gd name="T18" fmla="*/ 5 w 95"/>
                      <a:gd name="T19" fmla="*/ 67 h 71"/>
                      <a:gd name="T20" fmla="*/ 13 w 95"/>
                      <a:gd name="T21" fmla="*/ 66 h 71"/>
                      <a:gd name="T22" fmla="*/ 16 w 95"/>
                      <a:gd name="T23" fmla="*/ 63 h 71"/>
                      <a:gd name="T24" fmla="*/ 20 w 95"/>
                      <a:gd name="T25" fmla="*/ 61 h 71"/>
                      <a:gd name="T26" fmla="*/ 43 w 95"/>
                      <a:gd name="T27" fmla="*/ 52 h 71"/>
                      <a:gd name="T28" fmla="*/ 53 w 95"/>
                      <a:gd name="T29" fmla="*/ 42 h 71"/>
                      <a:gd name="T30" fmla="*/ 55 w 95"/>
                      <a:gd name="T31" fmla="*/ 35 h 71"/>
                      <a:gd name="T32" fmla="*/ 80 w 95"/>
                      <a:gd name="T33" fmla="*/ 5 h 71"/>
                      <a:gd name="T34" fmla="*/ 95 w 95"/>
                      <a:gd name="T35" fmla="*/ 0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5" h="71">
                        <a:moveTo>
                          <a:pt x="39" y="12"/>
                        </a:moveTo>
                        <a:cubicBezTo>
                          <a:pt x="36" y="15"/>
                          <a:pt x="33" y="17"/>
                          <a:pt x="29" y="18"/>
                        </a:cubicBezTo>
                        <a:cubicBezTo>
                          <a:pt x="27" y="19"/>
                          <a:pt x="25" y="19"/>
                          <a:pt x="23" y="19"/>
                        </a:cubicBezTo>
                        <a:cubicBezTo>
                          <a:pt x="20" y="21"/>
                          <a:pt x="18" y="25"/>
                          <a:pt x="17" y="29"/>
                        </a:cubicBezTo>
                        <a:cubicBezTo>
                          <a:pt x="17" y="33"/>
                          <a:pt x="17" y="37"/>
                          <a:pt x="15" y="41"/>
                        </a:cubicBezTo>
                        <a:cubicBezTo>
                          <a:pt x="14" y="44"/>
                          <a:pt x="13" y="46"/>
                          <a:pt x="12" y="49"/>
                        </a:cubicBezTo>
                        <a:cubicBezTo>
                          <a:pt x="12" y="51"/>
                          <a:pt x="11" y="52"/>
                          <a:pt x="11" y="54"/>
                        </a:cubicBezTo>
                        <a:cubicBezTo>
                          <a:pt x="10" y="55"/>
                          <a:pt x="9" y="56"/>
                          <a:pt x="7" y="57"/>
                        </a:cubicBezTo>
                        <a:cubicBezTo>
                          <a:pt x="3" y="60"/>
                          <a:pt x="0" y="65"/>
                          <a:pt x="0" y="71"/>
                        </a:cubicBezTo>
                        <a:cubicBezTo>
                          <a:pt x="0" y="68"/>
                          <a:pt x="3" y="67"/>
                          <a:pt x="5" y="67"/>
                        </a:cubicBezTo>
                        <a:cubicBezTo>
                          <a:pt x="8" y="67"/>
                          <a:pt x="11" y="67"/>
                          <a:pt x="13" y="66"/>
                        </a:cubicBezTo>
                        <a:cubicBezTo>
                          <a:pt x="14" y="65"/>
                          <a:pt x="15" y="64"/>
                          <a:pt x="16" y="63"/>
                        </a:cubicBezTo>
                        <a:cubicBezTo>
                          <a:pt x="17" y="62"/>
                          <a:pt x="19" y="61"/>
                          <a:pt x="20" y="61"/>
                        </a:cubicBezTo>
                        <a:cubicBezTo>
                          <a:pt x="28" y="60"/>
                          <a:pt x="36" y="57"/>
                          <a:pt x="43" y="52"/>
                        </a:cubicBezTo>
                        <a:cubicBezTo>
                          <a:pt x="47" y="50"/>
                          <a:pt x="51" y="47"/>
                          <a:pt x="53" y="42"/>
                        </a:cubicBezTo>
                        <a:cubicBezTo>
                          <a:pt x="54" y="40"/>
                          <a:pt x="54" y="37"/>
                          <a:pt x="55" y="35"/>
                        </a:cubicBezTo>
                        <a:cubicBezTo>
                          <a:pt x="57" y="21"/>
                          <a:pt x="67" y="9"/>
                          <a:pt x="80" y="5"/>
                        </a:cubicBezTo>
                        <a:cubicBezTo>
                          <a:pt x="85" y="3"/>
                          <a:pt x="91" y="2"/>
                          <a:pt x="95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Freeform 23">
                    <a:extLst>
                      <a:ext uri="{FF2B5EF4-FFF2-40B4-BE49-F238E27FC236}">
                        <a16:creationId xmlns:a16="http://schemas.microsoft.com/office/drawing/2014/main" id="{7D136F4B-0D2E-424A-8FEF-F23DAC874F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61006" y="2672118"/>
                    <a:ext cx="480287" cy="283186"/>
                  </a:xfrm>
                  <a:custGeom>
                    <a:avLst/>
                    <a:gdLst>
                      <a:gd name="T0" fmla="*/ 79 w 111"/>
                      <a:gd name="T1" fmla="*/ 0 h 64"/>
                      <a:gd name="T2" fmla="*/ 81 w 111"/>
                      <a:gd name="T3" fmla="*/ 13 h 64"/>
                      <a:gd name="T4" fmla="*/ 85 w 111"/>
                      <a:gd name="T5" fmla="*/ 18 h 64"/>
                      <a:gd name="T6" fmla="*/ 94 w 111"/>
                      <a:gd name="T7" fmla="*/ 18 h 64"/>
                      <a:gd name="T8" fmla="*/ 105 w 111"/>
                      <a:gd name="T9" fmla="*/ 20 h 64"/>
                      <a:gd name="T10" fmla="*/ 110 w 111"/>
                      <a:gd name="T11" fmla="*/ 30 h 64"/>
                      <a:gd name="T12" fmla="*/ 104 w 111"/>
                      <a:gd name="T13" fmla="*/ 37 h 64"/>
                      <a:gd name="T14" fmla="*/ 100 w 111"/>
                      <a:gd name="T15" fmla="*/ 39 h 64"/>
                      <a:gd name="T16" fmla="*/ 91 w 111"/>
                      <a:gd name="T17" fmla="*/ 37 h 64"/>
                      <a:gd name="T18" fmla="*/ 83 w 111"/>
                      <a:gd name="T19" fmla="*/ 38 h 64"/>
                      <a:gd name="T20" fmla="*/ 80 w 111"/>
                      <a:gd name="T21" fmla="*/ 41 h 64"/>
                      <a:gd name="T22" fmla="*/ 71 w 111"/>
                      <a:gd name="T23" fmla="*/ 45 h 64"/>
                      <a:gd name="T24" fmla="*/ 53 w 111"/>
                      <a:gd name="T25" fmla="*/ 46 h 64"/>
                      <a:gd name="T26" fmla="*/ 44 w 111"/>
                      <a:gd name="T27" fmla="*/ 47 h 64"/>
                      <a:gd name="T28" fmla="*/ 39 w 111"/>
                      <a:gd name="T29" fmla="*/ 42 h 64"/>
                      <a:gd name="T30" fmla="*/ 43 w 111"/>
                      <a:gd name="T31" fmla="*/ 51 h 64"/>
                      <a:gd name="T32" fmla="*/ 40 w 111"/>
                      <a:gd name="T33" fmla="*/ 54 h 64"/>
                      <a:gd name="T34" fmla="*/ 32 w 111"/>
                      <a:gd name="T35" fmla="*/ 56 h 64"/>
                      <a:gd name="T36" fmla="*/ 24 w 111"/>
                      <a:gd name="T37" fmla="*/ 56 h 64"/>
                      <a:gd name="T38" fmla="*/ 21 w 111"/>
                      <a:gd name="T39" fmla="*/ 62 h 64"/>
                      <a:gd name="T40" fmla="*/ 13 w 111"/>
                      <a:gd name="T41" fmla="*/ 63 h 64"/>
                      <a:gd name="T42" fmla="*/ 7 w 111"/>
                      <a:gd name="T43" fmla="*/ 59 h 64"/>
                      <a:gd name="T44" fmla="*/ 0 w 111"/>
                      <a:gd name="T45" fmla="*/ 49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1" h="64">
                        <a:moveTo>
                          <a:pt x="79" y="0"/>
                        </a:moveTo>
                        <a:cubicBezTo>
                          <a:pt x="78" y="4"/>
                          <a:pt x="79" y="9"/>
                          <a:pt x="81" y="13"/>
                        </a:cubicBezTo>
                        <a:cubicBezTo>
                          <a:pt x="82" y="15"/>
                          <a:pt x="83" y="17"/>
                          <a:pt x="85" y="18"/>
                        </a:cubicBezTo>
                        <a:cubicBezTo>
                          <a:pt x="88" y="19"/>
                          <a:pt x="91" y="19"/>
                          <a:pt x="94" y="18"/>
                        </a:cubicBezTo>
                        <a:cubicBezTo>
                          <a:pt x="97" y="18"/>
                          <a:pt x="102" y="18"/>
                          <a:pt x="105" y="20"/>
                        </a:cubicBezTo>
                        <a:cubicBezTo>
                          <a:pt x="108" y="22"/>
                          <a:pt x="111" y="26"/>
                          <a:pt x="110" y="30"/>
                        </a:cubicBezTo>
                        <a:cubicBezTo>
                          <a:pt x="109" y="33"/>
                          <a:pt x="107" y="35"/>
                          <a:pt x="104" y="37"/>
                        </a:cubicBezTo>
                        <a:cubicBezTo>
                          <a:pt x="103" y="38"/>
                          <a:pt x="101" y="38"/>
                          <a:pt x="100" y="39"/>
                        </a:cubicBezTo>
                        <a:cubicBezTo>
                          <a:pt x="97" y="39"/>
                          <a:pt x="94" y="38"/>
                          <a:pt x="91" y="37"/>
                        </a:cubicBezTo>
                        <a:cubicBezTo>
                          <a:pt x="88" y="36"/>
                          <a:pt x="85" y="36"/>
                          <a:pt x="83" y="38"/>
                        </a:cubicBezTo>
                        <a:cubicBezTo>
                          <a:pt x="82" y="39"/>
                          <a:pt x="81" y="40"/>
                          <a:pt x="80" y="41"/>
                        </a:cubicBezTo>
                        <a:cubicBezTo>
                          <a:pt x="78" y="44"/>
                          <a:pt x="74" y="45"/>
                          <a:pt x="71" y="45"/>
                        </a:cubicBezTo>
                        <a:cubicBezTo>
                          <a:pt x="65" y="46"/>
                          <a:pt x="59" y="45"/>
                          <a:pt x="53" y="46"/>
                        </a:cubicBezTo>
                        <a:cubicBezTo>
                          <a:pt x="50" y="47"/>
                          <a:pt x="47" y="48"/>
                          <a:pt x="44" y="47"/>
                        </a:cubicBezTo>
                        <a:cubicBezTo>
                          <a:pt x="42" y="47"/>
                          <a:pt x="39" y="45"/>
                          <a:pt x="39" y="42"/>
                        </a:cubicBezTo>
                        <a:cubicBezTo>
                          <a:pt x="37" y="45"/>
                          <a:pt x="43" y="48"/>
                          <a:pt x="43" y="51"/>
                        </a:cubicBezTo>
                        <a:cubicBezTo>
                          <a:pt x="43" y="53"/>
                          <a:pt x="41" y="54"/>
                          <a:pt x="40" y="54"/>
                        </a:cubicBezTo>
                        <a:cubicBezTo>
                          <a:pt x="38" y="56"/>
                          <a:pt x="35" y="56"/>
                          <a:pt x="32" y="56"/>
                        </a:cubicBezTo>
                        <a:cubicBezTo>
                          <a:pt x="29" y="56"/>
                          <a:pt x="26" y="55"/>
                          <a:pt x="24" y="56"/>
                        </a:cubicBezTo>
                        <a:cubicBezTo>
                          <a:pt x="21" y="56"/>
                          <a:pt x="19" y="60"/>
                          <a:pt x="21" y="62"/>
                        </a:cubicBezTo>
                        <a:cubicBezTo>
                          <a:pt x="19" y="64"/>
                          <a:pt x="16" y="64"/>
                          <a:pt x="13" y="63"/>
                        </a:cubicBezTo>
                        <a:cubicBezTo>
                          <a:pt x="11" y="62"/>
                          <a:pt x="9" y="60"/>
                          <a:pt x="7" y="59"/>
                        </a:cubicBezTo>
                        <a:cubicBezTo>
                          <a:pt x="4" y="56"/>
                          <a:pt x="1" y="53"/>
                          <a:pt x="0" y="49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Freeform 24">
                    <a:extLst>
                      <a:ext uri="{FF2B5EF4-FFF2-40B4-BE49-F238E27FC236}">
                        <a16:creationId xmlns:a16="http://schemas.microsoft.com/office/drawing/2014/main" id="{62E2FB61-B1AC-4A88-A66C-1DE5DDF78B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46649" y="2842896"/>
                    <a:ext cx="277606" cy="522088"/>
                  </a:xfrm>
                  <a:custGeom>
                    <a:avLst/>
                    <a:gdLst>
                      <a:gd name="T0" fmla="*/ 45 w 65"/>
                      <a:gd name="T1" fmla="*/ 0 h 119"/>
                      <a:gd name="T2" fmla="*/ 50 w 65"/>
                      <a:gd name="T3" fmla="*/ 5 h 119"/>
                      <a:gd name="T4" fmla="*/ 49 w 65"/>
                      <a:gd name="T5" fmla="*/ 12 h 119"/>
                      <a:gd name="T6" fmla="*/ 46 w 65"/>
                      <a:gd name="T7" fmla="*/ 18 h 119"/>
                      <a:gd name="T8" fmla="*/ 40 w 65"/>
                      <a:gd name="T9" fmla="*/ 20 h 119"/>
                      <a:gd name="T10" fmla="*/ 36 w 65"/>
                      <a:gd name="T11" fmla="*/ 18 h 119"/>
                      <a:gd name="T12" fmla="*/ 25 w 65"/>
                      <a:gd name="T13" fmla="*/ 17 h 119"/>
                      <a:gd name="T14" fmla="*/ 20 w 65"/>
                      <a:gd name="T15" fmla="*/ 20 h 119"/>
                      <a:gd name="T16" fmla="*/ 17 w 65"/>
                      <a:gd name="T17" fmla="*/ 28 h 119"/>
                      <a:gd name="T18" fmla="*/ 24 w 65"/>
                      <a:gd name="T19" fmla="*/ 59 h 119"/>
                      <a:gd name="T20" fmla="*/ 22 w 65"/>
                      <a:gd name="T21" fmla="*/ 68 h 119"/>
                      <a:gd name="T22" fmla="*/ 19 w 65"/>
                      <a:gd name="T23" fmla="*/ 70 h 119"/>
                      <a:gd name="T24" fmla="*/ 19 w 65"/>
                      <a:gd name="T25" fmla="*/ 73 h 119"/>
                      <a:gd name="T26" fmla="*/ 12 w 65"/>
                      <a:gd name="T27" fmla="*/ 79 h 119"/>
                      <a:gd name="T28" fmla="*/ 1 w 65"/>
                      <a:gd name="T29" fmla="*/ 96 h 119"/>
                      <a:gd name="T30" fmla="*/ 3 w 65"/>
                      <a:gd name="T31" fmla="*/ 105 h 119"/>
                      <a:gd name="T32" fmla="*/ 11 w 65"/>
                      <a:gd name="T33" fmla="*/ 116 h 119"/>
                      <a:gd name="T34" fmla="*/ 23 w 65"/>
                      <a:gd name="T35" fmla="*/ 116 h 119"/>
                      <a:gd name="T36" fmla="*/ 26 w 65"/>
                      <a:gd name="T37" fmla="*/ 113 h 119"/>
                      <a:gd name="T38" fmla="*/ 31 w 65"/>
                      <a:gd name="T39" fmla="*/ 108 h 119"/>
                      <a:gd name="T40" fmla="*/ 46 w 65"/>
                      <a:gd name="T41" fmla="*/ 96 h 119"/>
                      <a:gd name="T42" fmla="*/ 48 w 65"/>
                      <a:gd name="T43" fmla="*/ 93 h 119"/>
                      <a:gd name="T44" fmla="*/ 50 w 65"/>
                      <a:gd name="T45" fmla="*/ 83 h 119"/>
                      <a:gd name="T46" fmla="*/ 58 w 65"/>
                      <a:gd name="T47" fmla="*/ 80 h 119"/>
                      <a:gd name="T48" fmla="*/ 65 w 65"/>
                      <a:gd name="T49" fmla="*/ 76 h 119"/>
                      <a:gd name="T50" fmla="*/ 64 w 65"/>
                      <a:gd name="T51" fmla="*/ 72 h 119"/>
                      <a:gd name="T52" fmla="*/ 61 w 65"/>
                      <a:gd name="T53" fmla="*/ 57 h 119"/>
                      <a:gd name="T54" fmla="*/ 55 w 65"/>
                      <a:gd name="T55" fmla="*/ 43 h 119"/>
                      <a:gd name="T56" fmla="*/ 51 w 65"/>
                      <a:gd name="T57" fmla="*/ 40 h 119"/>
                      <a:gd name="T58" fmla="*/ 49 w 65"/>
                      <a:gd name="T59" fmla="*/ 36 h 119"/>
                      <a:gd name="T60" fmla="*/ 44 w 65"/>
                      <a:gd name="T61" fmla="*/ 19 h 119"/>
                      <a:gd name="connsiteX0" fmla="*/ 6783 w 9860"/>
                      <a:gd name="connsiteY0" fmla="*/ 0 h 9907"/>
                      <a:gd name="connsiteX1" fmla="*/ 7552 w 9860"/>
                      <a:gd name="connsiteY1" fmla="*/ 420 h 9907"/>
                      <a:gd name="connsiteX2" fmla="*/ 7398 w 9860"/>
                      <a:gd name="connsiteY2" fmla="*/ 1008 h 9907"/>
                      <a:gd name="connsiteX3" fmla="*/ 6937 w 9860"/>
                      <a:gd name="connsiteY3" fmla="*/ 1513 h 9907"/>
                      <a:gd name="connsiteX4" fmla="*/ 6014 w 9860"/>
                      <a:gd name="connsiteY4" fmla="*/ 1681 h 9907"/>
                      <a:gd name="connsiteX5" fmla="*/ 5398 w 9860"/>
                      <a:gd name="connsiteY5" fmla="*/ 1513 h 9907"/>
                      <a:gd name="connsiteX6" fmla="*/ 3706 w 9860"/>
                      <a:gd name="connsiteY6" fmla="*/ 1429 h 9907"/>
                      <a:gd name="connsiteX7" fmla="*/ 2937 w 9860"/>
                      <a:gd name="connsiteY7" fmla="*/ 1681 h 9907"/>
                      <a:gd name="connsiteX8" fmla="*/ 2475 w 9860"/>
                      <a:gd name="connsiteY8" fmla="*/ 2353 h 9907"/>
                      <a:gd name="connsiteX9" fmla="*/ 3552 w 9860"/>
                      <a:gd name="connsiteY9" fmla="*/ 4958 h 9907"/>
                      <a:gd name="connsiteX10" fmla="*/ 3245 w 9860"/>
                      <a:gd name="connsiteY10" fmla="*/ 5714 h 9907"/>
                      <a:gd name="connsiteX11" fmla="*/ 2783 w 9860"/>
                      <a:gd name="connsiteY11" fmla="*/ 5882 h 9907"/>
                      <a:gd name="connsiteX12" fmla="*/ 2783 w 9860"/>
                      <a:gd name="connsiteY12" fmla="*/ 6134 h 9907"/>
                      <a:gd name="connsiteX13" fmla="*/ 2129 w 9860"/>
                      <a:gd name="connsiteY13" fmla="*/ 6820 h 9907"/>
                      <a:gd name="connsiteX14" fmla="*/ 14 w 9860"/>
                      <a:gd name="connsiteY14" fmla="*/ 8067 h 9907"/>
                      <a:gd name="connsiteX15" fmla="*/ 322 w 9860"/>
                      <a:gd name="connsiteY15" fmla="*/ 8824 h 9907"/>
                      <a:gd name="connsiteX16" fmla="*/ 1552 w 9860"/>
                      <a:gd name="connsiteY16" fmla="*/ 9748 h 9907"/>
                      <a:gd name="connsiteX17" fmla="*/ 3398 w 9860"/>
                      <a:gd name="connsiteY17" fmla="*/ 9748 h 9907"/>
                      <a:gd name="connsiteX18" fmla="*/ 3860 w 9860"/>
                      <a:gd name="connsiteY18" fmla="*/ 9496 h 9907"/>
                      <a:gd name="connsiteX19" fmla="*/ 4629 w 9860"/>
                      <a:gd name="connsiteY19" fmla="*/ 9076 h 9907"/>
                      <a:gd name="connsiteX20" fmla="*/ 6937 w 9860"/>
                      <a:gd name="connsiteY20" fmla="*/ 8067 h 9907"/>
                      <a:gd name="connsiteX21" fmla="*/ 7245 w 9860"/>
                      <a:gd name="connsiteY21" fmla="*/ 7815 h 9907"/>
                      <a:gd name="connsiteX22" fmla="*/ 7552 w 9860"/>
                      <a:gd name="connsiteY22" fmla="*/ 6975 h 9907"/>
                      <a:gd name="connsiteX23" fmla="*/ 8783 w 9860"/>
                      <a:gd name="connsiteY23" fmla="*/ 6723 h 9907"/>
                      <a:gd name="connsiteX24" fmla="*/ 9860 w 9860"/>
                      <a:gd name="connsiteY24" fmla="*/ 6387 h 9907"/>
                      <a:gd name="connsiteX25" fmla="*/ 9706 w 9860"/>
                      <a:gd name="connsiteY25" fmla="*/ 6050 h 9907"/>
                      <a:gd name="connsiteX26" fmla="*/ 9245 w 9860"/>
                      <a:gd name="connsiteY26" fmla="*/ 4790 h 9907"/>
                      <a:gd name="connsiteX27" fmla="*/ 8322 w 9860"/>
                      <a:gd name="connsiteY27" fmla="*/ 3613 h 9907"/>
                      <a:gd name="connsiteX28" fmla="*/ 7706 w 9860"/>
                      <a:gd name="connsiteY28" fmla="*/ 3361 h 9907"/>
                      <a:gd name="connsiteX29" fmla="*/ 7398 w 9860"/>
                      <a:gd name="connsiteY29" fmla="*/ 3025 h 9907"/>
                      <a:gd name="connsiteX30" fmla="*/ 6629 w 9860"/>
                      <a:gd name="connsiteY30" fmla="*/ 1597 h 9907"/>
                      <a:gd name="connsiteX0" fmla="*/ 6879 w 10000"/>
                      <a:gd name="connsiteY0" fmla="*/ 0 h 10000"/>
                      <a:gd name="connsiteX1" fmla="*/ 7659 w 10000"/>
                      <a:gd name="connsiteY1" fmla="*/ 424 h 10000"/>
                      <a:gd name="connsiteX2" fmla="*/ 7503 w 10000"/>
                      <a:gd name="connsiteY2" fmla="*/ 1017 h 10000"/>
                      <a:gd name="connsiteX3" fmla="*/ 7035 w 10000"/>
                      <a:gd name="connsiteY3" fmla="*/ 1527 h 10000"/>
                      <a:gd name="connsiteX4" fmla="*/ 6099 w 10000"/>
                      <a:gd name="connsiteY4" fmla="*/ 1697 h 10000"/>
                      <a:gd name="connsiteX5" fmla="*/ 5475 w 10000"/>
                      <a:gd name="connsiteY5" fmla="*/ 1527 h 10000"/>
                      <a:gd name="connsiteX6" fmla="*/ 3759 w 10000"/>
                      <a:gd name="connsiteY6" fmla="*/ 1442 h 10000"/>
                      <a:gd name="connsiteX7" fmla="*/ 2979 w 10000"/>
                      <a:gd name="connsiteY7" fmla="*/ 1697 h 10000"/>
                      <a:gd name="connsiteX8" fmla="*/ 2510 w 10000"/>
                      <a:gd name="connsiteY8" fmla="*/ 2375 h 10000"/>
                      <a:gd name="connsiteX9" fmla="*/ 3602 w 10000"/>
                      <a:gd name="connsiteY9" fmla="*/ 5005 h 10000"/>
                      <a:gd name="connsiteX10" fmla="*/ 3291 w 10000"/>
                      <a:gd name="connsiteY10" fmla="*/ 5768 h 10000"/>
                      <a:gd name="connsiteX11" fmla="*/ 2823 w 10000"/>
                      <a:gd name="connsiteY11" fmla="*/ 5937 h 10000"/>
                      <a:gd name="connsiteX12" fmla="*/ 2823 w 10000"/>
                      <a:gd name="connsiteY12" fmla="*/ 6192 h 10000"/>
                      <a:gd name="connsiteX13" fmla="*/ 2159 w 10000"/>
                      <a:gd name="connsiteY13" fmla="*/ 6884 h 10000"/>
                      <a:gd name="connsiteX14" fmla="*/ 14 w 10000"/>
                      <a:gd name="connsiteY14" fmla="*/ 8143 h 10000"/>
                      <a:gd name="connsiteX15" fmla="*/ 327 w 10000"/>
                      <a:gd name="connsiteY15" fmla="*/ 8907 h 10000"/>
                      <a:gd name="connsiteX16" fmla="*/ 1574 w 10000"/>
                      <a:gd name="connsiteY16" fmla="*/ 9840 h 10000"/>
                      <a:gd name="connsiteX17" fmla="*/ 3446 w 10000"/>
                      <a:gd name="connsiteY17" fmla="*/ 9840 h 10000"/>
                      <a:gd name="connsiteX18" fmla="*/ 3915 w 10000"/>
                      <a:gd name="connsiteY18" fmla="*/ 9585 h 10000"/>
                      <a:gd name="connsiteX19" fmla="*/ 4695 w 10000"/>
                      <a:gd name="connsiteY19" fmla="*/ 9161 h 10000"/>
                      <a:gd name="connsiteX20" fmla="*/ 7378 w 10000"/>
                      <a:gd name="connsiteY20" fmla="*/ 8325 h 10000"/>
                      <a:gd name="connsiteX21" fmla="*/ 7348 w 10000"/>
                      <a:gd name="connsiteY21" fmla="*/ 7888 h 10000"/>
                      <a:gd name="connsiteX22" fmla="*/ 7659 w 10000"/>
                      <a:gd name="connsiteY22" fmla="*/ 7040 h 10000"/>
                      <a:gd name="connsiteX23" fmla="*/ 8908 w 10000"/>
                      <a:gd name="connsiteY23" fmla="*/ 6786 h 10000"/>
                      <a:gd name="connsiteX24" fmla="*/ 10000 w 10000"/>
                      <a:gd name="connsiteY24" fmla="*/ 6447 h 10000"/>
                      <a:gd name="connsiteX25" fmla="*/ 9844 w 10000"/>
                      <a:gd name="connsiteY25" fmla="*/ 6107 h 10000"/>
                      <a:gd name="connsiteX26" fmla="*/ 9376 w 10000"/>
                      <a:gd name="connsiteY26" fmla="*/ 4835 h 10000"/>
                      <a:gd name="connsiteX27" fmla="*/ 8440 w 10000"/>
                      <a:gd name="connsiteY27" fmla="*/ 3647 h 10000"/>
                      <a:gd name="connsiteX28" fmla="*/ 7815 w 10000"/>
                      <a:gd name="connsiteY28" fmla="*/ 3393 h 10000"/>
                      <a:gd name="connsiteX29" fmla="*/ 7503 w 10000"/>
                      <a:gd name="connsiteY29" fmla="*/ 3053 h 10000"/>
                      <a:gd name="connsiteX30" fmla="*/ 6723 w 10000"/>
                      <a:gd name="connsiteY30" fmla="*/ 1612 h 10000"/>
                      <a:gd name="connsiteX0" fmla="*/ 6879 w 10000"/>
                      <a:gd name="connsiteY0" fmla="*/ 0 h 10000"/>
                      <a:gd name="connsiteX1" fmla="*/ 7659 w 10000"/>
                      <a:gd name="connsiteY1" fmla="*/ 424 h 10000"/>
                      <a:gd name="connsiteX2" fmla="*/ 7503 w 10000"/>
                      <a:gd name="connsiteY2" fmla="*/ 1017 h 10000"/>
                      <a:gd name="connsiteX3" fmla="*/ 7035 w 10000"/>
                      <a:gd name="connsiteY3" fmla="*/ 1527 h 10000"/>
                      <a:gd name="connsiteX4" fmla="*/ 6099 w 10000"/>
                      <a:gd name="connsiteY4" fmla="*/ 1697 h 10000"/>
                      <a:gd name="connsiteX5" fmla="*/ 5475 w 10000"/>
                      <a:gd name="connsiteY5" fmla="*/ 1527 h 10000"/>
                      <a:gd name="connsiteX6" fmla="*/ 3759 w 10000"/>
                      <a:gd name="connsiteY6" fmla="*/ 1442 h 10000"/>
                      <a:gd name="connsiteX7" fmla="*/ 2979 w 10000"/>
                      <a:gd name="connsiteY7" fmla="*/ 1697 h 10000"/>
                      <a:gd name="connsiteX8" fmla="*/ 2510 w 10000"/>
                      <a:gd name="connsiteY8" fmla="*/ 2375 h 10000"/>
                      <a:gd name="connsiteX9" fmla="*/ 3602 w 10000"/>
                      <a:gd name="connsiteY9" fmla="*/ 5005 h 10000"/>
                      <a:gd name="connsiteX10" fmla="*/ 3291 w 10000"/>
                      <a:gd name="connsiteY10" fmla="*/ 5768 h 10000"/>
                      <a:gd name="connsiteX11" fmla="*/ 2823 w 10000"/>
                      <a:gd name="connsiteY11" fmla="*/ 5937 h 10000"/>
                      <a:gd name="connsiteX12" fmla="*/ 2823 w 10000"/>
                      <a:gd name="connsiteY12" fmla="*/ 6192 h 10000"/>
                      <a:gd name="connsiteX13" fmla="*/ 2159 w 10000"/>
                      <a:gd name="connsiteY13" fmla="*/ 6884 h 10000"/>
                      <a:gd name="connsiteX14" fmla="*/ 14 w 10000"/>
                      <a:gd name="connsiteY14" fmla="*/ 8143 h 10000"/>
                      <a:gd name="connsiteX15" fmla="*/ 327 w 10000"/>
                      <a:gd name="connsiteY15" fmla="*/ 8907 h 10000"/>
                      <a:gd name="connsiteX16" fmla="*/ 1574 w 10000"/>
                      <a:gd name="connsiteY16" fmla="*/ 9840 h 10000"/>
                      <a:gd name="connsiteX17" fmla="*/ 3446 w 10000"/>
                      <a:gd name="connsiteY17" fmla="*/ 9840 h 10000"/>
                      <a:gd name="connsiteX18" fmla="*/ 3915 w 10000"/>
                      <a:gd name="connsiteY18" fmla="*/ 9585 h 10000"/>
                      <a:gd name="connsiteX19" fmla="*/ 4695 w 10000"/>
                      <a:gd name="connsiteY19" fmla="*/ 9161 h 10000"/>
                      <a:gd name="connsiteX20" fmla="*/ 7378 w 10000"/>
                      <a:gd name="connsiteY20" fmla="*/ 8325 h 10000"/>
                      <a:gd name="connsiteX21" fmla="*/ 7348 w 10000"/>
                      <a:gd name="connsiteY21" fmla="*/ 7888 h 10000"/>
                      <a:gd name="connsiteX22" fmla="*/ 7659 w 10000"/>
                      <a:gd name="connsiteY22" fmla="*/ 7040 h 10000"/>
                      <a:gd name="connsiteX23" fmla="*/ 8908 w 10000"/>
                      <a:gd name="connsiteY23" fmla="*/ 6786 h 10000"/>
                      <a:gd name="connsiteX24" fmla="*/ 10000 w 10000"/>
                      <a:gd name="connsiteY24" fmla="*/ 6447 h 10000"/>
                      <a:gd name="connsiteX25" fmla="*/ 9844 w 10000"/>
                      <a:gd name="connsiteY25" fmla="*/ 6107 h 10000"/>
                      <a:gd name="connsiteX26" fmla="*/ 9376 w 10000"/>
                      <a:gd name="connsiteY26" fmla="*/ 4835 h 10000"/>
                      <a:gd name="connsiteX27" fmla="*/ 8440 w 10000"/>
                      <a:gd name="connsiteY27" fmla="*/ 3647 h 10000"/>
                      <a:gd name="connsiteX28" fmla="*/ 7815 w 10000"/>
                      <a:gd name="connsiteY28" fmla="*/ 3393 h 10000"/>
                      <a:gd name="connsiteX29" fmla="*/ 7503 w 10000"/>
                      <a:gd name="connsiteY29" fmla="*/ 3053 h 10000"/>
                      <a:gd name="connsiteX30" fmla="*/ 6723 w 10000"/>
                      <a:gd name="connsiteY30" fmla="*/ 161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0000" h="10000">
                        <a:moveTo>
                          <a:pt x="6879" y="0"/>
                        </a:moveTo>
                        <a:cubicBezTo>
                          <a:pt x="7348" y="85"/>
                          <a:pt x="7503" y="254"/>
                          <a:pt x="7659" y="424"/>
                        </a:cubicBezTo>
                        <a:cubicBezTo>
                          <a:pt x="7659" y="678"/>
                          <a:pt x="7659" y="848"/>
                          <a:pt x="7503" y="1017"/>
                        </a:cubicBezTo>
                        <a:cubicBezTo>
                          <a:pt x="7348" y="1187"/>
                          <a:pt x="7192" y="1442"/>
                          <a:pt x="7035" y="1527"/>
                        </a:cubicBezTo>
                        <a:cubicBezTo>
                          <a:pt x="6723" y="1697"/>
                          <a:pt x="6412" y="1782"/>
                          <a:pt x="6099" y="1697"/>
                        </a:cubicBezTo>
                        <a:cubicBezTo>
                          <a:pt x="5787" y="1697"/>
                          <a:pt x="5787" y="1527"/>
                          <a:pt x="5475" y="1527"/>
                        </a:cubicBezTo>
                        <a:cubicBezTo>
                          <a:pt x="5007" y="1273"/>
                          <a:pt x="4383" y="1358"/>
                          <a:pt x="3759" y="1442"/>
                        </a:cubicBezTo>
                        <a:cubicBezTo>
                          <a:pt x="3446" y="1527"/>
                          <a:pt x="3135" y="1612"/>
                          <a:pt x="2979" y="1697"/>
                        </a:cubicBezTo>
                        <a:cubicBezTo>
                          <a:pt x="2666" y="1866"/>
                          <a:pt x="2510" y="2121"/>
                          <a:pt x="2510" y="2375"/>
                        </a:cubicBezTo>
                        <a:cubicBezTo>
                          <a:pt x="2355" y="3308"/>
                          <a:pt x="3291" y="4072"/>
                          <a:pt x="3602" y="5005"/>
                        </a:cubicBezTo>
                        <a:cubicBezTo>
                          <a:pt x="3759" y="5259"/>
                          <a:pt x="3759" y="5598"/>
                          <a:pt x="3291" y="5768"/>
                        </a:cubicBezTo>
                        <a:cubicBezTo>
                          <a:pt x="3135" y="5768"/>
                          <a:pt x="2979" y="5852"/>
                          <a:pt x="2823" y="5937"/>
                        </a:cubicBezTo>
                        <a:lnTo>
                          <a:pt x="2823" y="6192"/>
                        </a:lnTo>
                        <a:cubicBezTo>
                          <a:pt x="2666" y="6447"/>
                          <a:pt x="2628" y="6799"/>
                          <a:pt x="2159" y="6884"/>
                        </a:cubicBezTo>
                        <a:cubicBezTo>
                          <a:pt x="1067" y="7138"/>
                          <a:pt x="-142" y="7549"/>
                          <a:pt x="14" y="8143"/>
                        </a:cubicBezTo>
                        <a:cubicBezTo>
                          <a:pt x="14" y="8397"/>
                          <a:pt x="170" y="8651"/>
                          <a:pt x="327" y="8907"/>
                        </a:cubicBezTo>
                        <a:cubicBezTo>
                          <a:pt x="638" y="9246"/>
                          <a:pt x="950" y="9585"/>
                          <a:pt x="1574" y="9840"/>
                        </a:cubicBezTo>
                        <a:cubicBezTo>
                          <a:pt x="2043" y="10009"/>
                          <a:pt x="2979" y="10094"/>
                          <a:pt x="3446" y="9840"/>
                        </a:cubicBezTo>
                        <a:lnTo>
                          <a:pt x="3915" y="9585"/>
                        </a:lnTo>
                        <a:cubicBezTo>
                          <a:pt x="4071" y="9416"/>
                          <a:pt x="4383" y="9331"/>
                          <a:pt x="4695" y="9161"/>
                        </a:cubicBezTo>
                        <a:cubicBezTo>
                          <a:pt x="5846" y="9064"/>
                          <a:pt x="6484" y="8604"/>
                          <a:pt x="7378" y="8325"/>
                        </a:cubicBezTo>
                        <a:cubicBezTo>
                          <a:pt x="7535" y="8240"/>
                          <a:pt x="7348" y="7973"/>
                          <a:pt x="7348" y="7888"/>
                        </a:cubicBezTo>
                        <a:cubicBezTo>
                          <a:pt x="7659" y="7634"/>
                          <a:pt x="7348" y="7295"/>
                          <a:pt x="7659" y="7040"/>
                        </a:cubicBezTo>
                        <a:cubicBezTo>
                          <a:pt x="7815" y="6871"/>
                          <a:pt x="8440" y="6786"/>
                          <a:pt x="8908" y="6786"/>
                        </a:cubicBezTo>
                        <a:cubicBezTo>
                          <a:pt x="9376" y="6786"/>
                          <a:pt x="10000" y="6701"/>
                          <a:pt x="10000" y="6447"/>
                        </a:cubicBezTo>
                        <a:cubicBezTo>
                          <a:pt x="10000" y="6362"/>
                          <a:pt x="9844" y="6192"/>
                          <a:pt x="9844" y="6107"/>
                        </a:cubicBezTo>
                        <a:cubicBezTo>
                          <a:pt x="9531" y="5683"/>
                          <a:pt x="9531" y="5259"/>
                          <a:pt x="9376" y="4835"/>
                        </a:cubicBezTo>
                        <a:cubicBezTo>
                          <a:pt x="9220" y="4411"/>
                          <a:pt x="9064" y="3987"/>
                          <a:pt x="8440" y="3647"/>
                        </a:cubicBezTo>
                        <a:cubicBezTo>
                          <a:pt x="8128" y="3562"/>
                          <a:pt x="7972" y="3477"/>
                          <a:pt x="7815" y="3393"/>
                        </a:cubicBezTo>
                        <a:cubicBezTo>
                          <a:pt x="7659" y="3308"/>
                          <a:pt x="7503" y="3138"/>
                          <a:pt x="7503" y="3053"/>
                        </a:cubicBezTo>
                        <a:cubicBezTo>
                          <a:pt x="7348" y="2714"/>
                          <a:pt x="6879" y="1951"/>
                          <a:pt x="6723" y="1612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Freeform 25">
                    <a:extLst>
                      <a:ext uri="{FF2B5EF4-FFF2-40B4-BE49-F238E27FC236}">
                        <a16:creationId xmlns:a16="http://schemas.microsoft.com/office/drawing/2014/main" id="{9B47BF36-4AF7-4FE8-87A2-BAB4C1B1A3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40204" y="3149131"/>
                    <a:ext cx="117772" cy="71265"/>
                  </a:xfrm>
                  <a:custGeom>
                    <a:avLst/>
                    <a:gdLst>
                      <a:gd name="T0" fmla="*/ 27 w 27"/>
                      <a:gd name="T1" fmla="*/ 15 h 16"/>
                      <a:gd name="T2" fmla="*/ 27 w 27"/>
                      <a:gd name="T3" fmla="*/ 16 h 16"/>
                      <a:gd name="T4" fmla="*/ 15 w 27"/>
                      <a:gd name="T5" fmla="*/ 8 h 16"/>
                      <a:gd name="T6" fmla="*/ 12 w 27"/>
                      <a:gd name="T7" fmla="*/ 5 h 16"/>
                      <a:gd name="T8" fmla="*/ 5 w 27"/>
                      <a:gd name="T9" fmla="*/ 3 h 16"/>
                      <a:gd name="T10" fmla="*/ 0 w 27"/>
                      <a:gd name="T11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" h="16">
                        <a:moveTo>
                          <a:pt x="27" y="15"/>
                        </a:moveTo>
                        <a:cubicBezTo>
                          <a:pt x="27" y="15"/>
                          <a:pt x="27" y="16"/>
                          <a:pt x="27" y="16"/>
                        </a:cubicBezTo>
                        <a:cubicBezTo>
                          <a:pt x="22" y="15"/>
                          <a:pt x="18" y="12"/>
                          <a:pt x="15" y="8"/>
                        </a:cubicBezTo>
                        <a:cubicBezTo>
                          <a:pt x="14" y="7"/>
                          <a:pt x="13" y="6"/>
                          <a:pt x="12" y="5"/>
                        </a:cubicBezTo>
                        <a:cubicBezTo>
                          <a:pt x="10" y="4"/>
                          <a:pt x="8" y="4"/>
                          <a:pt x="5" y="3"/>
                        </a:cubicBezTo>
                        <a:cubicBezTo>
                          <a:pt x="3" y="3"/>
                          <a:pt x="1" y="2"/>
                          <a:pt x="0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Freeform 26">
                    <a:extLst>
                      <a:ext uri="{FF2B5EF4-FFF2-40B4-BE49-F238E27FC236}">
                        <a16:creationId xmlns:a16="http://schemas.microsoft.com/office/drawing/2014/main" id="{EF2E4F58-2BD5-47ED-B5B4-C6E23F034B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4056" y="2897167"/>
                    <a:ext cx="386438" cy="136905"/>
                  </a:xfrm>
                  <a:custGeom>
                    <a:avLst/>
                    <a:gdLst>
                      <a:gd name="T0" fmla="*/ 0 w 89"/>
                      <a:gd name="T1" fmla="*/ 26 h 31"/>
                      <a:gd name="T2" fmla="*/ 52 w 89"/>
                      <a:gd name="T3" fmla="*/ 26 h 31"/>
                      <a:gd name="T4" fmla="*/ 71 w 89"/>
                      <a:gd name="T5" fmla="*/ 31 h 31"/>
                      <a:gd name="T6" fmla="*/ 65 w 89"/>
                      <a:gd name="T7" fmla="*/ 25 h 31"/>
                      <a:gd name="T8" fmla="*/ 66 w 89"/>
                      <a:gd name="T9" fmla="*/ 18 h 31"/>
                      <a:gd name="T10" fmla="*/ 69 w 89"/>
                      <a:gd name="T11" fmla="*/ 16 h 31"/>
                      <a:gd name="T12" fmla="*/ 71 w 89"/>
                      <a:gd name="T13" fmla="*/ 8 h 31"/>
                      <a:gd name="T14" fmla="*/ 78 w 89"/>
                      <a:gd name="T15" fmla="*/ 0 h 31"/>
                      <a:gd name="T16" fmla="*/ 83 w 89"/>
                      <a:gd name="T17" fmla="*/ 1 h 31"/>
                      <a:gd name="T18" fmla="*/ 89 w 89"/>
                      <a:gd name="T19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9" h="31">
                        <a:moveTo>
                          <a:pt x="0" y="26"/>
                        </a:moveTo>
                        <a:cubicBezTo>
                          <a:pt x="17" y="27"/>
                          <a:pt x="35" y="27"/>
                          <a:pt x="52" y="26"/>
                        </a:cubicBezTo>
                        <a:cubicBezTo>
                          <a:pt x="59" y="26"/>
                          <a:pt x="67" y="26"/>
                          <a:pt x="71" y="31"/>
                        </a:cubicBezTo>
                        <a:cubicBezTo>
                          <a:pt x="69" y="29"/>
                          <a:pt x="67" y="28"/>
                          <a:pt x="65" y="25"/>
                        </a:cubicBezTo>
                        <a:cubicBezTo>
                          <a:pt x="64" y="23"/>
                          <a:pt x="64" y="19"/>
                          <a:pt x="66" y="18"/>
                        </a:cubicBezTo>
                        <a:cubicBezTo>
                          <a:pt x="67" y="17"/>
                          <a:pt x="68" y="16"/>
                          <a:pt x="69" y="16"/>
                        </a:cubicBezTo>
                        <a:cubicBezTo>
                          <a:pt x="71" y="14"/>
                          <a:pt x="71" y="10"/>
                          <a:pt x="71" y="8"/>
                        </a:cubicBezTo>
                        <a:cubicBezTo>
                          <a:pt x="71" y="4"/>
                          <a:pt x="74" y="0"/>
                          <a:pt x="78" y="0"/>
                        </a:cubicBezTo>
                        <a:cubicBezTo>
                          <a:pt x="80" y="0"/>
                          <a:pt x="81" y="1"/>
                          <a:pt x="83" y="1"/>
                        </a:cubicBezTo>
                        <a:cubicBezTo>
                          <a:pt x="85" y="2"/>
                          <a:pt x="88" y="2"/>
                          <a:pt x="89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Freeform 27">
                    <a:extLst>
                      <a:ext uri="{FF2B5EF4-FFF2-40B4-BE49-F238E27FC236}">
                        <a16:creationId xmlns:a16="http://schemas.microsoft.com/office/drawing/2014/main" id="{C496CB38-FB79-4417-B074-C64D81687A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80" y="3024694"/>
                    <a:ext cx="1464945" cy="146282"/>
                  </a:xfrm>
                  <a:custGeom>
                    <a:avLst/>
                    <a:gdLst>
                      <a:gd name="T0" fmla="*/ 0 w 333"/>
                      <a:gd name="T1" fmla="*/ 1 h 33"/>
                      <a:gd name="T2" fmla="*/ 168 w 333"/>
                      <a:gd name="T3" fmla="*/ 8 h 33"/>
                      <a:gd name="T4" fmla="*/ 333 w 333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3" h="33">
                        <a:moveTo>
                          <a:pt x="0" y="1"/>
                        </a:moveTo>
                        <a:cubicBezTo>
                          <a:pt x="11" y="0"/>
                          <a:pt x="168" y="8"/>
                          <a:pt x="168" y="8"/>
                        </a:cubicBezTo>
                        <a:cubicBezTo>
                          <a:pt x="168" y="8"/>
                          <a:pt x="290" y="25"/>
                          <a:pt x="333" y="33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Freeform 28">
                    <a:extLst>
                      <a:ext uri="{FF2B5EF4-FFF2-40B4-BE49-F238E27FC236}">
                        <a16:creationId xmlns:a16="http://schemas.microsoft.com/office/drawing/2014/main" id="{00924D22-2716-4836-BBD5-7E59BE9FC8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79" y="3525428"/>
                    <a:ext cx="1545195" cy="75016"/>
                  </a:xfrm>
                  <a:custGeom>
                    <a:avLst/>
                    <a:gdLst>
                      <a:gd name="T0" fmla="*/ 0 w 348"/>
                      <a:gd name="T1" fmla="*/ 17 h 17"/>
                      <a:gd name="T2" fmla="*/ 248 w 348"/>
                      <a:gd name="T3" fmla="*/ 3 h 17"/>
                      <a:gd name="T4" fmla="*/ 348 w 348"/>
                      <a:gd name="T5" fmla="*/ 11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" h="17">
                        <a:moveTo>
                          <a:pt x="0" y="17"/>
                        </a:moveTo>
                        <a:cubicBezTo>
                          <a:pt x="71" y="16"/>
                          <a:pt x="178" y="8"/>
                          <a:pt x="248" y="3"/>
                        </a:cubicBezTo>
                        <a:cubicBezTo>
                          <a:pt x="294" y="0"/>
                          <a:pt x="303" y="1"/>
                          <a:pt x="348" y="11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Freeform 29">
                    <a:extLst>
                      <a:ext uri="{FF2B5EF4-FFF2-40B4-BE49-F238E27FC236}">
                        <a16:creationId xmlns:a16="http://schemas.microsoft.com/office/drawing/2014/main" id="{FDF9F064-2A2D-4931-8141-A8668700C0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680" y="3613572"/>
                    <a:ext cx="1600077" cy="80643"/>
                  </a:xfrm>
                  <a:custGeom>
                    <a:avLst/>
                    <a:gdLst>
                      <a:gd name="T0" fmla="*/ 0 w 351"/>
                      <a:gd name="T1" fmla="*/ 18 h 18"/>
                      <a:gd name="T2" fmla="*/ 172 w 351"/>
                      <a:gd name="T3" fmla="*/ 13 h 18"/>
                      <a:gd name="T4" fmla="*/ 351 w 351"/>
                      <a:gd name="T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1" h="18">
                        <a:moveTo>
                          <a:pt x="0" y="18"/>
                        </a:moveTo>
                        <a:cubicBezTo>
                          <a:pt x="58" y="17"/>
                          <a:pt x="114" y="15"/>
                          <a:pt x="172" y="13"/>
                        </a:cubicBezTo>
                        <a:cubicBezTo>
                          <a:pt x="232" y="11"/>
                          <a:pt x="292" y="9"/>
                          <a:pt x="351" y="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Freeform 30">
                    <a:extLst>
                      <a:ext uri="{FF2B5EF4-FFF2-40B4-BE49-F238E27FC236}">
                        <a16:creationId xmlns:a16="http://schemas.microsoft.com/office/drawing/2014/main" id="{6E1A19D9-F7DD-419C-BC60-B545CCDF77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81073" y="3968024"/>
                    <a:ext cx="1340354" cy="983045"/>
                  </a:xfrm>
                  <a:custGeom>
                    <a:avLst/>
                    <a:gdLst>
                      <a:gd name="T0" fmla="*/ 0 w 314"/>
                      <a:gd name="T1" fmla="*/ 0 h 218"/>
                      <a:gd name="T2" fmla="*/ 35 w 314"/>
                      <a:gd name="T3" fmla="*/ 0 h 218"/>
                      <a:gd name="T4" fmla="*/ 122 w 314"/>
                      <a:gd name="T5" fmla="*/ 66 h 218"/>
                      <a:gd name="T6" fmla="*/ 150 w 314"/>
                      <a:gd name="T7" fmla="*/ 65 h 218"/>
                      <a:gd name="T8" fmla="*/ 194 w 314"/>
                      <a:gd name="T9" fmla="*/ 85 h 218"/>
                      <a:gd name="T10" fmla="*/ 314 w 314"/>
                      <a:gd name="T11" fmla="*/ 218 h 218"/>
                      <a:gd name="connsiteX0" fmla="*/ 0 w 9843"/>
                      <a:gd name="connsiteY0" fmla="*/ 0 h 10198"/>
                      <a:gd name="connsiteX1" fmla="*/ 1115 w 9843"/>
                      <a:gd name="connsiteY1" fmla="*/ 0 h 10198"/>
                      <a:gd name="connsiteX2" fmla="*/ 3885 w 9843"/>
                      <a:gd name="connsiteY2" fmla="*/ 3028 h 10198"/>
                      <a:gd name="connsiteX3" fmla="*/ 4777 w 9843"/>
                      <a:gd name="connsiteY3" fmla="*/ 2982 h 10198"/>
                      <a:gd name="connsiteX4" fmla="*/ 6178 w 9843"/>
                      <a:gd name="connsiteY4" fmla="*/ 3899 h 10198"/>
                      <a:gd name="connsiteX5" fmla="*/ 9843 w 9843"/>
                      <a:gd name="connsiteY5" fmla="*/ 10198 h 10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843" h="10198">
                        <a:moveTo>
                          <a:pt x="0" y="0"/>
                        </a:moveTo>
                        <a:lnTo>
                          <a:pt x="1115" y="0"/>
                        </a:lnTo>
                        <a:cubicBezTo>
                          <a:pt x="1115" y="0"/>
                          <a:pt x="3535" y="1743"/>
                          <a:pt x="3885" y="3028"/>
                        </a:cubicBezTo>
                        <a:lnTo>
                          <a:pt x="4777" y="2982"/>
                        </a:lnTo>
                        <a:lnTo>
                          <a:pt x="6178" y="3899"/>
                        </a:lnTo>
                        <a:cubicBezTo>
                          <a:pt x="10000" y="10000"/>
                          <a:pt x="9843" y="10198"/>
                          <a:pt x="9843" y="10198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Freeform 31">
                    <a:extLst>
                      <a:ext uri="{FF2B5EF4-FFF2-40B4-BE49-F238E27FC236}">
                        <a16:creationId xmlns:a16="http://schemas.microsoft.com/office/drawing/2014/main" id="{3A9C15FF-85F5-4EA2-8888-2FF115B823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78552" y="4118058"/>
                    <a:ext cx="927967" cy="812846"/>
                  </a:xfrm>
                  <a:custGeom>
                    <a:avLst/>
                    <a:gdLst>
                      <a:gd name="T0" fmla="*/ 0 w 204"/>
                      <a:gd name="T1" fmla="*/ 0 h 165"/>
                      <a:gd name="T2" fmla="*/ 8 w 204"/>
                      <a:gd name="T3" fmla="*/ 22 h 165"/>
                      <a:gd name="T4" fmla="*/ 15 w 204"/>
                      <a:gd name="T5" fmla="*/ 86 h 165"/>
                      <a:gd name="T6" fmla="*/ 17 w 204"/>
                      <a:gd name="T7" fmla="*/ 70 h 165"/>
                      <a:gd name="T8" fmla="*/ 204 w 204"/>
                      <a:gd name="T9" fmla="*/ 165 h 165"/>
                      <a:gd name="connsiteX0" fmla="*/ 0 w 10484"/>
                      <a:gd name="connsiteY0" fmla="*/ 0 h 11142"/>
                      <a:gd name="connsiteX1" fmla="*/ 392 w 10484"/>
                      <a:gd name="connsiteY1" fmla="*/ 1333 h 11142"/>
                      <a:gd name="connsiteX2" fmla="*/ 735 w 10484"/>
                      <a:gd name="connsiteY2" fmla="*/ 5212 h 11142"/>
                      <a:gd name="connsiteX3" fmla="*/ 833 w 10484"/>
                      <a:gd name="connsiteY3" fmla="*/ 4242 h 11142"/>
                      <a:gd name="connsiteX4" fmla="*/ 10484 w 10484"/>
                      <a:gd name="connsiteY4" fmla="*/ 11142 h 111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84" h="11142">
                        <a:moveTo>
                          <a:pt x="0" y="0"/>
                        </a:moveTo>
                        <a:lnTo>
                          <a:pt x="392" y="1333"/>
                        </a:lnTo>
                        <a:cubicBezTo>
                          <a:pt x="392" y="1333"/>
                          <a:pt x="196" y="3576"/>
                          <a:pt x="735" y="5212"/>
                        </a:cubicBezTo>
                        <a:cubicBezTo>
                          <a:pt x="735" y="5212"/>
                          <a:pt x="343" y="4182"/>
                          <a:pt x="833" y="4242"/>
                        </a:cubicBezTo>
                        <a:cubicBezTo>
                          <a:pt x="1373" y="4364"/>
                          <a:pt x="6023" y="6839"/>
                          <a:pt x="10484" y="11142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Freeform 32">
                    <a:extLst>
                      <a:ext uri="{FF2B5EF4-FFF2-40B4-BE49-F238E27FC236}">
                        <a16:creationId xmlns:a16="http://schemas.microsoft.com/office/drawing/2014/main" id="{2F2B1028-D44C-4C40-9CA1-C5DEBF11E1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7100" y="3397900"/>
                    <a:ext cx="268666" cy="862687"/>
                  </a:xfrm>
                  <a:custGeom>
                    <a:avLst/>
                    <a:gdLst>
                      <a:gd name="T0" fmla="*/ 0 w 62"/>
                      <a:gd name="T1" fmla="*/ 0 h 195"/>
                      <a:gd name="T2" fmla="*/ 62 w 62"/>
                      <a:gd name="T3" fmla="*/ 195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62" h="195">
                        <a:moveTo>
                          <a:pt x="0" y="0"/>
                        </a:moveTo>
                        <a:cubicBezTo>
                          <a:pt x="0" y="0"/>
                          <a:pt x="50" y="151"/>
                          <a:pt x="62" y="195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" name="Freeform 33">
                    <a:extLst>
                      <a:ext uri="{FF2B5EF4-FFF2-40B4-BE49-F238E27FC236}">
                        <a16:creationId xmlns:a16="http://schemas.microsoft.com/office/drawing/2014/main" id="{ECE16008-A082-4C1B-914B-1F294F50AA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4196" y="3401651"/>
                    <a:ext cx="230022" cy="562622"/>
                  </a:xfrm>
                  <a:custGeom>
                    <a:avLst/>
                    <a:gdLst>
                      <a:gd name="T0" fmla="*/ 0 w 53"/>
                      <a:gd name="T1" fmla="*/ 127 h 127"/>
                      <a:gd name="T2" fmla="*/ 15 w 53"/>
                      <a:gd name="T3" fmla="*/ 110 h 127"/>
                      <a:gd name="T4" fmla="*/ 53 w 53"/>
                      <a:gd name="T5" fmla="*/ 0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3" h="127">
                        <a:moveTo>
                          <a:pt x="0" y="127"/>
                        </a:moveTo>
                        <a:cubicBezTo>
                          <a:pt x="15" y="110"/>
                          <a:pt x="15" y="110"/>
                          <a:pt x="15" y="110"/>
                        </a:cubicBezTo>
                        <a:cubicBezTo>
                          <a:pt x="15" y="110"/>
                          <a:pt x="50" y="41"/>
                          <a:pt x="53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Line 34">
                    <a:extLst>
                      <a:ext uri="{FF2B5EF4-FFF2-40B4-BE49-F238E27FC236}">
                        <a16:creationId xmlns:a16="http://schemas.microsoft.com/office/drawing/2014/main" id="{A65546D4-6246-4130-913E-3B1E3C08B1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9256" y="3431658"/>
                    <a:ext cx="0" cy="125652"/>
                  </a:xfrm>
                  <a:prstGeom prst="line">
                    <a:avLst/>
                  </a:prstGeom>
                  <a:noFill/>
                  <a:ln w="15875" cap="rnd">
                    <a:solidFill>
                      <a:srgbClr val="A5A5A5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" name="Freeform 35">
                    <a:extLst>
                      <a:ext uri="{FF2B5EF4-FFF2-40B4-BE49-F238E27FC236}">
                        <a16:creationId xmlns:a16="http://schemas.microsoft.com/office/drawing/2014/main" id="{0BD45F7C-3C6A-4CE6-9A1E-0175443CB8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1169" y="3431658"/>
                    <a:ext cx="1197880" cy="1504841"/>
                  </a:xfrm>
                  <a:custGeom>
                    <a:avLst/>
                    <a:gdLst>
                      <a:gd name="T0" fmla="*/ 16 w 280"/>
                      <a:gd name="T1" fmla="*/ 0 h 329"/>
                      <a:gd name="T2" fmla="*/ 50 w 280"/>
                      <a:gd name="T3" fmla="*/ 27 h 329"/>
                      <a:gd name="T4" fmla="*/ 87 w 280"/>
                      <a:gd name="T5" fmla="*/ 72 h 329"/>
                      <a:gd name="T6" fmla="*/ 110 w 280"/>
                      <a:gd name="T7" fmla="*/ 92 h 329"/>
                      <a:gd name="T8" fmla="*/ 188 w 280"/>
                      <a:gd name="T9" fmla="*/ 154 h 329"/>
                      <a:gd name="T10" fmla="*/ 280 w 280"/>
                      <a:gd name="T11" fmla="*/ 329 h 329"/>
                      <a:gd name="T12" fmla="*/ 170 w 280"/>
                      <a:gd name="T13" fmla="*/ 200 h 329"/>
                      <a:gd name="T14" fmla="*/ 60 w 280"/>
                      <a:gd name="T15" fmla="*/ 142 h 329"/>
                      <a:gd name="T16" fmla="*/ 0 w 280"/>
                      <a:gd name="T17" fmla="*/ 123 h 329"/>
                      <a:gd name="connsiteX0" fmla="*/ 571 w 9863"/>
                      <a:gd name="connsiteY0" fmla="*/ 0 h 10327"/>
                      <a:gd name="connsiteX1" fmla="*/ 1786 w 9863"/>
                      <a:gd name="connsiteY1" fmla="*/ 821 h 10327"/>
                      <a:gd name="connsiteX2" fmla="*/ 3107 w 9863"/>
                      <a:gd name="connsiteY2" fmla="*/ 2188 h 10327"/>
                      <a:gd name="connsiteX3" fmla="*/ 3929 w 9863"/>
                      <a:gd name="connsiteY3" fmla="*/ 2796 h 10327"/>
                      <a:gd name="connsiteX4" fmla="*/ 6714 w 9863"/>
                      <a:gd name="connsiteY4" fmla="*/ 4681 h 10327"/>
                      <a:gd name="connsiteX5" fmla="*/ 9863 w 9863"/>
                      <a:gd name="connsiteY5" fmla="*/ 10327 h 10327"/>
                      <a:gd name="connsiteX6" fmla="*/ 6071 w 9863"/>
                      <a:gd name="connsiteY6" fmla="*/ 6079 h 10327"/>
                      <a:gd name="connsiteX7" fmla="*/ 2143 w 9863"/>
                      <a:gd name="connsiteY7" fmla="*/ 4316 h 10327"/>
                      <a:gd name="connsiteX8" fmla="*/ 0 w 9863"/>
                      <a:gd name="connsiteY8" fmla="*/ 3739 h 10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863" h="10327">
                        <a:moveTo>
                          <a:pt x="571" y="0"/>
                        </a:moveTo>
                        <a:cubicBezTo>
                          <a:pt x="571" y="0"/>
                          <a:pt x="1036" y="517"/>
                          <a:pt x="1786" y="821"/>
                        </a:cubicBezTo>
                        <a:cubicBezTo>
                          <a:pt x="1929" y="912"/>
                          <a:pt x="3107" y="2188"/>
                          <a:pt x="3107" y="2188"/>
                        </a:cubicBezTo>
                        <a:lnTo>
                          <a:pt x="3929" y="2796"/>
                        </a:lnTo>
                        <a:cubicBezTo>
                          <a:pt x="3929" y="2796"/>
                          <a:pt x="5725" y="3426"/>
                          <a:pt x="6714" y="4681"/>
                        </a:cubicBezTo>
                        <a:cubicBezTo>
                          <a:pt x="7703" y="5936"/>
                          <a:pt x="9327" y="8655"/>
                          <a:pt x="9863" y="10327"/>
                        </a:cubicBezTo>
                        <a:cubicBezTo>
                          <a:pt x="5934" y="6406"/>
                          <a:pt x="7358" y="7081"/>
                          <a:pt x="6071" y="6079"/>
                        </a:cubicBezTo>
                        <a:cubicBezTo>
                          <a:pt x="4784" y="5077"/>
                          <a:pt x="2143" y="4316"/>
                          <a:pt x="2143" y="4316"/>
                        </a:cubicBezTo>
                        <a:lnTo>
                          <a:pt x="0" y="3739"/>
                        </a:ln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Freeform 36">
                    <a:extLst>
                      <a:ext uri="{FF2B5EF4-FFF2-40B4-BE49-F238E27FC236}">
                        <a16:creationId xmlns:a16="http://schemas.microsoft.com/office/drawing/2014/main" id="{895D733B-FD9F-410A-943F-36A7ADB4A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4146" y="4931983"/>
                    <a:ext cx="1240281" cy="1324038"/>
                  </a:xfrm>
                  <a:custGeom>
                    <a:avLst/>
                    <a:gdLst>
                      <a:gd name="T0" fmla="*/ 239 w 286"/>
                      <a:gd name="T1" fmla="*/ 8 h 299"/>
                      <a:gd name="T2" fmla="*/ 250 w 286"/>
                      <a:gd name="T3" fmla="*/ 0 h 299"/>
                      <a:gd name="T4" fmla="*/ 264 w 286"/>
                      <a:gd name="T5" fmla="*/ 3 h 299"/>
                      <a:gd name="T6" fmla="*/ 283 w 286"/>
                      <a:gd name="T7" fmla="*/ 11 h 299"/>
                      <a:gd name="T8" fmla="*/ 286 w 286"/>
                      <a:gd name="T9" fmla="*/ 67 h 299"/>
                      <a:gd name="T10" fmla="*/ 268 w 286"/>
                      <a:gd name="T11" fmla="*/ 121 h 299"/>
                      <a:gd name="T12" fmla="*/ 237 w 286"/>
                      <a:gd name="T13" fmla="*/ 164 h 299"/>
                      <a:gd name="T14" fmla="*/ 213 w 286"/>
                      <a:gd name="T15" fmla="*/ 171 h 299"/>
                      <a:gd name="T16" fmla="*/ 188 w 286"/>
                      <a:gd name="T17" fmla="*/ 171 h 299"/>
                      <a:gd name="T18" fmla="*/ 178 w 286"/>
                      <a:gd name="T19" fmla="*/ 155 h 299"/>
                      <a:gd name="T20" fmla="*/ 192 w 286"/>
                      <a:gd name="T21" fmla="*/ 201 h 299"/>
                      <a:gd name="T22" fmla="*/ 169 w 286"/>
                      <a:gd name="T23" fmla="*/ 246 h 299"/>
                      <a:gd name="T24" fmla="*/ 169 w 286"/>
                      <a:gd name="T25" fmla="*/ 253 h 299"/>
                      <a:gd name="T26" fmla="*/ 151 w 286"/>
                      <a:gd name="T27" fmla="*/ 273 h 299"/>
                      <a:gd name="T28" fmla="*/ 137 w 286"/>
                      <a:gd name="T29" fmla="*/ 277 h 299"/>
                      <a:gd name="T30" fmla="*/ 98 w 286"/>
                      <a:gd name="T31" fmla="*/ 272 h 299"/>
                      <a:gd name="T32" fmla="*/ 98 w 286"/>
                      <a:gd name="T33" fmla="*/ 272 h 299"/>
                      <a:gd name="T34" fmla="*/ 84 w 286"/>
                      <a:gd name="T35" fmla="*/ 257 h 299"/>
                      <a:gd name="T36" fmla="*/ 54 w 286"/>
                      <a:gd name="T37" fmla="*/ 271 h 299"/>
                      <a:gd name="T38" fmla="*/ 48 w 286"/>
                      <a:gd name="T39" fmla="*/ 270 h 299"/>
                      <a:gd name="T40" fmla="*/ 49 w 286"/>
                      <a:gd name="T41" fmla="*/ 263 h 299"/>
                      <a:gd name="T42" fmla="*/ 41 w 286"/>
                      <a:gd name="T43" fmla="*/ 259 h 299"/>
                      <a:gd name="T44" fmla="*/ 40 w 286"/>
                      <a:gd name="T45" fmla="*/ 247 h 299"/>
                      <a:gd name="T46" fmla="*/ 24 w 286"/>
                      <a:gd name="T47" fmla="*/ 244 h 299"/>
                      <a:gd name="T48" fmla="*/ 0 w 286"/>
                      <a:gd name="T49" fmla="*/ 244 h 299"/>
                      <a:gd name="T50" fmla="*/ 14 w 286"/>
                      <a:gd name="T51" fmla="*/ 248 h 299"/>
                      <a:gd name="T52" fmla="*/ 20 w 286"/>
                      <a:gd name="T53" fmla="*/ 258 h 299"/>
                      <a:gd name="T54" fmla="*/ 30 w 286"/>
                      <a:gd name="T55" fmla="*/ 269 h 299"/>
                      <a:gd name="T56" fmla="*/ 26 w 286"/>
                      <a:gd name="T57" fmla="*/ 272 h 299"/>
                      <a:gd name="T58" fmla="*/ 22 w 286"/>
                      <a:gd name="T59" fmla="*/ 277 h 299"/>
                      <a:gd name="T60" fmla="*/ 21 w 286"/>
                      <a:gd name="T61" fmla="*/ 294 h 299"/>
                      <a:gd name="T62" fmla="*/ 39 w 286"/>
                      <a:gd name="T63" fmla="*/ 299 h 299"/>
                      <a:gd name="T64" fmla="*/ 98 w 286"/>
                      <a:gd name="T65" fmla="*/ 286 h 299"/>
                      <a:gd name="T66" fmla="*/ 106 w 286"/>
                      <a:gd name="T67" fmla="*/ 273 h 2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86" h="299">
                        <a:moveTo>
                          <a:pt x="239" y="8"/>
                        </a:moveTo>
                        <a:cubicBezTo>
                          <a:pt x="250" y="0"/>
                          <a:pt x="250" y="0"/>
                          <a:pt x="250" y="0"/>
                        </a:cubicBezTo>
                        <a:cubicBezTo>
                          <a:pt x="264" y="3"/>
                          <a:pt x="264" y="3"/>
                          <a:pt x="264" y="3"/>
                        </a:cubicBezTo>
                        <a:cubicBezTo>
                          <a:pt x="283" y="11"/>
                          <a:pt x="283" y="11"/>
                          <a:pt x="283" y="11"/>
                        </a:cubicBezTo>
                        <a:cubicBezTo>
                          <a:pt x="286" y="67"/>
                          <a:pt x="286" y="67"/>
                          <a:pt x="286" y="67"/>
                        </a:cubicBezTo>
                        <a:cubicBezTo>
                          <a:pt x="268" y="121"/>
                          <a:pt x="268" y="121"/>
                          <a:pt x="268" y="121"/>
                        </a:cubicBezTo>
                        <a:cubicBezTo>
                          <a:pt x="237" y="164"/>
                          <a:pt x="237" y="164"/>
                          <a:pt x="237" y="164"/>
                        </a:cubicBezTo>
                        <a:cubicBezTo>
                          <a:pt x="213" y="171"/>
                          <a:pt x="213" y="171"/>
                          <a:pt x="213" y="171"/>
                        </a:cubicBezTo>
                        <a:cubicBezTo>
                          <a:pt x="188" y="171"/>
                          <a:pt x="188" y="171"/>
                          <a:pt x="188" y="171"/>
                        </a:cubicBezTo>
                        <a:cubicBezTo>
                          <a:pt x="178" y="155"/>
                          <a:pt x="178" y="155"/>
                          <a:pt x="178" y="155"/>
                        </a:cubicBezTo>
                        <a:cubicBezTo>
                          <a:pt x="192" y="201"/>
                          <a:pt x="192" y="201"/>
                          <a:pt x="192" y="201"/>
                        </a:cubicBezTo>
                        <a:cubicBezTo>
                          <a:pt x="169" y="246"/>
                          <a:pt x="169" y="246"/>
                          <a:pt x="169" y="246"/>
                        </a:cubicBezTo>
                        <a:cubicBezTo>
                          <a:pt x="169" y="253"/>
                          <a:pt x="169" y="253"/>
                          <a:pt x="169" y="253"/>
                        </a:cubicBezTo>
                        <a:cubicBezTo>
                          <a:pt x="151" y="273"/>
                          <a:pt x="151" y="273"/>
                          <a:pt x="151" y="273"/>
                        </a:cubicBezTo>
                        <a:cubicBezTo>
                          <a:pt x="137" y="277"/>
                          <a:pt x="137" y="277"/>
                          <a:pt x="137" y="277"/>
                        </a:cubicBezTo>
                        <a:cubicBezTo>
                          <a:pt x="98" y="272"/>
                          <a:pt x="98" y="272"/>
                          <a:pt x="98" y="272"/>
                        </a:cubicBezTo>
                        <a:cubicBezTo>
                          <a:pt x="98" y="272"/>
                          <a:pt x="98" y="272"/>
                          <a:pt x="98" y="272"/>
                        </a:cubicBezTo>
                        <a:cubicBezTo>
                          <a:pt x="94" y="266"/>
                          <a:pt x="95" y="255"/>
                          <a:pt x="84" y="257"/>
                        </a:cubicBezTo>
                        <a:cubicBezTo>
                          <a:pt x="74" y="259"/>
                          <a:pt x="65" y="270"/>
                          <a:pt x="54" y="271"/>
                        </a:cubicBezTo>
                        <a:cubicBezTo>
                          <a:pt x="52" y="271"/>
                          <a:pt x="49" y="272"/>
                          <a:pt x="48" y="270"/>
                        </a:cubicBezTo>
                        <a:cubicBezTo>
                          <a:pt x="46" y="267"/>
                          <a:pt x="50" y="266"/>
                          <a:pt x="49" y="263"/>
                        </a:cubicBezTo>
                        <a:cubicBezTo>
                          <a:pt x="49" y="257"/>
                          <a:pt x="45" y="263"/>
                          <a:pt x="41" y="259"/>
                        </a:cubicBezTo>
                        <a:cubicBezTo>
                          <a:pt x="38" y="256"/>
                          <a:pt x="42" y="250"/>
                          <a:pt x="40" y="247"/>
                        </a:cubicBezTo>
                        <a:cubicBezTo>
                          <a:pt x="37" y="242"/>
                          <a:pt x="28" y="244"/>
                          <a:pt x="24" y="244"/>
                        </a:cubicBezTo>
                        <a:cubicBezTo>
                          <a:pt x="19" y="244"/>
                          <a:pt x="1" y="240"/>
                          <a:pt x="0" y="244"/>
                        </a:cubicBezTo>
                        <a:cubicBezTo>
                          <a:pt x="7" y="245"/>
                          <a:pt x="12" y="237"/>
                          <a:pt x="14" y="248"/>
                        </a:cubicBezTo>
                        <a:cubicBezTo>
                          <a:pt x="15" y="255"/>
                          <a:pt x="13" y="254"/>
                          <a:pt x="20" y="258"/>
                        </a:cubicBezTo>
                        <a:cubicBezTo>
                          <a:pt x="22" y="260"/>
                          <a:pt x="30" y="266"/>
                          <a:pt x="30" y="269"/>
                        </a:cubicBezTo>
                        <a:cubicBezTo>
                          <a:pt x="29" y="271"/>
                          <a:pt x="27" y="271"/>
                          <a:pt x="26" y="272"/>
                        </a:cubicBezTo>
                        <a:cubicBezTo>
                          <a:pt x="22" y="275"/>
                          <a:pt x="22" y="273"/>
                          <a:pt x="22" y="277"/>
                        </a:cubicBezTo>
                        <a:cubicBezTo>
                          <a:pt x="21" y="281"/>
                          <a:pt x="21" y="294"/>
                          <a:pt x="21" y="294"/>
                        </a:cubicBezTo>
                        <a:cubicBezTo>
                          <a:pt x="39" y="299"/>
                          <a:pt x="39" y="299"/>
                          <a:pt x="39" y="299"/>
                        </a:cubicBezTo>
                        <a:cubicBezTo>
                          <a:pt x="98" y="286"/>
                          <a:pt x="98" y="286"/>
                          <a:pt x="98" y="286"/>
                        </a:cubicBezTo>
                        <a:cubicBezTo>
                          <a:pt x="98" y="286"/>
                          <a:pt x="104" y="278"/>
                          <a:pt x="106" y="273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" name="Freeform 37">
                    <a:extLst>
                      <a:ext uri="{FF2B5EF4-FFF2-40B4-BE49-F238E27FC236}">
                        <a16:creationId xmlns:a16="http://schemas.microsoft.com/office/drawing/2014/main" id="{C8563C77-FF3E-4A7B-9432-DEEEB161CA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2953" y="4967616"/>
                    <a:ext cx="316511" cy="699527"/>
                  </a:xfrm>
                  <a:custGeom>
                    <a:avLst/>
                    <a:gdLst>
                      <a:gd name="T0" fmla="*/ 85 w 172"/>
                      <a:gd name="T1" fmla="*/ 0 h 373"/>
                      <a:gd name="T2" fmla="*/ 116 w 172"/>
                      <a:gd name="T3" fmla="*/ 5 h 373"/>
                      <a:gd name="T4" fmla="*/ 165 w 172"/>
                      <a:gd name="T5" fmla="*/ 38 h 373"/>
                      <a:gd name="T6" fmla="*/ 172 w 172"/>
                      <a:gd name="T7" fmla="*/ 135 h 373"/>
                      <a:gd name="T8" fmla="*/ 132 w 172"/>
                      <a:gd name="T9" fmla="*/ 262 h 373"/>
                      <a:gd name="T10" fmla="*/ 59 w 172"/>
                      <a:gd name="T11" fmla="*/ 361 h 373"/>
                      <a:gd name="T12" fmla="*/ 17 w 172"/>
                      <a:gd name="T13" fmla="*/ 373 h 373"/>
                      <a:gd name="T14" fmla="*/ 0 w 172"/>
                      <a:gd name="T15" fmla="*/ 349 h 373"/>
                      <a:gd name="T16" fmla="*/ 50 w 172"/>
                      <a:gd name="T17" fmla="*/ 340 h 373"/>
                      <a:gd name="T18" fmla="*/ 113 w 172"/>
                      <a:gd name="T19" fmla="*/ 243 h 373"/>
                      <a:gd name="T20" fmla="*/ 151 w 172"/>
                      <a:gd name="T21" fmla="*/ 123 h 373"/>
                      <a:gd name="T22" fmla="*/ 144 w 172"/>
                      <a:gd name="T23" fmla="*/ 40 h 373"/>
                      <a:gd name="T24" fmla="*/ 85 w 172"/>
                      <a:gd name="T25" fmla="*/ 0 h 3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2" h="373">
                        <a:moveTo>
                          <a:pt x="85" y="0"/>
                        </a:moveTo>
                        <a:lnTo>
                          <a:pt x="116" y="5"/>
                        </a:lnTo>
                        <a:lnTo>
                          <a:pt x="165" y="38"/>
                        </a:lnTo>
                        <a:lnTo>
                          <a:pt x="172" y="135"/>
                        </a:lnTo>
                        <a:lnTo>
                          <a:pt x="132" y="262"/>
                        </a:lnTo>
                        <a:lnTo>
                          <a:pt x="59" y="361"/>
                        </a:lnTo>
                        <a:lnTo>
                          <a:pt x="17" y="373"/>
                        </a:lnTo>
                        <a:lnTo>
                          <a:pt x="0" y="349"/>
                        </a:lnTo>
                        <a:lnTo>
                          <a:pt x="50" y="340"/>
                        </a:lnTo>
                        <a:lnTo>
                          <a:pt x="113" y="243"/>
                        </a:lnTo>
                        <a:lnTo>
                          <a:pt x="151" y="123"/>
                        </a:lnTo>
                        <a:lnTo>
                          <a:pt x="144" y="40"/>
                        </a:lnTo>
                        <a:lnTo>
                          <a:pt x="85" y="0"/>
                        </a:lnTo>
                        <a:close/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Freeform 38">
                    <a:extLst>
                      <a:ext uri="{FF2B5EF4-FFF2-40B4-BE49-F238E27FC236}">
                        <a16:creationId xmlns:a16="http://schemas.microsoft.com/office/drawing/2014/main" id="{8D486A8F-1AC1-4A19-89C1-0FC12836FE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95169" y="2900917"/>
                    <a:ext cx="513101" cy="954772"/>
                  </a:xfrm>
                  <a:custGeom>
                    <a:avLst/>
                    <a:gdLst>
                      <a:gd name="T0" fmla="*/ 102 w 102"/>
                      <a:gd name="T1" fmla="*/ 0 h 222"/>
                      <a:gd name="T2" fmla="*/ 91 w 102"/>
                      <a:gd name="T3" fmla="*/ 5 h 222"/>
                      <a:gd name="T4" fmla="*/ 57 w 102"/>
                      <a:gd name="T5" fmla="*/ 14 h 222"/>
                      <a:gd name="T6" fmla="*/ 4 w 102"/>
                      <a:gd name="T7" fmla="*/ 121 h 222"/>
                      <a:gd name="T8" fmla="*/ 0 w 102"/>
                      <a:gd name="T9" fmla="*/ 178 h 222"/>
                      <a:gd name="T10" fmla="*/ 27 w 102"/>
                      <a:gd name="T11" fmla="*/ 222 h 222"/>
                      <a:gd name="connsiteX0" fmla="*/ 11618 w 11618"/>
                      <a:gd name="connsiteY0" fmla="*/ 0 h 10000"/>
                      <a:gd name="connsiteX1" fmla="*/ 10540 w 11618"/>
                      <a:gd name="connsiteY1" fmla="*/ 225 h 10000"/>
                      <a:gd name="connsiteX2" fmla="*/ 7206 w 11618"/>
                      <a:gd name="connsiteY2" fmla="*/ 631 h 10000"/>
                      <a:gd name="connsiteX3" fmla="*/ 2010 w 11618"/>
                      <a:gd name="connsiteY3" fmla="*/ 5450 h 10000"/>
                      <a:gd name="connsiteX4" fmla="*/ 0 w 11618"/>
                      <a:gd name="connsiteY4" fmla="*/ 8091 h 10000"/>
                      <a:gd name="connsiteX5" fmla="*/ 4265 w 11618"/>
                      <a:gd name="connsiteY5" fmla="*/ 10000 h 10000"/>
                      <a:gd name="connsiteX0" fmla="*/ 11618 w 11618"/>
                      <a:gd name="connsiteY0" fmla="*/ 0 h 9796"/>
                      <a:gd name="connsiteX1" fmla="*/ 10540 w 11618"/>
                      <a:gd name="connsiteY1" fmla="*/ 225 h 9796"/>
                      <a:gd name="connsiteX2" fmla="*/ 7206 w 11618"/>
                      <a:gd name="connsiteY2" fmla="*/ 631 h 9796"/>
                      <a:gd name="connsiteX3" fmla="*/ 2010 w 11618"/>
                      <a:gd name="connsiteY3" fmla="*/ 5450 h 9796"/>
                      <a:gd name="connsiteX4" fmla="*/ 0 w 11618"/>
                      <a:gd name="connsiteY4" fmla="*/ 8091 h 9796"/>
                      <a:gd name="connsiteX5" fmla="*/ 1731 w 11618"/>
                      <a:gd name="connsiteY5" fmla="*/ 9782 h 9796"/>
                      <a:gd name="connsiteX0" fmla="*/ 10000 w 10000"/>
                      <a:gd name="connsiteY0" fmla="*/ 0 h 9918"/>
                      <a:gd name="connsiteX1" fmla="*/ 9072 w 10000"/>
                      <a:gd name="connsiteY1" fmla="*/ 230 h 9918"/>
                      <a:gd name="connsiteX2" fmla="*/ 6202 w 10000"/>
                      <a:gd name="connsiteY2" fmla="*/ 644 h 9918"/>
                      <a:gd name="connsiteX3" fmla="*/ 1730 w 10000"/>
                      <a:gd name="connsiteY3" fmla="*/ 5563 h 9918"/>
                      <a:gd name="connsiteX4" fmla="*/ 0 w 10000"/>
                      <a:gd name="connsiteY4" fmla="*/ 8259 h 9918"/>
                      <a:gd name="connsiteX5" fmla="*/ 1258 w 10000"/>
                      <a:gd name="connsiteY5" fmla="*/ 9887 h 9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9918">
                        <a:moveTo>
                          <a:pt x="10000" y="0"/>
                        </a:moveTo>
                        <a:cubicBezTo>
                          <a:pt x="9663" y="46"/>
                          <a:pt x="9325" y="138"/>
                          <a:pt x="9072" y="230"/>
                        </a:cubicBezTo>
                        <a:cubicBezTo>
                          <a:pt x="8143" y="413"/>
                          <a:pt x="6962" y="322"/>
                          <a:pt x="6202" y="644"/>
                        </a:cubicBezTo>
                        <a:cubicBezTo>
                          <a:pt x="1730" y="5563"/>
                          <a:pt x="2764" y="4295"/>
                          <a:pt x="1730" y="5563"/>
                        </a:cubicBezTo>
                        <a:cubicBezTo>
                          <a:pt x="696" y="6832"/>
                          <a:pt x="0" y="8259"/>
                          <a:pt x="0" y="8259"/>
                        </a:cubicBezTo>
                        <a:cubicBezTo>
                          <a:pt x="2278" y="10283"/>
                          <a:pt x="1258" y="9887"/>
                          <a:pt x="1258" y="9887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Freeform 39">
                    <a:extLst>
                      <a:ext uri="{FF2B5EF4-FFF2-40B4-BE49-F238E27FC236}">
                        <a16:creationId xmlns:a16="http://schemas.microsoft.com/office/drawing/2014/main" id="{DADF47F9-E7BD-4009-A916-33492E7930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70538" y="2942175"/>
                    <a:ext cx="305182" cy="507179"/>
                  </a:xfrm>
                  <a:custGeom>
                    <a:avLst/>
                    <a:gdLst>
                      <a:gd name="T0" fmla="*/ 31 w 76"/>
                      <a:gd name="T1" fmla="*/ 0 h 129"/>
                      <a:gd name="T2" fmla="*/ 31 w 76"/>
                      <a:gd name="T3" fmla="*/ 6 h 129"/>
                      <a:gd name="T4" fmla="*/ 26 w 76"/>
                      <a:gd name="T5" fmla="*/ 10 h 129"/>
                      <a:gd name="T6" fmla="*/ 20 w 76"/>
                      <a:gd name="T7" fmla="*/ 21 h 129"/>
                      <a:gd name="T8" fmla="*/ 4 w 76"/>
                      <a:gd name="T9" fmla="*/ 69 h 129"/>
                      <a:gd name="T10" fmla="*/ 2 w 76"/>
                      <a:gd name="T11" fmla="*/ 78 h 129"/>
                      <a:gd name="T12" fmla="*/ 5 w 76"/>
                      <a:gd name="T13" fmla="*/ 107 h 129"/>
                      <a:gd name="T14" fmla="*/ 9 w 76"/>
                      <a:gd name="T15" fmla="*/ 118 h 129"/>
                      <a:gd name="T16" fmla="*/ 21 w 76"/>
                      <a:gd name="T17" fmla="*/ 128 h 129"/>
                      <a:gd name="T18" fmla="*/ 28 w 76"/>
                      <a:gd name="T19" fmla="*/ 122 h 129"/>
                      <a:gd name="T20" fmla="*/ 35 w 76"/>
                      <a:gd name="T21" fmla="*/ 122 h 129"/>
                      <a:gd name="T22" fmla="*/ 38 w 76"/>
                      <a:gd name="T23" fmla="*/ 114 h 129"/>
                      <a:gd name="T24" fmla="*/ 47 w 76"/>
                      <a:gd name="T25" fmla="*/ 113 h 129"/>
                      <a:gd name="T26" fmla="*/ 76 w 76"/>
                      <a:gd name="T27" fmla="*/ 104 h 129"/>
                      <a:gd name="connsiteX0" fmla="*/ 3922 w 9843"/>
                      <a:gd name="connsiteY0" fmla="*/ 0 h 9930"/>
                      <a:gd name="connsiteX1" fmla="*/ 3922 w 9843"/>
                      <a:gd name="connsiteY1" fmla="*/ 465 h 9930"/>
                      <a:gd name="connsiteX2" fmla="*/ 3264 w 9843"/>
                      <a:gd name="connsiteY2" fmla="*/ 775 h 9930"/>
                      <a:gd name="connsiteX3" fmla="*/ 2475 w 9843"/>
                      <a:gd name="connsiteY3" fmla="*/ 1628 h 9930"/>
                      <a:gd name="connsiteX4" fmla="*/ 369 w 9843"/>
                      <a:gd name="connsiteY4" fmla="*/ 5349 h 9930"/>
                      <a:gd name="connsiteX5" fmla="*/ 106 w 9843"/>
                      <a:gd name="connsiteY5" fmla="*/ 6047 h 9930"/>
                      <a:gd name="connsiteX6" fmla="*/ 501 w 9843"/>
                      <a:gd name="connsiteY6" fmla="*/ 8295 h 9930"/>
                      <a:gd name="connsiteX7" fmla="*/ 1027 w 9843"/>
                      <a:gd name="connsiteY7" fmla="*/ 9147 h 9930"/>
                      <a:gd name="connsiteX8" fmla="*/ 2606 w 9843"/>
                      <a:gd name="connsiteY8" fmla="*/ 9922 h 9930"/>
                      <a:gd name="connsiteX9" fmla="*/ 3527 w 9843"/>
                      <a:gd name="connsiteY9" fmla="*/ 9457 h 9930"/>
                      <a:gd name="connsiteX10" fmla="*/ 4448 w 9843"/>
                      <a:gd name="connsiteY10" fmla="*/ 9248 h 9930"/>
                      <a:gd name="connsiteX11" fmla="*/ 4843 w 9843"/>
                      <a:gd name="connsiteY11" fmla="*/ 8837 h 9930"/>
                      <a:gd name="connsiteX12" fmla="*/ 6027 w 9843"/>
                      <a:gd name="connsiteY12" fmla="*/ 8760 h 9930"/>
                      <a:gd name="connsiteX13" fmla="*/ 9843 w 9843"/>
                      <a:gd name="connsiteY13" fmla="*/ 8062 h 9930"/>
                      <a:gd name="connsiteX0" fmla="*/ 3985 w 10000"/>
                      <a:gd name="connsiteY0" fmla="*/ 0 h 10000"/>
                      <a:gd name="connsiteX1" fmla="*/ 3985 w 10000"/>
                      <a:gd name="connsiteY1" fmla="*/ 468 h 10000"/>
                      <a:gd name="connsiteX2" fmla="*/ 3316 w 10000"/>
                      <a:gd name="connsiteY2" fmla="*/ 780 h 10000"/>
                      <a:gd name="connsiteX3" fmla="*/ 2514 w 10000"/>
                      <a:gd name="connsiteY3" fmla="*/ 1639 h 10000"/>
                      <a:gd name="connsiteX4" fmla="*/ 375 w 10000"/>
                      <a:gd name="connsiteY4" fmla="*/ 5387 h 10000"/>
                      <a:gd name="connsiteX5" fmla="*/ 108 w 10000"/>
                      <a:gd name="connsiteY5" fmla="*/ 6090 h 10000"/>
                      <a:gd name="connsiteX6" fmla="*/ 509 w 10000"/>
                      <a:gd name="connsiteY6" fmla="*/ 8353 h 10000"/>
                      <a:gd name="connsiteX7" fmla="*/ 1043 w 10000"/>
                      <a:gd name="connsiteY7" fmla="*/ 9211 h 10000"/>
                      <a:gd name="connsiteX8" fmla="*/ 2648 w 10000"/>
                      <a:gd name="connsiteY8" fmla="*/ 9992 h 10000"/>
                      <a:gd name="connsiteX9" fmla="*/ 3583 w 10000"/>
                      <a:gd name="connsiteY9" fmla="*/ 9524 h 10000"/>
                      <a:gd name="connsiteX10" fmla="*/ 6135 w 10000"/>
                      <a:gd name="connsiteY10" fmla="*/ 8934 h 10000"/>
                      <a:gd name="connsiteX11" fmla="*/ 4920 w 10000"/>
                      <a:gd name="connsiteY11" fmla="*/ 8899 h 10000"/>
                      <a:gd name="connsiteX12" fmla="*/ 6123 w 10000"/>
                      <a:gd name="connsiteY12" fmla="*/ 8822 h 10000"/>
                      <a:gd name="connsiteX13" fmla="*/ 10000 w 10000"/>
                      <a:gd name="connsiteY13" fmla="*/ 8119 h 10000"/>
                      <a:gd name="connsiteX0" fmla="*/ 3985 w 10000"/>
                      <a:gd name="connsiteY0" fmla="*/ 0 h 10000"/>
                      <a:gd name="connsiteX1" fmla="*/ 3985 w 10000"/>
                      <a:gd name="connsiteY1" fmla="*/ 468 h 10000"/>
                      <a:gd name="connsiteX2" fmla="*/ 3316 w 10000"/>
                      <a:gd name="connsiteY2" fmla="*/ 780 h 10000"/>
                      <a:gd name="connsiteX3" fmla="*/ 2514 w 10000"/>
                      <a:gd name="connsiteY3" fmla="*/ 1639 h 10000"/>
                      <a:gd name="connsiteX4" fmla="*/ 375 w 10000"/>
                      <a:gd name="connsiteY4" fmla="*/ 5387 h 10000"/>
                      <a:gd name="connsiteX5" fmla="*/ 108 w 10000"/>
                      <a:gd name="connsiteY5" fmla="*/ 6090 h 10000"/>
                      <a:gd name="connsiteX6" fmla="*/ 509 w 10000"/>
                      <a:gd name="connsiteY6" fmla="*/ 8353 h 10000"/>
                      <a:gd name="connsiteX7" fmla="*/ 1043 w 10000"/>
                      <a:gd name="connsiteY7" fmla="*/ 9211 h 10000"/>
                      <a:gd name="connsiteX8" fmla="*/ 2648 w 10000"/>
                      <a:gd name="connsiteY8" fmla="*/ 9992 h 10000"/>
                      <a:gd name="connsiteX9" fmla="*/ 3583 w 10000"/>
                      <a:gd name="connsiteY9" fmla="*/ 9524 h 10000"/>
                      <a:gd name="connsiteX10" fmla="*/ 6135 w 10000"/>
                      <a:gd name="connsiteY10" fmla="*/ 8934 h 10000"/>
                      <a:gd name="connsiteX11" fmla="*/ 4920 w 10000"/>
                      <a:gd name="connsiteY11" fmla="*/ 8899 h 10000"/>
                      <a:gd name="connsiteX12" fmla="*/ 8620 w 10000"/>
                      <a:gd name="connsiteY12" fmla="*/ 8486 h 10000"/>
                      <a:gd name="connsiteX13" fmla="*/ 10000 w 10000"/>
                      <a:gd name="connsiteY13" fmla="*/ 8119 h 10000"/>
                      <a:gd name="connsiteX0" fmla="*/ 3985 w 9927"/>
                      <a:gd name="connsiteY0" fmla="*/ 0 h 10000"/>
                      <a:gd name="connsiteX1" fmla="*/ 3985 w 9927"/>
                      <a:gd name="connsiteY1" fmla="*/ 468 h 10000"/>
                      <a:gd name="connsiteX2" fmla="*/ 3316 w 9927"/>
                      <a:gd name="connsiteY2" fmla="*/ 780 h 10000"/>
                      <a:gd name="connsiteX3" fmla="*/ 2514 w 9927"/>
                      <a:gd name="connsiteY3" fmla="*/ 1639 h 10000"/>
                      <a:gd name="connsiteX4" fmla="*/ 375 w 9927"/>
                      <a:gd name="connsiteY4" fmla="*/ 5387 h 10000"/>
                      <a:gd name="connsiteX5" fmla="*/ 108 w 9927"/>
                      <a:gd name="connsiteY5" fmla="*/ 6090 h 10000"/>
                      <a:gd name="connsiteX6" fmla="*/ 509 w 9927"/>
                      <a:gd name="connsiteY6" fmla="*/ 8353 h 10000"/>
                      <a:gd name="connsiteX7" fmla="*/ 1043 w 9927"/>
                      <a:gd name="connsiteY7" fmla="*/ 9211 h 10000"/>
                      <a:gd name="connsiteX8" fmla="*/ 2648 w 9927"/>
                      <a:gd name="connsiteY8" fmla="*/ 9992 h 10000"/>
                      <a:gd name="connsiteX9" fmla="*/ 3583 w 9927"/>
                      <a:gd name="connsiteY9" fmla="*/ 9524 h 10000"/>
                      <a:gd name="connsiteX10" fmla="*/ 6135 w 9927"/>
                      <a:gd name="connsiteY10" fmla="*/ 8934 h 10000"/>
                      <a:gd name="connsiteX11" fmla="*/ 4920 w 9927"/>
                      <a:gd name="connsiteY11" fmla="*/ 8899 h 10000"/>
                      <a:gd name="connsiteX12" fmla="*/ 8620 w 9927"/>
                      <a:gd name="connsiteY12" fmla="*/ 8486 h 10000"/>
                      <a:gd name="connsiteX13" fmla="*/ 9927 w 9927"/>
                      <a:gd name="connsiteY13" fmla="*/ 7025 h 10000"/>
                      <a:gd name="connsiteX0" fmla="*/ 4014 w 10000"/>
                      <a:gd name="connsiteY0" fmla="*/ 0 h 10000"/>
                      <a:gd name="connsiteX1" fmla="*/ 4014 w 10000"/>
                      <a:gd name="connsiteY1" fmla="*/ 468 h 10000"/>
                      <a:gd name="connsiteX2" fmla="*/ 3340 w 10000"/>
                      <a:gd name="connsiteY2" fmla="*/ 780 h 10000"/>
                      <a:gd name="connsiteX3" fmla="*/ 2532 w 10000"/>
                      <a:gd name="connsiteY3" fmla="*/ 1639 h 10000"/>
                      <a:gd name="connsiteX4" fmla="*/ 378 w 10000"/>
                      <a:gd name="connsiteY4" fmla="*/ 5387 h 10000"/>
                      <a:gd name="connsiteX5" fmla="*/ 109 w 10000"/>
                      <a:gd name="connsiteY5" fmla="*/ 6090 h 10000"/>
                      <a:gd name="connsiteX6" fmla="*/ 513 w 10000"/>
                      <a:gd name="connsiteY6" fmla="*/ 8353 h 10000"/>
                      <a:gd name="connsiteX7" fmla="*/ 1051 w 10000"/>
                      <a:gd name="connsiteY7" fmla="*/ 9211 h 10000"/>
                      <a:gd name="connsiteX8" fmla="*/ 2667 w 10000"/>
                      <a:gd name="connsiteY8" fmla="*/ 9992 h 10000"/>
                      <a:gd name="connsiteX9" fmla="*/ 3609 w 10000"/>
                      <a:gd name="connsiteY9" fmla="*/ 9524 h 10000"/>
                      <a:gd name="connsiteX10" fmla="*/ 6106 w 10000"/>
                      <a:gd name="connsiteY10" fmla="*/ 8345 h 10000"/>
                      <a:gd name="connsiteX11" fmla="*/ 4956 w 10000"/>
                      <a:gd name="connsiteY11" fmla="*/ 8899 h 10000"/>
                      <a:gd name="connsiteX12" fmla="*/ 8683 w 10000"/>
                      <a:gd name="connsiteY12" fmla="*/ 8486 h 10000"/>
                      <a:gd name="connsiteX13" fmla="*/ 10000 w 10000"/>
                      <a:gd name="connsiteY13" fmla="*/ 7025 h 10000"/>
                      <a:gd name="connsiteX0" fmla="*/ 4014 w 10000"/>
                      <a:gd name="connsiteY0" fmla="*/ 0 h 10000"/>
                      <a:gd name="connsiteX1" fmla="*/ 4014 w 10000"/>
                      <a:gd name="connsiteY1" fmla="*/ 468 h 10000"/>
                      <a:gd name="connsiteX2" fmla="*/ 3340 w 10000"/>
                      <a:gd name="connsiteY2" fmla="*/ 780 h 10000"/>
                      <a:gd name="connsiteX3" fmla="*/ 2532 w 10000"/>
                      <a:gd name="connsiteY3" fmla="*/ 1639 h 10000"/>
                      <a:gd name="connsiteX4" fmla="*/ 378 w 10000"/>
                      <a:gd name="connsiteY4" fmla="*/ 5387 h 10000"/>
                      <a:gd name="connsiteX5" fmla="*/ 109 w 10000"/>
                      <a:gd name="connsiteY5" fmla="*/ 6090 h 10000"/>
                      <a:gd name="connsiteX6" fmla="*/ 513 w 10000"/>
                      <a:gd name="connsiteY6" fmla="*/ 8353 h 10000"/>
                      <a:gd name="connsiteX7" fmla="*/ 1051 w 10000"/>
                      <a:gd name="connsiteY7" fmla="*/ 9211 h 10000"/>
                      <a:gd name="connsiteX8" fmla="*/ 2667 w 10000"/>
                      <a:gd name="connsiteY8" fmla="*/ 9992 h 10000"/>
                      <a:gd name="connsiteX9" fmla="*/ 3609 w 10000"/>
                      <a:gd name="connsiteY9" fmla="*/ 9524 h 10000"/>
                      <a:gd name="connsiteX10" fmla="*/ 4774 w 10000"/>
                      <a:gd name="connsiteY10" fmla="*/ 9060 h 10000"/>
                      <a:gd name="connsiteX11" fmla="*/ 4956 w 10000"/>
                      <a:gd name="connsiteY11" fmla="*/ 8899 h 10000"/>
                      <a:gd name="connsiteX12" fmla="*/ 8683 w 10000"/>
                      <a:gd name="connsiteY12" fmla="*/ 8486 h 10000"/>
                      <a:gd name="connsiteX13" fmla="*/ 10000 w 10000"/>
                      <a:gd name="connsiteY13" fmla="*/ 7025 h 10000"/>
                      <a:gd name="connsiteX0" fmla="*/ 4014 w 9482"/>
                      <a:gd name="connsiteY0" fmla="*/ 0 h 10000"/>
                      <a:gd name="connsiteX1" fmla="*/ 4014 w 9482"/>
                      <a:gd name="connsiteY1" fmla="*/ 468 h 10000"/>
                      <a:gd name="connsiteX2" fmla="*/ 3340 w 9482"/>
                      <a:gd name="connsiteY2" fmla="*/ 780 h 10000"/>
                      <a:gd name="connsiteX3" fmla="*/ 2532 w 9482"/>
                      <a:gd name="connsiteY3" fmla="*/ 1639 h 10000"/>
                      <a:gd name="connsiteX4" fmla="*/ 378 w 9482"/>
                      <a:gd name="connsiteY4" fmla="*/ 5387 h 10000"/>
                      <a:gd name="connsiteX5" fmla="*/ 109 w 9482"/>
                      <a:gd name="connsiteY5" fmla="*/ 6090 h 10000"/>
                      <a:gd name="connsiteX6" fmla="*/ 513 w 9482"/>
                      <a:gd name="connsiteY6" fmla="*/ 8353 h 10000"/>
                      <a:gd name="connsiteX7" fmla="*/ 1051 w 9482"/>
                      <a:gd name="connsiteY7" fmla="*/ 9211 h 10000"/>
                      <a:gd name="connsiteX8" fmla="*/ 2667 w 9482"/>
                      <a:gd name="connsiteY8" fmla="*/ 9992 h 10000"/>
                      <a:gd name="connsiteX9" fmla="*/ 3609 w 9482"/>
                      <a:gd name="connsiteY9" fmla="*/ 9524 h 10000"/>
                      <a:gd name="connsiteX10" fmla="*/ 4774 w 9482"/>
                      <a:gd name="connsiteY10" fmla="*/ 9060 h 10000"/>
                      <a:gd name="connsiteX11" fmla="*/ 4956 w 9482"/>
                      <a:gd name="connsiteY11" fmla="*/ 8899 h 10000"/>
                      <a:gd name="connsiteX12" fmla="*/ 8683 w 9482"/>
                      <a:gd name="connsiteY12" fmla="*/ 8486 h 10000"/>
                      <a:gd name="connsiteX13" fmla="*/ 9482 w 9482"/>
                      <a:gd name="connsiteY13" fmla="*/ 7682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9482" h="10000">
                        <a:moveTo>
                          <a:pt x="4014" y="0"/>
                        </a:moveTo>
                        <a:cubicBezTo>
                          <a:pt x="4283" y="79"/>
                          <a:pt x="4149" y="312"/>
                          <a:pt x="4014" y="468"/>
                        </a:cubicBezTo>
                        <a:cubicBezTo>
                          <a:pt x="3878" y="547"/>
                          <a:pt x="3609" y="624"/>
                          <a:pt x="3340" y="780"/>
                        </a:cubicBezTo>
                        <a:cubicBezTo>
                          <a:pt x="2936" y="1015"/>
                          <a:pt x="2802" y="1327"/>
                          <a:pt x="2532" y="1639"/>
                        </a:cubicBezTo>
                        <a:cubicBezTo>
                          <a:pt x="1860" y="2888"/>
                          <a:pt x="1186" y="4138"/>
                          <a:pt x="378" y="5387"/>
                        </a:cubicBezTo>
                        <a:cubicBezTo>
                          <a:pt x="244" y="5620"/>
                          <a:pt x="109" y="5855"/>
                          <a:pt x="109" y="6090"/>
                        </a:cubicBezTo>
                        <a:cubicBezTo>
                          <a:pt x="-161" y="6870"/>
                          <a:pt x="109" y="7651"/>
                          <a:pt x="513" y="8353"/>
                        </a:cubicBezTo>
                        <a:cubicBezTo>
                          <a:pt x="647" y="8666"/>
                          <a:pt x="917" y="8978"/>
                          <a:pt x="1051" y="9211"/>
                        </a:cubicBezTo>
                        <a:cubicBezTo>
                          <a:pt x="1321" y="9602"/>
                          <a:pt x="1994" y="10070"/>
                          <a:pt x="2667" y="9992"/>
                        </a:cubicBezTo>
                        <a:cubicBezTo>
                          <a:pt x="3071" y="9914"/>
                          <a:pt x="3340" y="9680"/>
                          <a:pt x="3609" y="9524"/>
                        </a:cubicBezTo>
                        <a:cubicBezTo>
                          <a:pt x="3878" y="9446"/>
                          <a:pt x="4505" y="8827"/>
                          <a:pt x="4774" y="9060"/>
                        </a:cubicBezTo>
                        <a:cubicBezTo>
                          <a:pt x="4640" y="8827"/>
                          <a:pt x="4687" y="9055"/>
                          <a:pt x="4956" y="8899"/>
                        </a:cubicBezTo>
                        <a:cubicBezTo>
                          <a:pt x="5361" y="8822"/>
                          <a:pt x="8279" y="8486"/>
                          <a:pt x="8683" y="8486"/>
                        </a:cubicBezTo>
                        <a:cubicBezTo>
                          <a:pt x="10030" y="8407"/>
                          <a:pt x="8270" y="7994"/>
                          <a:pt x="9482" y="7682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" name="Freeform 40">
                    <a:extLst>
                      <a:ext uri="{FF2B5EF4-FFF2-40B4-BE49-F238E27FC236}">
                        <a16:creationId xmlns:a16="http://schemas.microsoft.com/office/drawing/2014/main" id="{8B6B77CA-C793-419E-8A42-6E49F48D47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99301" y="3231910"/>
                    <a:ext cx="2855565" cy="2904538"/>
                  </a:xfrm>
                  <a:custGeom>
                    <a:avLst/>
                    <a:gdLst>
                      <a:gd name="T0" fmla="*/ 265 w 651"/>
                      <a:gd name="T1" fmla="*/ 0 h 649"/>
                      <a:gd name="T2" fmla="*/ 259 w 651"/>
                      <a:gd name="T3" fmla="*/ 33 h 649"/>
                      <a:gd name="T4" fmla="*/ 254 w 651"/>
                      <a:gd name="T5" fmla="*/ 46 h 649"/>
                      <a:gd name="T6" fmla="*/ 246 w 651"/>
                      <a:gd name="T7" fmla="*/ 52 h 649"/>
                      <a:gd name="T8" fmla="*/ 186 w 651"/>
                      <a:gd name="T9" fmla="*/ 71 h 649"/>
                      <a:gd name="T10" fmla="*/ 177 w 651"/>
                      <a:gd name="T11" fmla="*/ 76 h 649"/>
                      <a:gd name="T12" fmla="*/ 137 w 651"/>
                      <a:gd name="T13" fmla="*/ 90 h 649"/>
                      <a:gd name="T14" fmla="*/ 128 w 651"/>
                      <a:gd name="T15" fmla="*/ 96 h 649"/>
                      <a:gd name="T16" fmla="*/ 123 w 651"/>
                      <a:gd name="T17" fmla="*/ 103 h 649"/>
                      <a:gd name="T18" fmla="*/ 107 w 651"/>
                      <a:gd name="T19" fmla="*/ 139 h 649"/>
                      <a:gd name="T20" fmla="*/ 98 w 651"/>
                      <a:gd name="T21" fmla="*/ 143 h 649"/>
                      <a:gd name="T22" fmla="*/ 31 w 651"/>
                      <a:gd name="T23" fmla="*/ 264 h 649"/>
                      <a:gd name="T24" fmla="*/ 127 w 651"/>
                      <a:gd name="T25" fmla="*/ 360 h 649"/>
                      <a:gd name="T26" fmla="*/ 234 w 651"/>
                      <a:gd name="T27" fmla="*/ 348 h 649"/>
                      <a:gd name="T28" fmla="*/ 245 w 651"/>
                      <a:gd name="T29" fmla="*/ 349 h 649"/>
                      <a:gd name="T30" fmla="*/ 262 w 651"/>
                      <a:gd name="T31" fmla="*/ 383 h 649"/>
                      <a:gd name="T32" fmla="*/ 334 w 651"/>
                      <a:gd name="T33" fmla="*/ 622 h 649"/>
                      <a:gd name="T34" fmla="*/ 363 w 651"/>
                      <a:gd name="T35" fmla="*/ 622 h 649"/>
                      <a:gd name="T36" fmla="*/ 356 w 651"/>
                      <a:gd name="T37" fmla="*/ 628 h 649"/>
                      <a:gd name="T38" fmla="*/ 401 w 651"/>
                      <a:gd name="T39" fmla="*/ 641 h 649"/>
                      <a:gd name="T40" fmla="*/ 469 w 651"/>
                      <a:gd name="T41" fmla="*/ 610 h 649"/>
                      <a:gd name="T42" fmla="*/ 471 w 651"/>
                      <a:gd name="T43" fmla="*/ 603 h 649"/>
                      <a:gd name="T44" fmla="*/ 463 w 651"/>
                      <a:gd name="T45" fmla="*/ 584 h 649"/>
                      <a:gd name="T46" fmla="*/ 465 w 651"/>
                      <a:gd name="T47" fmla="*/ 580 h 649"/>
                      <a:gd name="T48" fmla="*/ 541 w 651"/>
                      <a:gd name="T49" fmla="*/ 456 h 649"/>
                      <a:gd name="T50" fmla="*/ 572 w 651"/>
                      <a:gd name="T51" fmla="*/ 354 h 649"/>
                      <a:gd name="T52" fmla="*/ 651 w 651"/>
                      <a:gd name="T53" fmla="*/ 251 h 649"/>
                      <a:gd name="T54" fmla="*/ 548 w 651"/>
                      <a:gd name="T55" fmla="*/ 269 h 649"/>
                      <a:gd name="T56" fmla="*/ 549 w 651"/>
                      <a:gd name="T57" fmla="*/ 270 h 649"/>
                      <a:gd name="T58" fmla="*/ 547 w 651"/>
                      <a:gd name="T59" fmla="*/ 262 h 649"/>
                      <a:gd name="T60" fmla="*/ 544 w 651"/>
                      <a:gd name="T61" fmla="*/ 250 h 649"/>
                      <a:gd name="T62" fmla="*/ 515 w 651"/>
                      <a:gd name="T63" fmla="*/ 216 h 649"/>
                      <a:gd name="T64" fmla="*/ 515 w 651"/>
                      <a:gd name="T65" fmla="*/ 207 h 649"/>
                      <a:gd name="T66" fmla="*/ 518 w 651"/>
                      <a:gd name="T67" fmla="*/ 194 h 649"/>
                      <a:gd name="T68" fmla="*/ 507 w 651"/>
                      <a:gd name="T69" fmla="*/ 190 h 649"/>
                      <a:gd name="T70" fmla="*/ 475 w 651"/>
                      <a:gd name="T71" fmla="*/ 139 h 649"/>
                      <a:gd name="T72" fmla="*/ 469 w 651"/>
                      <a:gd name="T73" fmla="*/ 130 h 649"/>
                      <a:gd name="T74" fmla="*/ 463 w 651"/>
                      <a:gd name="T75" fmla="*/ 129 h 649"/>
                      <a:gd name="T76" fmla="*/ 447 w 651"/>
                      <a:gd name="T77" fmla="*/ 115 h 649"/>
                      <a:gd name="T78" fmla="*/ 441 w 651"/>
                      <a:gd name="T79" fmla="*/ 99 h 649"/>
                      <a:gd name="T80" fmla="*/ 366 w 651"/>
                      <a:gd name="T81" fmla="*/ 83 h 649"/>
                      <a:gd name="T82" fmla="*/ 315 w 651"/>
                      <a:gd name="T83" fmla="*/ 57 h 649"/>
                      <a:gd name="T84" fmla="*/ 284 w 651"/>
                      <a:gd name="T85" fmla="*/ 47 h 649"/>
                      <a:gd name="T86" fmla="*/ 265 w 651"/>
                      <a:gd name="T87" fmla="*/ 0 h 6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651" h="649">
                        <a:moveTo>
                          <a:pt x="265" y="0"/>
                        </a:moveTo>
                        <a:cubicBezTo>
                          <a:pt x="263" y="11"/>
                          <a:pt x="262" y="22"/>
                          <a:pt x="259" y="33"/>
                        </a:cubicBezTo>
                        <a:cubicBezTo>
                          <a:pt x="258" y="38"/>
                          <a:pt x="257" y="42"/>
                          <a:pt x="254" y="46"/>
                        </a:cubicBezTo>
                        <a:cubicBezTo>
                          <a:pt x="252" y="48"/>
                          <a:pt x="249" y="50"/>
                          <a:pt x="246" y="52"/>
                        </a:cubicBezTo>
                        <a:cubicBezTo>
                          <a:pt x="227" y="62"/>
                          <a:pt x="207" y="69"/>
                          <a:pt x="186" y="71"/>
                        </a:cubicBezTo>
                        <a:cubicBezTo>
                          <a:pt x="182" y="71"/>
                          <a:pt x="178" y="72"/>
                          <a:pt x="177" y="76"/>
                        </a:cubicBezTo>
                        <a:cubicBezTo>
                          <a:pt x="162" y="76"/>
                          <a:pt x="149" y="83"/>
                          <a:pt x="137" y="90"/>
                        </a:cubicBezTo>
                        <a:cubicBezTo>
                          <a:pt x="134" y="92"/>
                          <a:pt x="131" y="93"/>
                          <a:pt x="128" y="96"/>
                        </a:cubicBezTo>
                        <a:cubicBezTo>
                          <a:pt x="126" y="98"/>
                          <a:pt x="124" y="101"/>
                          <a:pt x="123" y="103"/>
                        </a:cubicBezTo>
                        <a:cubicBezTo>
                          <a:pt x="116" y="115"/>
                          <a:pt x="109" y="126"/>
                          <a:pt x="107" y="139"/>
                        </a:cubicBezTo>
                        <a:cubicBezTo>
                          <a:pt x="104" y="139"/>
                          <a:pt x="100" y="141"/>
                          <a:pt x="98" y="143"/>
                        </a:cubicBezTo>
                        <a:cubicBezTo>
                          <a:pt x="98" y="143"/>
                          <a:pt x="0" y="160"/>
                          <a:pt x="31" y="264"/>
                        </a:cubicBezTo>
                        <a:cubicBezTo>
                          <a:pt x="62" y="367"/>
                          <a:pt x="127" y="360"/>
                          <a:pt x="127" y="360"/>
                        </a:cubicBezTo>
                        <a:cubicBezTo>
                          <a:pt x="127" y="360"/>
                          <a:pt x="207" y="353"/>
                          <a:pt x="234" y="348"/>
                        </a:cubicBezTo>
                        <a:cubicBezTo>
                          <a:pt x="237" y="347"/>
                          <a:pt x="241" y="347"/>
                          <a:pt x="245" y="349"/>
                        </a:cubicBezTo>
                        <a:cubicBezTo>
                          <a:pt x="254" y="354"/>
                          <a:pt x="261" y="360"/>
                          <a:pt x="262" y="383"/>
                        </a:cubicBezTo>
                        <a:cubicBezTo>
                          <a:pt x="262" y="411"/>
                          <a:pt x="269" y="576"/>
                          <a:pt x="334" y="622"/>
                        </a:cubicBezTo>
                        <a:cubicBezTo>
                          <a:pt x="345" y="631"/>
                          <a:pt x="363" y="622"/>
                          <a:pt x="363" y="622"/>
                        </a:cubicBezTo>
                        <a:cubicBezTo>
                          <a:pt x="356" y="628"/>
                          <a:pt x="356" y="628"/>
                          <a:pt x="356" y="628"/>
                        </a:cubicBezTo>
                        <a:cubicBezTo>
                          <a:pt x="356" y="628"/>
                          <a:pt x="363" y="649"/>
                          <a:pt x="401" y="641"/>
                        </a:cubicBezTo>
                        <a:cubicBezTo>
                          <a:pt x="431" y="634"/>
                          <a:pt x="459" y="616"/>
                          <a:pt x="469" y="610"/>
                        </a:cubicBezTo>
                        <a:cubicBezTo>
                          <a:pt x="471" y="608"/>
                          <a:pt x="472" y="605"/>
                          <a:pt x="471" y="603"/>
                        </a:cubicBezTo>
                        <a:cubicBezTo>
                          <a:pt x="463" y="584"/>
                          <a:pt x="463" y="584"/>
                          <a:pt x="463" y="584"/>
                        </a:cubicBezTo>
                        <a:cubicBezTo>
                          <a:pt x="463" y="582"/>
                          <a:pt x="463" y="581"/>
                          <a:pt x="465" y="580"/>
                        </a:cubicBezTo>
                        <a:cubicBezTo>
                          <a:pt x="480" y="575"/>
                          <a:pt x="540" y="548"/>
                          <a:pt x="541" y="456"/>
                        </a:cubicBezTo>
                        <a:cubicBezTo>
                          <a:pt x="541" y="380"/>
                          <a:pt x="532" y="398"/>
                          <a:pt x="572" y="354"/>
                        </a:cubicBezTo>
                        <a:cubicBezTo>
                          <a:pt x="612" y="310"/>
                          <a:pt x="620" y="310"/>
                          <a:pt x="651" y="251"/>
                        </a:cubicBezTo>
                        <a:cubicBezTo>
                          <a:pt x="548" y="269"/>
                          <a:pt x="548" y="269"/>
                          <a:pt x="548" y="269"/>
                        </a:cubicBezTo>
                        <a:cubicBezTo>
                          <a:pt x="549" y="270"/>
                          <a:pt x="549" y="270"/>
                          <a:pt x="549" y="270"/>
                        </a:cubicBezTo>
                        <a:cubicBezTo>
                          <a:pt x="547" y="262"/>
                          <a:pt x="547" y="262"/>
                          <a:pt x="547" y="262"/>
                        </a:cubicBezTo>
                        <a:cubicBezTo>
                          <a:pt x="544" y="250"/>
                          <a:pt x="544" y="250"/>
                          <a:pt x="544" y="250"/>
                        </a:cubicBezTo>
                        <a:cubicBezTo>
                          <a:pt x="515" y="216"/>
                          <a:pt x="515" y="216"/>
                          <a:pt x="515" y="216"/>
                        </a:cubicBezTo>
                        <a:cubicBezTo>
                          <a:pt x="515" y="207"/>
                          <a:pt x="515" y="207"/>
                          <a:pt x="515" y="207"/>
                        </a:cubicBezTo>
                        <a:cubicBezTo>
                          <a:pt x="518" y="194"/>
                          <a:pt x="518" y="194"/>
                          <a:pt x="518" y="194"/>
                        </a:cubicBezTo>
                        <a:cubicBezTo>
                          <a:pt x="507" y="190"/>
                          <a:pt x="507" y="190"/>
                          <a:pt x="507" y="190"/>
                        </a:cubicBezTo>
                        <a:cubicBezTo>
                          <a:pt x="475" y="139"/>
                          <a:pt x="475" y="139"/>
                          <a:pt x="475" y="139"/>
                        </a:cubicBezTo>
                        <a:cubicBezTo>
                          <a:pt x="469" y="130"/>
                          <a:pt x="469" y="130"/>
                          <a:pt x="469" y="130"/>
                        </a:cubicBezTo>
                        <a:cubicBezTo>
                          <a:pt x="463" y="129"/>
                          <a:pt x="463" y="129"/>
                          <a:pt x="463" y="129"/>
                        </a:cubicBezTo>
                        <a:cubicBezTo>
                          <a:pt x="447" y="115"/>
                          <a:pt x="447" y="115"/>
                          <a:pt x="447" y="115"/>
                        </a:cubicBezTo>
                        <a:cubicBezTo>
                          <a:pt x="441" y="99"/>
                          <a:pt x="441" y="99"/>
                          <a:pt x="441" y="99"/>
                        </a:cubicBezTo>
                        <a:cubicBezTo>
                          <a:pt x="441" y="99"/>
                          <a:pt x="431" y="85"/>
                          <a:pt x="366" y="83"/>
                        </a:cubicBezTo>
                        <a:cubicBezTo>
                          <a:pt x="349" y="82"/>
                          <a:pt x="315" y="57"/>
                          <a:pt x="315" y="57"/>
                        </a:cubicBezTo>
                        <a:cubicBezTo>
                          <a:pt x="315" y="57"/>
                          <a:pt x="292" y="56"/>
                          <a:pt x="284" y="47"/>
                        </a:cubicBezTo>
                        <a:cubicBezTo>
                          <a:pt x="277" y="37"/>
                          <a:pt x="265" y="0"/>
                          <a:pt x="265" y="0"/>
                        </a:cubicBezTo>
                        <a:close/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Freeform 41">
                    <a:extLst>
                      <a:ext uri="{FF2B5EF4-FFF2-40B4-BE49-F238E27FC236}">
                        <a16:creationId xmlns:a16="http://schemas.microsoft.com/office/drawing/2014/main" id="{52D011E5-F1DD-4867-9A5F-0DFE27F7B9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3641" y="4083735"/>
                    <a:ext cx="1436154" cy="597552"/>
                  </a:xfrm>
                  <a:custGeom>
                    <a:avLst/>
                    <a:gdLst>
                      <a:gd name="T0" fmla="*/ 0 w 298"/>
                      <a:gd name="T1" fmla="*/ 38 h 106"/>
                      <a:gd name="T2" fmla="*/ 116 w 298"/>
                      <a:gd name="T3" fmla="*/ 0 h 106"/>
                      <a:gd name="T4" fmla="*/ 128 w 298"/>
                      <a:gd name="T5" fmla="*/ 71 h 106"/>
                      <a:gd name="T6" fmla="*/ 167 w 298"/>
                      <a:gd name="T7" fmla="*/ 92 h 106"/>
                      <a:gd name="T8" fmla="*/ 168 w 298"/>
                      <a:gd name="T9" fmla="*/ 104 h 106"/>
                      <a:gd name="T10" fmla="*/ 190 w 298"/>
                      <a:gd name="T11" fmla="*/ 100 h 106"/>
                      <a:gd name="T12" fmla="*/ 163 w 298"/>
                      <a:gd name="T13" fmla="*/ 45 h 106"/>
                      <a:gd name="T14" fmla="*/ 226 w 298"/>
                      <a:gd name="T15" fmla="*/ 81 h 106"/>
                      <a:gd name="T16" fmla="*/ 298 w 298"/>
                      <a:gd name="T17" fmla="*/ 94 h 106"/>
                      <a:gd name="connsiteX0" fmla="*/ 0 w 10774"/>
                      <a:gd name="connsiteY0" fmla="*/ 3358 h 10122"/>
                      <a:gd name="connsiteX1" fmla="*/ 4667 w 10774"/>
                      <a:gd name="connsiteY1" fmla="*/ 281 h 10122"/>
                      <a:gd name="connsiteX2" fmla="*/ 5069 w 10774"/>
                      <a:gd name="connsiteY2" fmla="*/ 6979 h 10122"/>
                      <a:gd name="connsiteX3" fmla="*/ 6378 w 10774"/>
                      <a:gd name="connsiteY3" fmla="*/ 8960 h 10122"/>
                      <a:gd name="connsiteX4" fmla="*/ 6412 w 10774"/>
                      <a:gd name="connsiteY4" fmla="*/ 10092 h 10122"/>
                      <a:gd name="connsiteX5" fmla="*/ 7150 w 10774"/>
                      <a:gd name="connsiteY5" fmla="*/ 9715 h 10122"/>
                      <a:gd name="connsiteX6" fmla="*/ 6244 w 10774"/>
                      <a:gd name="connsiteY6" fmla="*/ 4526 h 10122"/>
                      <a:gd name="connsiteX7" fmla="*/ 8358 w 10774"/>
                      <a:gd name="connsiteY7" fmla="*/ 7923 h 10122"/>
                      <a:gd name="connsiteX8" fmla="*/ 10774 w 10774"/>
                      <a:gd name="connsiteY8" fmla="*/ 9149 h 10122"/>
                      <a:gd name="connsiteX0" fmla="*/ 0 w 10774"/>
                      <a:gd name="connsiteY0" fmla="*/ 5801 h 12565"/>
                      <a:gd name="connsiteX1" fmla="*/ 4347 w 10774"/>
                      <a:gd name="connsiteY1" fmla="*/ 83 h 12565"/>
                      <a:gd name="connsiteX2" fmla="*/ 5069 w 10774"/>
                      <a:gd name="connsiteY2" fmla="*/ 9422 h 12565"/>
                      <a:gd name="connsiteX3" fmla="*/ 6378 w 10774"/>
                      <a:gd name="connsiteY3" fmla="*/ 11403 h 12565"/>
                      <a:gd name="connsiteX4" fmla="*/ 6412 w 10774"/>
                      <a:gd name="connsiteY4" fmla="*/ 12535 h 12565"/>
                      <a:gd name="connsiteX5" fmla="*/ 7150 w 10774"/>
                      <a:gd name="connsiteY5" fmla="*/ 12158 h 12565"/>
                      <a:gd name="connsiteX6" fmla="*/ 6244 w 10774"/>
                      <a:gd name="connsiteY6" fmla="*/ 6969 h 12565"/>
                      <a:gd name="connsiteX7" fmla="*/ 8358 w 10774"/>
                      <a:gd name="connsiteY7" fmla="*/ 10366 h 12565"/>
                      <a:gd name="connsiteX8" fmla="*/ 10774 w 10774"/>
                      <a:gd name="connsiteY8" fmla="*/ 11592 h 12565"/>
                      <a:gd name="connsiteX0" fmla="*/ 0 w 10774"/>
                      <a:gd name="connsiteY0" fmla="*/ 5889 h 12653"/>
                      <a:gd name="connsiteX1" fmla="*/ 4347 w 10774"/>
                      <a:gd name="connsiteY1" fmla="*/ 171 h 12653"/>
                      <a:gd name="connsiteX2" fmla="*/ 5069 w 10774"/>
                      <a:gd name="connsiteY2" fmla="*/ 9510 h 12653"/>
                      <a:gd name="connsiteX3" fmla="*/ 6378 w 10774"/>
                      <a:gd name="connsiteY3" fmla="*/ 11491 h 12653"/>
                      <a:gd name="connsiteX4" fmla="*/ 6412 w 10774"/>
                      <a:gd name="connsiteY4" fmla="*/ 12623 h 12653"/>
                      <a:gd name="connsiteX5" fmla="*/ 7150 w 10774"/>
                      <a:gd name="connsiteY5" fmla="*/ 12246 h 12653"/>
                      <a:gd name="connsiteX6" fmla="*/ 6244 w 10774"/>
                      <a:gd name="connsiteY6" fmla="*/ 7057 h 12653"/>
                      <a:gd name="connsiteX7" fmla="*/ 8358 w 10774"/>
                      <a:gd name="connsiteY7" fmla="*/ 10454 h 12653"/>
                      <a:gd name="connsiteX8" fmla="*/ 10774 w 10774"/>
                      <a:gd name="connsiteY8" fmla="*/ 11680 h 12653"/>
                      <a:gd name="connsiteX0" fmla="*/ 0 w 10774"/>
                      <a:gd name="connsiteY0" fmla="*/ 5889 h 12745"/>
                      <a:gd name="connsiteX1" fmla="*/ 4347 w 10774"/>
                      <a:gd name="connsiteY1" fmla="*/ 171 h 12745"/>
                      <a:gd name="connsiteX2" fmla="*/ 5069 w 10774"/>
                      <a:gd name="connsiteY2" fmla="*/ 9510 h 12745"/>
                      <a:gd name="connsiteX3" fmla="*/ 6083 w 10774"/>
                      <a:gd name="connsiteY3" fmla="*/ 10983 h 12745"/>
                      <a:gd name="connsiteX4" fmla="*/ 6412 w 10774"/>
                      <a:gd name="connsiteY4" fmla="*/ 12623 h 12745"/>
                      <a:gd name="connsiteX5" fmla="*/ 7150 w 10774"/>
                      <a:gd name="connsiteY5" fmla="*/ 12246 h 12745"/>
                      <a:gd name="connsiteX6" fmla="*/ 6244 w 10774"/>
                      <a:gd name="connsiteY6" fmla="*/ 7057 h 12745"/>
                      <a:gd name="connsiteX7" fmla="*/ 8358 w 10774"/>
                      <a:gd name="connsiteY7" fmla="*/ 10454 h 12745"/>
                      <a:gd name="connsiteX8" fmla="*/ 10774 w 10774"/>
                      <a:gd name="connsiteY8" fmla="*/ 11680 h 12745"/>
                      <a:gd name="connsiteX0" fmla="*/ 0 w 10774"/>
                      <a:gd name="connsiteY0" fmla="*/ 5889 h 12745"/>
                      <a:gd name="connsiteX1" fmla="*/ 4347 w 10774"/>
                      <a:gd name="connsiteY1" fmla="*/ 171 h 12745"/>
                      <a:gd name="connsiteX2" fmla="*/ 5069 w 10774"/>
                      <a:gd name="connsiteY2" fmla="*/ 9510 h 12745"/>
                      <a:gd name="connsiteX3" fmla="*/ 6083 w 10774"/>
                      <a:gd name="connsiteY3" fmla="*/ 10983 h 12745"/>
                      <a:gd name="connsiteX4" fmla="*/ 6412 w 10774"/>
                      <a:gd name="connsiteY4" fmla="*/ 12623 h 12745"/>
                      <a:gd name="connsiteX5" fmla="*/ 7150 w 10774"/>
                      <a:gd name="connsiteY5" fmla="*/ 12246 h 12745"/>
                      <a:gd name="connsiteX6" fmla="*/ 5912 w 10774"/>
                      <a:gd name="connsiteY6" fmla="*/ 5736 h 12745"/>
                      <a:gd name="connsiteX7" fmla="*/ 8358 w 10774"/>
                      <a:gd name="connsiteY7" fmla="*/ 10454 h 12745"/>
                      <a:gd name="connsiteX8" fmla="*/ 10774 w 10774"/>
                      <a:gd name="connsiteY8" fmla="*/ 11680 h 12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774" h="12745">
                        <a:moveTo>
                          <a:pt x="0" y="5889"/>
                        </a:moveTo>
                        <a:cubicBezTo>
                          <a:pt x="3893" y="2304"/>
                          <a:pt x="4141" y="-771"/>
                          <a:pt x="4347" y="171"/>
                        </a:cubicBezTo>
                        <a:cubicBezTo>
                          <a:pt x="4553" y="1113"/>
                          <a:pt x="4365" y="6397"/>
                          <a:pt x="5069" y="9510"/>
                        </a:cubicBezTo>
                        <a:cubicBezTo>
                          <a:pt x="5740" y="12529"/>
                          <a:pt x="5848" y="12115"/>
                          <a:pt x="6083" y="10983"/>
                        </a:cubicBezTo>
                        <a:cubicBezTo>
                          <a:pt x="6094" y="11360"/>
                          <a:pt x="6234" y="12413"/>
                          <a:pt x="6412" y="12623"/>
                        </a:cubicBezTo>
                        <a:cubicBezTo>
                          <a:pt x="6590" y="12834"/>
                          <a:pt x="7116" y="12812"/>
                          <a:pt x="7150" y="12246"/>
                        </a:cubicBezTo>
                        <a:cubicBezTo>
                          <a:pt x="7150" y="11680"/>
                          <a:pt x="6516" y="6963"/>
                          <a:pt x="5912" y="5736"/>
                        </a:cubicBezTo>
                        <a:lnTo>
                          <a:pt x="8358" y="10454"/>
                        </a:lnTo>
                        <a:lnTo>
                          <a:pt x="10774" y="11680"/>
                        </a:ln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Line 42">
                    <a:extLst>
                      <a:ext uri="{FF2B5EF4-FFF2-40B4-BE49-F238E27FC236}">
                        <a16:creationId xmlns:a16="http://schemas.microsoft.com/office/drawing/2014/main" id="{3BE4CEB7-9445-4B00-950A-54295C4A6F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496777" y="4591868"/>
                    <a:ext cx="19450" cy="76040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10000 h 10000"/>
                      <a:gd name="connsiteX0" fmla="*/ 96542 w 96622"/>
                      <a:gd name="connsiteY0" fmla="*/ 0 h 9141"/>
                      <a:gd name="connsiteX1" fmla="*/ 79 w 96622"/>
                      <a:gd name="connsiteY1" fmla="*/ 9141 h 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6622" h="9141">
                        <a:moveTo>
                          <a:pt x="96542" y="0"/>
                        </a:moveTo>
                        <a:cubicBezTo>
                          <a:pt x="99875" y="3333"/>
                          <a:pt x="-3254" y="5808"/>
                          <a:pt x="79" y="9141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A4A4A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" name="Freeform 43">
                    <a:extLst>
                      <a:ext uri="{FF2B5EF4-FFF2-40B4-BE49-F238E27FC236}">
                        <a16:creationId xmlns:a16="http://schemas.microsoft.com/office/drawing/2014/main" id="{61293B73-3C14-472C-B7D3-6ED2AB7709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1093" y="4149939"/>
                    <a:ext cx="256407" cy="247554"/>
                  </a:xfrm>
                  <a:custGeom>
                    <a:avLst/>
                    <a:gdLst>
                      <a:gd name="T0" fmla="*/ 48 w 49"/>
                      <a:gd name="T1" fmla="*/ 60 h 67"/>
                      <a:gd name="T2" fmla="*/ 41 w 49"/>
                      <a:gd name="T3" fmla="*/ 62 h 67"/>
                      <a:gd name="T4" fmla="*/ 39 w 49"/>
                      <a:gd name="T5" fmla="*/ 65 h 67"/>
                      <a:gd name="T6" fmla="*/ 32 w 49"/>
                      <a:gd name="T7" fmla="*/ 67 h 67"/>
                      <a:gd name="T8" fmla="*/ 21 w 49"/>
                      <a:gd name="T9" fmla="*/ 66 h 67"/>
                      <a:gd name="T10" fmla="*/ 13 w 49"/>
                      <a:gd name="T11" fmla="*/ 60 h 67"/>
                      <a:gd name="T12" fmla="*/ 9 w 49"/>
                      <a:gd name="T13" fmla="*/ 50 h 67"/>
                      <a:gd name="T14" fmla="*/ 6 w 49"/>
                      <a:gd name="T15" fmla="*/ 46 h 67"/>
                      <a:gd name="T16" fmla="*/ 5 w 49"/>
                      <a:gd name="T17" fmla="*/ 39 h 67"/>
                      <a:gd name="T18" fmla="*/ 4 w 49"/>
                      <a:gd name="T19" fmla="*/ 31 h 67"/>
                      <a:gd name="T20" fmla="*/ 3 w 49"/>
                      <a:gd name="T21" fmla="*/ 26 h 67"/>
                      <a:gd name="T22" fmla="*/ 1 w 49"/>
                      <a:gd name="T23" fmla="*/ 25 h 67"/>
                      <a:gd name="T24" fmla="*/ 0 w 49"/>
                      <a:gd name="T25" fmla="*/ 22 h 67"/>
                      <a:gd name="T26" fmla="*/ 0 w 49"/>
                      <a:gd name="T27" fmla="*/ 13 h 67"/>
                      <a:gd name="T28" fmla="*/ 4 w 49"/>
                      <a:gd name="T29" fmla="*/ 5 h 67"/>
                      <a:gd name="T30" fmla="*/ 9 w 49"/>
                      <a:gd name="T31" fmla="*/ 3 h 67"/>
                      <a:gd name="T32" fmla="*/ 22 w 49"/>
                      <a:gd name="T33" fmla="*/ 2 h 67"/>
                      <a:gd name="T34" fmla="*/ 30 w 49"/>
                      <a:gd name="T35" fmla="*/ 1 h 67"/>
                      <a:gd name="T36" fmla="*/ 37 w 49"/>
                      <a:gd name="T37" fmla="*/ 2 h 67"/>
                      <a:gd name="T38" fmla="*/ 43 w 49"/>
                      <a:gd name="T39" fmla="*/ 1 h 67"/>
                      <a:gd name="T40" fmla="*/ 47 w 49"/>
                      <a:gd name="T41" fmla="*/ 2 h 67"/>
                      <a:gd name="T42" fmla="*/ 47 w 49"/>
                      <a:gd name="T43" fmla="*/ 7 h 67"/>
                      <a:gd name="T44" fmla="*/ 47 w 49"/>
                      <a:gd name="T45" fmla="*/ 20 h 67"/>
                      <a:gd name="T46" fmla="*/ 46 w 49"/>
                      <a:gd name="T47" fmla="*/ 34 h 67"/>
                      <a:gd name="T48" fmla="*/ 48 w 49"/>
                      <a:gd name="T49" fmla="*/ 59 h 67"/>
                      <a:gd name="T50" fmla="*/ 48 w 49"/>
                      <a:gd name="T51" fmla="*/ 6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9" h="67">
                        <a:moveTo>
                          <a:pt x="48" y="60"/>
                        </a:moveTo>
                        <a:cubicBezTo>
                          <a:pt x="45" y="60"/>
                          <a:pt x="43" y="60"/>
                          <a:pt x="41" y="62"/>
                        </a:cubicBezTo>
                        <a:cubicBezTo>
                          <a:pt x="40" y="63"/>
                          <a:pt x="40" y="64"/>
                          <a:pt x="39" y="65"/>
                        </a:cubicBezTo>
                        <a:cubicBezTo>
                          <a:pt x="37" y="67"/>
                          <a:pt x="35" y="67"/>
                          <a:pt x="32" y="67"/>
                        </a:cubicBezTo>
                        <a:cubicBezTo>
                          <a:pt x="28" y="67"/>
                          <a:pt x="25" y="67"/>
                          <a:pt x="21" y="66"/>
                        </a:cubicBezTo>
                        <a:cubicBezTo>
                          <a:pt x="18" y="65"/>
                          <a:pt x="15" y="63"/>
                          <a:pt x="13" y="60"/>
                        </a:cubicBezTo>
                        <a:cubicBezTo>
                          <a:pt x="11" y="57"/>
                          <a:pt x="11" y="53"/>
                          <a:pt x="9" y="50"/>
                        </a:cubicBezTo>
                        <a:cubicBezTo>
                          <a:pt x="8" y="49"/>
                          <a:pt x="7" y="48"/>
                          <a:pt x="6" y="46"/>
                        </a:cubicBezTo>
                        <a:cubicBezTo>
                          <a:pt x="5" y="44"/>
                          <a:pt x="5" y="42"/>
                          <a:pt x="5" y="39"/>
                        </a:cubicBezTo>
                        <a:cubicBezTo>
                          <a:pt x="5" y="37"/>
                          <a:pt x="4" y="34"/>
                          <a:pt x="4" y="31"/>
                        </a:cubicBezTo>
                        <a:cubicBezTo>
                          <a:pt x="4" y="29"/>
                          <a:pt x="4" y="28"/>
                          <a:pt x="3" y="26"/>
                        </a:cubicBezTo>
                        <a:cubicBezTo>
                          <a:pt x="2" y="26"/>
                          <a:pt x="1" y="25"/>
                          <a:pt x="1" y="25"/>
                        </a:cubicBezTo>
                        <a:cubicBezTo>
                          <a:pt x="0" y="24"/>
                          <a:pt x="0" y="23"/>
                          <a:pt x="0" y="22"/>
                        </a:cubicBezTo>
                        <a:cubicBezTo>
                          <a:pt x="0" y="19"/>
                          <a:pt x="0" y="16"/>
                          <a:pt x="0" y="13"/>
                        </a:cubicBezTo>
                        <a:cubicBezTo>
                          <a:pt x="0" y="10"/>
                          <a:pt x="2" y="7"/>
                          <a:pt x="4" y="5"/>
                        </a:cubicBezTo>
                        <a:cubicBezTo>
                          <a:pt x="5" y="4"/>
                          <a:pt x="7" y="4"/>
                          <a:pt x="9" y="3"/>
                        </a:cubicBezTo>
                        <a:cubicBezTo>
                          <a:pt x="14" y="3"/>
                          <a:pt x="18" y="2"/>
                          <a:pt x="22" y="2"/>
                        </a:cubicBezTo>
                        <a:cubicBezTo>
                          <a:pt x="25" y="1"/>
                          <a:pt x="27" y="1"/>
                          <a:pt x="30" y="1"/>
                        </a:cubicBezTo>
                        <a:cubicBezTo>
                          <a:pt x="32" y="2"/>
                          <a:pt x="35" y="3"/>
                          <a:pt x="37" y="2"/>
                        </a:cubicBezTo>
                        <a:cubicBezTo>
                          <a:pt x="39" y="2"/>
                          <a:pt x="41" y="1"/>
                          <a:pt x="43" y="1"/>
                        </a:cubicBezTo>
                        <a:cubicBezTo>
                          <a:pt x="44" y="0"/>
                          <a:pt x="47" y="0"/>
                          <a:pt x="47" y="2"/>
                        </a:cubicBezTo>
                        <a:cubicBezTo>
                          <a:pt x="48" y="3"/>
                          <a:pt x="48" y="5"/>
                          <a:pt x="47" y="7"/>
                        </a:cubicBezTo>
                        <a:cubicBezTo>
                          <a:pt x="46" y="11"/>
                          <a:pt x="48" y="16"/>
                          <a:pt x="47" y="20"/>
                        </a:cubicBezTo>
                        <a:cubicBezTo>
                          <a:pt x="47" y="25"/>
                          <a:pt x="46" y="29"/>
                          <a:pt x="46" y="34"/>
                        </a:cubicBezTo>
                        <a:cubicBezTo>
                          <a:pt x="46" y="42"/>
                          <a:pt x="49" y="51"/>
                          <a:pt x="48" y="59"/>
                        </a:cubicBezTo>
                        <a:cubicBezTo>
                          <a:pt x="48" y="60"/>
                          <a:pt x="48" y="60"/>
                          <a:pt x="48" y="60"/>
                        </a:cubicBezTo>
                        <a:close/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Freeform 44">
                    <a:extLst>
                      <a:ext uri="{FF2B5EF4-FFF2-40B4-BE49-F238E27FC236}">
                        <a16:creationId xmlns:a16="http://schemas.microsoft.com/office/drawing/2014/main" id="{3C830498-7E01-41A5-BB49-DFAB68D549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32174" y="4140552"/>
                    <a:ext cx="176391" cy="208313"/>
                  </a:xfrm>
                  <a:custGeom>
                    <a:avLst/>
                    <a:gdLst>
                      <a:gd name="T0" fmla="*/ 0 w 45"/>
                      <a:gd name="T1" fmla="*/ 0 h 46"/>
                      <a:gd name="T2" fmla="*/ 10 w 45"/>
                      <a:gd name="T3" fmla="*/ 10 h 46"/>
                      <a:gd name="T4" fmla="*/ 17 w 45"/>
                      <a:gd name="T5" fmla="*/ 15 h 46"/>
                      <a:gd name="T6" fmla="*/ 23 w 45"/>
                      <a:gd name="T7" fmla="*/ 19 h 46"/>
                      <a:gd name="T8" fmla="*/ 27 w 45"/>
                      <a:gd name="T9" fmla="*/ 24 h 46"/>
                      <a:gd name="T10" fmla="*/ 28 w 45"/>
                      <a:gd name="T11" fmla="*/ 29 h 46"/>
                      <a:gd name="T12" fmla="*/ 45 w 45"/>
                      <a:gd name="T13" fmla="*/ 46 h 46"/>
                      <a:gd name="connsiteX0" fmla="*/ 0 w 7680"/>
                      <a:gd name="connsiteY0" fmla="*/ 0 h 7414"/>
                      <a:gd name="connsiteX1" fmla="*/ 2222 w 7680"/>
                      <a:gd name="connsiteY1" fmla="*/ 2174 h 7414"/>
                      <a:gd name="connsiteX2" fmla="*/ 3778 w 7680"/>
                      <a:gd name="connsiteY2" fmla="*/ 3261 h 7414"/>
                      <a:gd name="connsiteX3" fmla="*/ 5111 w 7680"/>
                      <a:gd name="connsiteY3" fmla="*/ 4130 h 7414"/>
                      <a:gd name="connsiteX4" fmla="*/ 6000 w 7680"/>
                      <a:gd name="connsiteY4" fmla="*/ 5217 h 7414"/>
                      <a:gd name="connsiteX5" fmla="*/ 6222 w 7680"/>
                      <a:gd name="connsiteY5" fmla="*/ 6304 h 7414"/>
                      <a:gd name="connsiteX6" fmla="*/ 7680 w 7680"/>
                      <a:gd name="connsiteY6" fmla="*/ 7414 h 7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80" h="7414">
                        <a:moveTo>
                          <a:pt x="0" y="0"/>
                        </a:moveTo>
                        <a:cubicBezTo>
                          <a:pt x="667" y="652"/>
                          <a:pt x="1556" y="1304"/>
                          <a:pt x="2222" y="2174"/>
                        </a:cubicBezTo>
                        <a:cubicBezTo>
                          <a:pt x="2667" y="2609"/>
                          <a:pt x="3111" y="3043"/>
                          <a:pt x="3778" y="3261"/>
                        </a:cubicBezTo>
                        <a:cubicBezTo>
                          <a:pt x="4222" y="3478"/>
                          <a:pt x="4667" y="3696"/>
                          <a:pt x="5111" y="4130"/>
                        </a:cubicBezTo>
                        <a:cubicBezTo>
                          <a:pt x="5556" y="4348"/>
                          <a:pt x="6000" y="4783"/>
                          <a:pt x="6000" y="5217"/>
                        </a:cubicBezTo>
                        <a:cubicBezTo>
                          <a:pt x="6222" y="5652"/>
                          <a:pt x="6000" y="5870"/>
                          <a:pt x="6222" y="6304"/>
                        </a:cubicBezTo>
                        <a:cubicBezTo>
                          <a:pt x="6444" y="7826"/>
                          <a:pt x="7458" y="5892"/>
                          <a:pt x="7680" y="7414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" name="Freeform 45">
                    <a:extLst>
                      <a:ext uri="{FF2B5EF4-FFF2-40B4-BE49-F238E27FC236}">
                        <a16:creationId xmlns:a16="http://schemas.microsoft.com/office/drawing/2014/main" id="{95E528F1-49CF-44AD-AEB8-65DAFDB4A4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0270" y="4088535"/>
                    <a:ext cx="167791" cy="287606"/>
                  </a:xfrm>
                  <a:custGeom>
                    <a:avLst/>
                    <a:gdLst>
                      <a:gd name="T0" fmla="*/ 0 w 35"/>
                      <a:gd name="T1" fmla="*/ 0 h 29"/>
                      <a:gd name="T2" fmla="*/ 12 w 35"/>
                      <a:gd name="T3" fmla="*/ 12 h 29"/>
                      <a:gd name="T4" fmla="*/ 18 w 35"/>
                      <a:gd name="T5" fmla="*/ 18 h 29"/>
                      <a:gd name="T6" fmla="*/ 23 w 35"/>
                      <a:gd name="T7" fmla="*/ 24 h 29"/>
                      <a:gd name="T8" fmla="*/ 35 w 3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9">
                        <a:moveTo>
                          <a:pt x="0" y="0"/>
                        </a:moveTo>
                        <a:cubicBezTo>
                          <a:pt x="4" y="4"/>
                          <a:pt x="8" y="8"/>
                          <a:pt x="12" y="12"/>
                        </a:cubicBezTo>
                        <a:cubicBezTo>
                          <a:pt x="14" y="14"/>
                          <a:pt x="16" y="16"/>
                          <a:pt x="18" y="18"/>
                        </a:cubicBezTo>
                        <a:cubicBezTo>
                          <a:pt x="20" y="20"/>
                          <a:pt x="21" y="22"/>
                          <a:pt x="23" y="24"/>
                        </a:cubicBezTo>
                        <a:cubicBezTo>
                          <a:pt x="26" y="27"/>
                          <a:pt x="31" y="28"/>
                          <a:pt x="35" y="29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Freeform 46">
                    <a:extLst>
                      <a:ext uri="{FF2B5EF4-FFF2-40B4-BE49-F238E27FC236}">
                        <a16:creationId xmlns:a16="http://schemas.microsoft.com/office/drawing/2014/main" id="{EDBC704D-36E0-4C7C-809F-23C881B217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9486" y="4166817"/>
                    <a:ext cx="117772" cy="146282"/>
                  </a:xfrm>
                  <a:custGeom>
                    <a:avLst/>
                    <a:gdLst>
                      <a:gd name="T0" fmla="*/ 16 w 27"/>
                      <a:gd name="T1" fmla="*/ 32 h 33"/>
                      <a:gd name="T2" fmla="*/ 15 w 27"/>
                      <a:gd name="T3" fmla="*/ 33 h 33"/>
                      <a:gd name="T4" fmla="*/ 27 w 27"/>
                      <a:gd name="T5" fmla="*/ 20 h 33"/>
                      <a:gd name="T6" fmla="*/ 9 w 27"/>
                      <a:gd name="T7" fmla="*/ 8 h 33"/>
                      <a:gd name="T8" fmla="*/ 4 w 27"/>
                      <a:gd name="T9" fmla="*/ 5 h 33"/>
                      <a:gd name="T10" fmla="*/ 0 w 27"/>
                      <a:gd name="T11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7" h="33">
                        <a:moveTo>
                          <a:pt x="16" y="32"/>
                        </a:moveTo>
                        <a:cubicBezTo>
                          <a:pt x="16" y="32"/>
                          <a:pt x="15" y="32"/>
                          <a:pt x="15" y="33"/>
                        </a:cubicBezTo>
                        <a:cubicBezTo>
                          <a:pt x="20" y="29"/>
                          <a:pt x="24" y="25"/>
                          <a:pt x="27" y="20"/>
                        </a:cubicBezTo>
                        <a:cubicBezTo>
                          <a:pt x="22" y="15"/>
                          <a:pt x="16" y="11"/>
                          <a:pt x="9" y="8"/>
                        </a:cubicBezTo>
                        <a:cubicBezTo>
                          <a:pt x="7" y="7"/>
                          <a:pt x="5" y="6"/>
                          <a:pt x="4" y="5"/>
                        </a:cubicBezTo>
                        <a:cubicBezTo>
                          <a:pt x="2" y="4"/>
                          <a:pt x="0" y="2"/>
                          <a:pt x="0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Freeform 47">
                    <a:extLst>
                      <a:ext uri="{FF2B5EF4-FFF2-40B4-BE49-F238E27FC236}">
                        <a16:creationId xmlns:a16="http://schemas.microsoft.com/office/drawing/2014/main" id="{75B0BE57-FF60-4E07-B34B-C84DDB551D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1815" y="4107718"/>
                    <a:ext cx="99474" cy="282245"/>
                  </a:xfrm>
                  <a:custGeom>
                    <a:avLst/>
                    <a:gdLst>
                      <a:gd name="T0" fmla="*/ 10 w 10"/>
                      <a:gd name="T1" fmla="*/ 23 h 23"/>
                      <a:gd name="T2" fmla="*/ 9 w 10"/>
                      <a:gd name="T3" fmla="*/ 20 h 23"/>
                      <a:gd name="T4" fmla="*/ 6 w 10"/>
                      <a:gd name="T5" fmla="*/ 16 h 23"/>
                      <a:gd name="T6" fmla="*/ 4 w 10"/>
                      <a:gd name="T7" fmla="*/ 11 h 23"/>
                      <a:gd name="T8" fmla="*/ 4 w 10"/>
                      <a:gd name="T9" fmla="*/ 9 h 23"/>
                      <a:gd name="T10" fmla="*/ 0 w 10"/>
                      <a:gd name="T11" fmla="*/ 0 h 23"/>
                      <a:gd name="connsiteX0" fmla="*/ 23503 w 23503"/>
                      <a:gd name="connsiteY0" fmla="*/ 27870 h 27870"/>
                      <a:gd name="connsiteX1" fmla="*/ 22503 w 23503"/>
                      <a:gd name="connsiteY1" fmla="*/ 26566 h 27870"/>
                      <a:gd name="connsiteX2" fmla="*/ 19503 w 23503"/>
                      <a:gd name="connsiteY2" fmla="*/ 24827 h 27870"/>
                      <a:gd name="connsiteX3" fmla="*/ 17503 w 23503"/>
                      <a:gd name="connsiteY3" fmla="*/ 22653 h 27870"/>
                      <a:gd name="connsiteX4" fmla="*/ 17503 w 23503"/>
                      <a:gd name="connsiteY4" fmla="*/ 21783 h 27870"/>
                      <a:gd name="connsiteX5" fmla="*/ 0 w 23503"/>
                      <a:gd name="connsiteY5" fmla="*/ 0 h 27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503" h="27870">
                        <a:moveTo>
                          <a:pt x="23503" y="27870"/>
                        </a:moveTo>
                        <a:cubicBezTo>
                          <a:pt x="23503" y="27435"/>
                          <a:pt x="22503" y="27000"/>
                          <a:pt x="22503" y="26566"/>
                        </a:cubicBezTo>
                        <a:cubicBezTo>
                          <a:pt x="21503" y="26131"/>
                          <a:pt x="20503" y="25261"/>
                          <a:pt x="19503" y="24827"/>
                        </a:cubicBezTo>
                        <a:cubicBezTo>
                          <a:pt x="18503" y="24392"/>
                          <a:pt x="17503" y="23522"/>
                          <a:pt x="17503" y="22653"/>
                        </a:cubicBezTo>
                        <a:lnTo>
                          <a:pt x="17503" y="21783"/>
                        </a:lnTo>
                        <a:cubicBezTo>
                          <a:pt x="16503" y="20044"/>
                          <a:pt x="0" y="1304"/>
                          <a:pt x="0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Freeform 48">
                    <a:extLst>
                      <a:ext uri="{FF2B5EF4-FFF2-40B4-BE49-F238E27FC236}">
                        <a16:creationId xmlns:a16="http://schemas.microsoft.com/office/drawing/2014/main" id="{11B21F7D-43E7-42C6-B96C-841C5DE9C7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56798" y="4309043"/>
                    <a:ext cx="55205" cy="67515"/>
                  </a:xfrm>
                  <a:custGeom>
                    <a:avLst/>
                    <a:gdLst>
                      <a:gd name="T0" fmla="*/ 12 w 13"/>
                      <a:gd name="T1" fmla="*/ 0 h 15"/>
                      <a:gd name="T2" fmla="*/ 12 w 13"/>
                      <a:gd name="T3" fmla="*/ 8 h 15"/>
                      <a:gd name="T4" fmla="*/ 10 w 13"/>
                      <a:gd name="T5" fmla="*/ 13 h 15"/>
                      <a:gd name="T6" fmla="*/ 2 w 13"/>
                      <a:gd name="T7" fmla="*/ 14 h 15"/>
                      <a:gd name="T8" fmla="*/ 0 w 13"/>
                      <a:gd name="T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5">
                        <a:moveTo>
                          <a:pt x="12" y="0"/>
                        </a:moveTo>
                        <a:cubicBezTo>
                          <a:pt x="12" y="3"/>
                          <a:pt x="13" y="6"/>
                          <a:pt x="12" y="8"/>
                        </a:cubicBezTo>
                        <a:cubicBezTo>
                          <a:pt x="11" y="10"/>
                          <a:pt x="10" y="11"/>
                          <a:pt x="10" y="13"/>
                        </a:cubicBezTo>
                        <a:cubicBezTo>
                          <a:pt x="8" y="13"/>
                          <a:pt x="5" y="13"/>
                          <a:pt x="2" y="14"/>
                        </a:cubicBezTo>
                        <a:cubicBezTo>
                          <a:pt x="1" y="14"/>
                          <a:pt x="1" y="15"/>
                          <a:pt x="0" y="15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A4A4A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Freeform 49">
                    <a:extLst>
                      <a:ext uri="{FF2B5EF4-FFF2-40B4-BE49-F238E27FC236}">
                        <a16:creationId xmlns:a16="http://schemas.microsoft.com/office/drawing/2014/main" id="{F727AD05-AF67-4E88-B49D-FADE934FBD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32997" y="3853624"/>
                    <a:ext cx="217141" cy="309442"/>
                  </a:xfrm>
                  <a:custGeom>
                    <a:avLst/>
                    <a:gdLst>
                      <a:gd name="T0" fmla="*/ 8 w 50"/>
                      <a:gd name="T1" fmla="*/ 70 h 70"/>
                      <a:gd name="T2" fmla="*/ 5 w 50"/>
                      <a:gd name="T3" fmla="*/ 67 h 70"/>
                      <a:gd name="T4" fmla="*/ 5 w 50"/>
                      <a:gd name="T5" fmla="*/ 63 h 70"/>
                      <a:gd name="T6" fmla="*/ 2 w 50"/>
                      <a:gd name="T7" fmla="*/ 58 h 70"/>
                      <a:gd name="T8" fmla="*/ 3 w 50"/>
                      <a:gd name="T9" fmla="*/ 43 h 70"/>
                      <a:gd name="T10" fmla="*/ 4 w 50"/>
                      <a:gd name="T11" fmla="*/ 39 h 70"/>
                      <a:gd name="T12" fmla="*/ 6 w 50"/>
                      <a:gd name="T13" fmla="*/ 37 h 70"/>
                      <a:gd name="T14" fmla="*/ 14 w 50"/>
                      <a:gd name="T15" fmla="*/ 24 h 70"/>
                      <a:gd name="T16" fmla="*/ 14 w 50"/>
                      <a:gd name="T17" fmla="*/ 22 h 70"/>
                      <a:gd name="T18" fmla="*/ 20 w 50"/>
                      <a:gd name="T19" fmla="*/ 15 h 70"/>
                      <a:gd name="T20" fmla="*/ 16 w 50"/>
                      <a:gd name="T21" fmla="*/ 11 h 70"/>
                      <a:gd name="T22" fmla="*/ 18 w 50"/>
                      <a:gd name="T23" fmla="*/ 6 h 70"/>
                      <a:gd name="T24" fmla="*/ 20 w 50"/>
                      <a:gd name="T25" fmla="*/ 3 h 70"/>
                      <a:gd name="T26" fmla="*/ 29 w 50"/>
                      <a:gd name="T27" fmla="*/ 1 h 70"/>
                      <a:gd name="T28" fmla="*/ 33 w 50"/>
                      <a:gd name="T29" fmla="*/ 2 h 70"/>
                      <a:gd name="T30" fmla="*/ 34 w 50"/>
                      <a:gd name="T31" fmla="*/ 5 h 70"/>
                      <a:gd name="T32" fmla="*/ 34 w 50"/>
                      <a:gd name="T33" fmla="*/ 7 h 70"/>
                      <a:gd name="T34" fmla="*/ 35 w 50"/>
                      <a:gd name="T35" fmla="*/ 9 h 70"/>
                      <a:gd name="T36" fmla="*/ 41 w 50"/>
                      <a:gd name="T37" fmla="*/ 20 h 70"/>
                      <a:gd name="T38" fmla="*/ 44 w 50"/>
                      <a:gd name="T39" fmla="*/ 38 h 70"/>
                      <a:gd name="T40" fmla="*/ 37 w 50"/>
                      <a:gd name="T41" fmla="*/ 50 h 70"/>
                      <a:gd name="T42" fmla="*/ 42 w 50"/>
                      <a:gd name="T43" fmla="*/ 60 h 70"/>
                      <a:gd name="T44" fmla="*/ 50 w 50"/>
                      <a:gd name="T45" fmla="*/ 68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0" h="70">
                        <a:moveTo>
                          <a:pt x="8" y="70"/>
                        </a:moveTo>
                        <a:cubicBezTo>
                          <a:pt x="7" y="70"/>
                          <a:pt x="6" y="68"/>
                          <a:pt x="5" y="67"/>
                        </a:cubicBezTo>
                        <a:cubicBezTo>
                          <a:pt x="5" y="65"/>
                          <a:pt x="5" y="64"/>
                          <a:pt x="5" y="63"/>
                        </a:cubicBezTo>
                        <a:cubicBezTo>
                          <a:pt x="4" y="61"/>
                          <a:pt x="3" y="59"/>
                          <a:pt x="2" y="58"/>
                        </a:cubicBezTo>
                        <a:cubicBezTo>
                          <a:pt x="0" y="53"/>
                          <a:pt x="3" y="48"/>
                          <a:pt x="3" y="43"/>
                        </a:cubicBezTo>
                        <a:cubicBezTo>
                          <a:pt x="3" y="42"/>
                          <a:pt x="3" y="40"/>
                          <a:pt x="4" y="39"/>
                        </a:cubicBezTo>
                        <a:cubicBezTo>
                          <a:pt x="4" y="38"/>
                          <a:pt x="5" y="38"/>
                          <a:pt x="6" y="37"/>
                        </a:cubicBezTo>
                        <a:cubicBezTo>
                          <a:pt x="10" y="34"/>
                          <a:pt x="14" y="29"/>
                          <a:pt x="14" y="24"/>
                        </a:cubicBezTo>
                        <a:cubicBezTo>
                          <a:pt x="14" y="23"/>
                          <a:pt x="14" y="22"/>
                          <a:pt x="14" y="22"/>
                        </a:cubicBezTo>
                        <a:cubicBezTo>
                          <a:pt x="15" y="19"/>
                          <a:pt x="20" y="18"/>
                          <a:pt x="20" y="15"/>
                        </a:cubicBezTo>
                        <a:cubicBezTo>
                          <a:pt x="19" y="13"/>
                          <a:pt x="16" y="13"/>
                          <a:pt x="16" y="11"/>
                        </a:cubicBezTo>
                        <a:cubicBezTo>
                          <a:pt x="15" y="9"/>
                          <a:pt x="17" y="7"/>
                          <a:pt x="18" y="6"/>
                        </a:cubicBezTo>
                        <a:cubicBezTo>
                          <a:pt x="19" y="5"/>
                          <a:pt x="19" y="4"/>
                          <a:pt x="20" y="3"/>
                        </a:cubicBezTo>
                        <a:cubicBezTo>
                          <a:pt x="22" y="0"/>
                          <a:pt x="26" y="1"/>
                          <a:pt x="29" y="1"/>
                        </a:cubicBezTo>
                        <a:cubicBezTo>
                          <a:pt x="30" y="1"/>
                          <a:pt x="32" y="1"/>
                          <a:pt x="33" y="2"/>
                        </a:cubicBezTo>
                        <a:cubicBezTo>
                          <a:pt x="34" y="3"/>
                          <a:pt x="35" y="4"/>
                          <a:pt x="34" y="5"/>
                        </a:cubicBezTo>
                        <a:cubicBezTo>
                          <a:pt x="34" y="6"/>
                          <a:pt x="34" y="6"/>
                          <a:pt x="34" y="7"/>
                        </a:cubicBezTo>
                        <a:cubicBezTo>
                          <a:pt x="34" y="7"/>
                          <a:pt x="34" y="8"/>
                          <a:pt x="35" y="9"/>
                        </a:cubicBezTo>
                        <a:cubicBezTo>
                          <a:pt x="37" y="13"/>
                          <a:pt x="39" y="17"/>
                          <a:pt x="41" y="20"/>
                        </a:cubicBezTo>
                        <a:cubicBezTo>
                          <a:pt x="43" y="26"/>
                          <a:pt x="46" y="32"/>
                          <a:pt x="44" y="38"/>
                        </a:cubicBezTo>
                        <a:cubicBezTo>
                          <a:pt x="42" y="42"/>
                          <a:pt x="38" y="45"/>
                          <a:pt x="37" y="50"/>
                        </a:cubicBezTo>
                        <a:cubicBezTo>
                          <a:pt x="37" y="54"/>
                          <a:pt x="39" y="57"/>
                          <a:pt x="42" y="60"/>
                        </a:cubicBezTo>
                        <a:cubicBezTo>
                          <a:pt x="44" y="63"/>
                          <a:pt x="48" y="65"/>
                          <a:pt x="50" y="68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Freeform 50">
                    <a:extLst>
                      <a:ext uri="{FF2B5EF4-FFF2-40B4-BE49-F238E27FC236}">
                        <a16:creationId xmlns:a16="http://schemas.microsoft.com/office/drawing/2014/main" id="{25A978E7-5D64-41C0-AC86-0FD9F1293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28687" y="3883631"/>
                    <a:ext cx="55205" cy="270059"/>
                  </a:xfrm>
                  <a:custGeom>
                    <a:avLst/>
                    <a:gdLst>
                      <a:gd name="T0" fmla="*/ 13 w 13"/>
                      <a:gd name="T1" fmla="*/ 0 h 61"/>
                      <a:gd name="T2" fmla="*/ 0 w 13"/>
                      <a:gd name="T3" fmla="*/ 19 h 61"/>
                      <a:gd name="T4" fmla="*/ 0 w 13"/>
                      <a:gd name="T5" fmla="*/ 21 h 61"/>
                      <a:gd name="T6" fmla="*/ 1 w 13"/>
                      <a:gd name="T7" fmla="*/ 23 h 61"/>
                      <a:gd name="T8" fmla="*/ 7 w 13"/>
                      <a:gd name="T9" fmla="*/ 33 h 61"/>
                      <a:gd name="T10" fmla="*/ 8 w 13"/>
                      <a:gd name="T11" fmla="*/ 38 h 61"/>
                      <a:gd name="T12" fmla="*/ 5 w 13"/>
                      <a:gd name="T13" fmla="*/ 42 h 61"/>
                      <a:gd name="T14" fmla="*/ 6 w 13"/>
                      <a:gd name="T15" fmla="*/ 50 h 61"/>
                      <a:gd name="T16" fmla="*/ 7 w 13"/>
                      <a:gd name="T17" fmla="*/ 56 h 61"/>
                      <a:gd name="T18" fmla="*/ 4 w 13"/>
                      <a:gd name="T19" fmla="*/ 61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" h="61">
                        <a:moveTo>
                          <a:pt x="13" y="0"/>
                        </a:moveTo>
                        <a:cubicBezTo>
                          <a:pt x="10" y="5"/>
                          <a:pt x="3" y="13"/>
                          <a:pt x="0" y="19"/>
                        </a:cubicBezTo>
                        <a:cubicBezTo>
                          <a:pt x="0" y="19"/>
                          <a:pt x="0" y="20"/>
                          <a:pt x="0" y="21"/>
                        </a:cubicBezTo>
                        <a:cubicBezTo>
                          <a:pt x="0" y="22"/>
                          <a:pt x="1" y="22"/>
                          <a:pt x="1" y="23"/>
                        </a:cubicBezTo>
                        <a:cubicBezTo>
                          <a:pt x="4" y="26"/>
                          <a:pt x="6" y="29"/>
                          <a:pt x="7" y="33"/>
                        </a:cubicBezTo>
                        <a:cubicBezTo>
                          <a:pt x="8" y="35"/>
                          <a:pt x="9" y="37"/>
                          <a:pt x="8" y="38"/>
                        </a:cubicBezTo>
                        <a:cubicBezTo>
                          <a:pt x="7" y="40"/>
                          <a:pt x="6" y="40"/>
                          <a:pt x="5" y="42"/>
                        </a:cubicBezTo>
                        <a:cubicBezTo>
                          <a:pt x="3" y="44"/>
                          <a:pt x="5" y="47"/>
                          <a:pt x="6" y="50"/>
                        </a:cubicBezTo>
                        <a:cubicBezTo>
                          <a:pt x="7" y="52"/>
                          <a:pt x="7" y="54"/>
                          <a:pt x="7" y="56"/>
                        </a:cubicBezTo>
                        <a:cubicBezTo>
                          <a:pt x="7" y="58"/>
                          <a:pt x="6" y="61"/>
                          <a:pt x="4" y="61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" name="Freeform 51">
                    <a:extLst>
                      <a:ext uri="{FF2B5EF4-FFF2-40B4-BE49-F238E27FC236}">
                        <a16:creationId xmlns:a16="http://schemas.microsoft.com/office/drawing/2014/main" id="{C2ACDD65-7790-458C-8DC6-EACB012AE0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3650" y="3941768"/>
                    <a:ext cx="46004" cy="91895"/>
                  </a:xfrm>
                  <a:custGeom>
                    <a:avLst/>
                    <a:gdLst>
                      <a:gd name="T0" fmla="*/ 11 w 11"/>
                      <a:gd name="T1" fmla="*/ 0 h 21"/>
                      <a:gd name="T2" fmla="*/ 10 w 11"/>
                      <a:gd name="T3" fmla="*/ 5 h 21"/>
                      <a:gd name="T4" fmla="*/ 8 w 11"/>
                      <a:gd name="T5" fmla="*/ 11 h 21"/>
                      <a:gd name="T6" fmla="*/ 5 w 11"/>
                      <a:gd name="T7" fmla="*/ 15 h 21"/>
                      <a:gd name="T8" fmla="*/ 3 w 11"/>
                      <a:gd name="T9" fmla="*/ 17 h 21"/>
                      <a:gd name="T10" fmla="*/ 0 w 11"/>
                      <a:gd name="T11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21">
                        <a:moveTo>
                          <a:pt x="11" y="0"/>
                        </a:moveTo>
                        <a:cubicBezTo>
                          <a:pt x="11" y="1"/>
                          <a:pt x="10" y="4"/>
                          <a:pt x="10" y="5"/>
                        </a:cubicBezTo>
                        <a:cubicBezTo>
                          <a:pt x="9" y="7"/>
                          <a:pt x="8" y="9"/>
                          <a:pt x="8" y="11"/>
                        </a:cubicBezTo>
                        <a:cubicBezTo>
                          <a:pt x="7" y="12"/>
                          <a:pt x="7" y="14"/>
                          <a:pt x="5" y="15"/>
                        </a:cubicBezTo>
                        <a:cubicBezTo>
                          <a:pt x="5" y="16"/>
                          <a:pt x="3" y="16"/>
                          <a:pt x="3" y="17"/>
                        </a:cubicBezTo>
                        <a:cubicBezTo>
                          <a:pt x="2" y="18"/>
                          <a:pt x="0" y="20"/>
                          <a:pt x="0" y="21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Freeform 52">
                    <a:extLst>
                      <a:ext uri="{FF2B5EF4-FFF2-40B4-BE49-F238E27FC236}">
                        <a16:creationId xmlns:a16="http://schemas.microsoft.com/office/drawing/2014/main" id="{9A5DBC44-CEF7-4C54-9F11-04B9B84CE3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45248" y="4052418"/>
                    <a:ext cx="60726" cy="22505"/>
                  </a:xfrm>
                  <a:custGeom>
                    <a:avLst/>
                    <a:gdLst>
                      <a:gd name="T0" fmla="*/ 0 w 14"/>
                      <a:gd name="T1" fmla="*/ 5 h 5"/>
                      <a:gd name="T2" fmla="*/ 7 w 14"/>
                      <a:gd name="T3" fmla="*/ 2 h 5"/>
                      <a:gd name="T4" fmla="*/ 14 w 14"/>
                      <a:gd name="T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" h="5">
                        <a:moveTo>
                          <a:pt x="0" y="5"/>
                        </a:moveTo>
                        <a:cubicBezTo>
                          <a:pt x="2" y="4"/>
                          <a:pt x="5" y="2"/>
                          <a:pt x="7" y="2"/>
                        </a:cubicBezTo>
                        <a:cubicBezTo>
                          <a:pt x="9" y="2"/>
                          <a:pt x="13" y="2"/>
                          <a:pt x="14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Freeform 53">
                    <a:extLst>
                      <a:ext uri="{FF2B5EF4-FFF2-40B4-BE49-F238E27FC236}">
                        <a16:creationId xmlns:a16="http://schemas.microsoft.com/office/drawing/2014/main" id="{3DFC562D-6965-45E9-AF30-FEC962A46B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492" y="3458652"/>
                    <a:ext cx="2022192" cy="1349553"/>
                  </a:xfrm>
                  <a:custGeom>
                    <a:avLst/>
                    <a:gdLst>
                      <a:gd name="T0" fmla="*/ 0 w 462"/>
                      <a:gd name="T1" fmla="*/ 183 h 273"/>
                      <a:gd name="T2" fmla="*/ 123 w 462"/>
                      <a:gd name="T3" fmla="*/ 219 h 273"/>
                      <a:gd name="T4" fmla="*/ 155 w 462"/>
                      <a:gd name="T5" fmla="*/ 258 h 273"/>
                      <a:gd name="T6" fmla="*/ 181 w 462"/>
                      <a:gd name="T7" fmla="*/ 273 h 273"/>
                      <a:gd name="T8" fmla="*/ 269 w 462"/>
                      <a:gd name="T9" fmla="*/ 147 h 273"/>
                      <a:gd name="T10" fmla="*/ 308 w 462"/>
                      <a:gd name="T11" fmla="*/ 123 h 273"/>
                      <a:gd name="T12" fmla="*/ 325 w 462"/>
                      <a:gd name="T13" fmla="*/ 122 h 273"/>
                      <a:gd name="T14" fmla="*/ 396 w 462"/>
                      <a:gd name="T15" fmla="*/ 90 h 273"/>
                      <a:gd name="T16" fmla="*/ 448 w 462"/>
                      <a:gd name="T17" fmla="*/ 51 h 273"/>
                      <a:gd name="T18" fmla="*/ 462 w 462"/>
                      <a:gd name="T19" fmla="*/ 46 h 273"/>
                      <a:gd name="T20" fmla="*/ 448 w 462"/>
                      <a:gd name="T21" fmla="*/ 3 h 273"/>
                      <a:gd name="T22" fmla="*/ 384 w 462"/>
                      <a:gd name="T23" fmla="*/ 48 h 273"/>
                      <a:gd name="T24" fmla="*/ 377 w 462"/>
                      <a:gd name="T25" fmla="*/ 47 h 273"/>
                      <a:gd name="T26" fmla="*/ 366 w 462"/>
                      <a:gd name="T27" fmla="*/ 35 h 273"/>
                      <a:gd name="T28" fmla="*/ 368 w 462"/>
                      <a:gd name="T29" fmla="*/ 0 h 273"/>
                      <a:gd name="T30" fmla="*/ 350 w 462"/>
                      <a:gd name="T31" fmla="*/ 35 h 273"/>
                      <a:gd name="T32" fmla="*/ 297 w 462"/>
                      <a:gd name="T33" fmla="*/ 102 h 273"/>
                      <a:gd name="T34" fmla="*/ 287 w 462"/>
                      <a:gd name="T35" fmla="*/ 109 h 273"/>
                      <a:gd name="T36" fmla="*/ 262 w 462"/>
                      <a:gd name="T37" fmla="*/ 118 h 273"/>
                      <a:gd name="T38" fmla="*/ 257 w 462"/>
                      <a:gd name="T39" fmla="*/ 114 h 273"/>
                      <a:gd name="T40" fmla="*/ 263 w 462"/>
                      <a:gd name="T41" fmla="*/ 121 h 273"/>
                      <a:gd name="T42" fmla="*/ 266 w 462"/>
                      <a:gd name="T43" fmla="*/ 131 h 273"/>
                      <a:gd name="T44" fmla="*/ 274 w 462"/>
                      <a:gd name="T45" fmla="*/ 140 h 273"/>
                      <a:gd name="T46" fmla="*/ 271 w 462"/>
                      <a:gd name="T47" fmla="*/ 145 h 273"/>
                      <a:gd name="T48" fmla="*/ 281 w 462"/>
                      <a:gd name="T49" fmla="*/ 156 h 273"/>
                      <a:gd name="T50" fmla="*/ 307 w 462"/>
                      <a:gd name="T51" fmla="*/ 136 h 273"/>
                      <a:gd name="T52" fmla="*/ 323 w 462"/>
                      <a:gd name="T53" fmla="*/ 138 h 273"/>
                      <a:gd name="T54" fmla="*/ 350 w 462"/>
                      <a:gd name="T55" fmla="*/ 125 h 273"/>
                      <a:gd name="T56" fmla="*/ 402 w 462"/>
                      <a:gd name="T57" fmla="*/ 103 h 273"/>
                      <a:gd name="T58" fmla="*/ 422 w 462"/>
                      <a:gd name="T59" fmla="*/ 91 h 273"/>
                      <a:gd name="T60" fmla="*/ 443 w 462"/>
                      <a:gd name="T61" fmla="*/ 86 h 273"/>
                      <a:gd name="connsiteX0" fmla="*/ 0 w 10321"/>
                      <a:gd name="connsiteY0" fmla="*/ 6190 h 10000"/>
                      <a:gd name="connsiteX1" fmla="*/ 2983 w 10321"/>
                      <a:gd name="connsiteY1" fmla="*/ 8022 h 10000"/>
                      <a:gd name="connsiteX2" fmla="*/ 3676 w 10321"/>
                      <a:gd name="connsiteY2" fmla="*/ 9451 h 10000"/>
                      <a:gd name="connsiteX3" fmla="*/ 4239 w 10321"/>
                      <a:gd name="connsiteY3" fmla="*/ 10000 h 10000"/>
                      <a:gd name="connsiteX4" fmla="*/ 6144 w 10321"/>
                      <a:gd name="connsiteY4" fmla="*/ 5385 h 10000"/>
                      <a:gd name="connsiteX5" fmla="*/ 6988 w 10321"/>
                      <a:gd name="connsiteY5" fmla="*/ 4505 h 10000"/>
                      <a:gd name="connsiteX6" fmla="*/ 7356 w 10321"/>
                      <a:gd name="connsiteY6" fmla="*/ 4469 h 10000"/>
                      <a:gd name="connsiteX7" fmla="*/ 8892 w 10321"/>
                      <a:gd name="connsiteY7" fmla="*/ 3297 h 10000"/>
                      <a:gd name="connsiteX8" fmla="*/ 10018 w 10321"/>
                      <a:gd name="connsiteY8" fmla="*/ 1868 h 10000"/>
                      <a:gd name="connsiteX9" fmla="*/ 10321 w 10321"/>
                      <a:gd name="connsiteY9" fmla="*/ 1685 h 10000"/>
                      <a:gd name="connsiteX10" fmla="*/ 10018 w 10321"/>
                      <a:gd name="connsiteY10" fmla="*/ 110 h 10000"/>
                      <a:gd name="connsiteX11" fmla="*/ 8633 w 10321"/>
                      <a:gd name="connsiteY11" fmla="*/ 1758 h 10000"/>
                      <a:gd name="connsiteX12" fmla="*/ 8481 w 10321"/>
                      <a:gd name="connsiteY12" fmla="*/ 1722 h 10000"/>
                      <a:gd name="connsiteX13" fmla="*/ 8243 w 10321"/>
                      <a:gd name="connsiteY13" fmla="*/ 1282 h 10000"/>
                      <a:gd name="connsiteX14" fmla="*/ 8286 w 10321"/>
                      <a:gd name="connsiteY14" fmla="*/ 0 h 10000"/>
                      <a:gd name="connsiteX15" fmla="*/ 7897 w 10321"/>
                      <a:gd name="connsiteY15" fmla="*/ 1282 h 10000"/>
                      <a:gd name="connsiteX16" fmla="*/ 6750 w 10321"/>
                      <a:gd name="connsiteY16" fmla="*/ 3736 h 10000"/>
                      <a:gd name="connsiteX17" fmla="*/ 6533 w 10321"/>
                      <a:gd name="connsiteY17" fmla="*/ 3993 h 10000"/>
                      <a:gd name="connsiteX18" fmla="*/ 5992 w 10321"/>
                      <a:gd name="connsiteY18" fmla="*/ 4322 h 10000"/>
                      <a:gd name="connsiteX19" fmla="*/ 5884 w 10321"/>
                      <a:gd name="connsiteY19" fmla="*/ 4176 h 10000"/>
                      <a:gd name="connsiteX20" fmla="*/ 6014 w 10321"/>
                      <a:gd name="connsiteY20" fmla="*/ 4432 h 10000"/>
                      <a:gd name="connsiteX21" fmla="*/ 6079 w 10321"/>
                      <a:gd name="connsiteY21" fmla="*/ 4799 h 10000"/>
                      <a:gd name="connsiteX22" fmla="*/ 6252 w 10321"/>
                      <a:gd name="connsiteY22" fmla="*/ 5128 h 10000"/>
                      <a:gd name="connsiteX23" fmla="*/ 6187 w 10321"/>
                      <a:gd name="connsiteY23" fmla="*/ 5311 h 10000"/>
                      <a:gd name="connsiteX24" fmla="*/ 6403 w 10321"/>
                      <a:gd name="connsiteY24" fmla="*/ 5714 h 10000"/>
                      <a:gd name="connsiteX25" fmla="*/ 6966 w 10321"/>
                      <a:gd name="connsiteY25" fmla="*/ 4982 h 10000"/>
                      <a:gd name="connsiteX26" fmla="*/ 7312 w 10321"/>
                      <a:gd name="connsiteY26" fmla="*/ 5055 h 10000"/>
                      <a:gd name="connsiteX27" fmla="*/ 7897 w 10321"/>
                      <a:gd name="connsiteY27" fmla="*/ 4579 h 10000"/>
                      <a:gd name="connsiteX28" fmla="*/ 9022 w 10321"/>
                      <a:gd name="connsiteY28" fmla="*/ 3773 h 10000"/>
                      <a:gd name="connsiteX29" fmla="*/ 9455 w 10321"/>
                      <a:gd name="connsiteY29" fmla="*/ 3333 h 10000"/>
                      <a:gd name="connsiteX30" fmla="*/ 9910 w 10321"/>
                      <a:gd name="connsiteY30" fmla="*/ 3150 h 10000"/>
                      <a:gd name="connsiteX0" fmla="*/ 0 w 10321"/>
                      <a:gd name="connsiteY0" fmla="*/ 6190 h 10000"/>
                      <a:gd name="connsiteX1" fmla="*/ 2983 w 10321"/>
                      <a:gd name="connsiteY1" fmla="*/ 8022 h 10000"/>
                      <a:gd name="connsiteX2" fmla="*/ 3676 w 10321"/>
                      <a:gd name="connsiteY2" fmla="*/ 9451 h 10000"/>
                      <a:gd name="connsiteX3" fmla="*/ 4239 w 10321"/>
                      <a:gd name="connsiteY3" fmla="*/ 10000 h 10000"/>
                      <a:gd name="connsiteX4" fmla="*/ 6144 w 10321"/>
                      <a:gd name="connsiteY4" fmla="*/ 5385 h 10000"/>
                      <a:gd name="connsiteX5" fmla="*/ 6988 w 10321"/>
                      <a:gd name="connsiteY5" fmla="*/ 4505 h 10000"/>
                      <a:gd name="connsiteX6" fmla="*/ 7356 w 10321"/>
                      <a:gd name="connsiteY6" fmla="*/ 4469 h 10000"/>
                      <a:gd name="connsiteX7" fmla="*/ 8892 w 10321"/>
                      <a:gd name="connsiteY7" fmla="*/ 3297 h 10000"/>
                      <a:gd name="connsiteX8" fmla="*/ 10018 w 10321"/>
                      <a:gd name="connsiteY8" fmla="*/ 1868 h 10000"/>
                      <a:gd name="connsiteX9" fmla="*/ 10321 w 10321"/>
                      <a:gd name="connsiteY9" fmla="*/ 1685 h 10000"/>
                      <a:gd name="connsiteX10" fmla="*/ 10018 w 10321"/>
                      <a:gd name="connsiteY10" fmla="*/ 110 h 10000"/>
                      <a:gd name="connsiteX11" fmla="*/ 8633 w 10321"/>
                      <a:gd name="connsiteY11" fmla="*/ 1758 h 10000"/>
                      <a:gd name="connsiteX12" fmla="*/ 8481 w 10321"/>
                      <a:gd name="connsiteY12" fmla="*/ 1722 h 10000"/>
                      <a:gd name="connsiteX13" fmla="*/ 8243 w 10321"/>
                      <a:gd name="connsiteY13" fmla="*/ 1282 h 10000"/>
                      <a:gd name="connsiteX14" fmla="*/ 8286 w 10321"/>
                      <a:gd name="connsiteY14" fmla="*/ 0 h 10000"/>
                      <a:gd name="connsiteX15" fmla="*/ 7897 w 10321"/>
                      <a:gd name="connsiteY15" fmla="*/ 1282 h 10000"/>
                      <a:gd name="connsiteX16" fmla="*/ 6750 w 10321"/>
                      <a:gd name="connsiteY16" fmla="*/ 3736 h 10000"/>
                      <a:gd name="connsiteX17" fmla="*/ 6533 w 10321"/>
                      <a:gd name="connsiteY17" fmla="*/ 3993 h 10000"/>
                      <a:gd name="connsiteX18" fmla="*/ 5992 w 10321"/>
                      <a:gd name="connsiteY18" fmla="*/ 4322 h 10000"/>
                      <a:gd name="connsiteX19" fmla="*/ 5884 w 10321"/>
                      <a:gd name="connsiteY19" fmla="*/ 4176 h 10000"/>
                      <a:gd name="connsiteX20" fmla="*/ 6014 w 10321"/>
                      <a:gd name="connsiteY20" fmla="*/ 4432 h 10000"/>
                      <a:gd name="connsiteX21" fmla="*/ 6079 w 10321"/>
                      <a:gd name="connsiteY21" fmla="*/ 4799 h 10000"/>
                      <a:gd name="connsiteX22" fmla="*/ 6252 w 10321"/>
                      <a:gd name="connsiteY22" fmla="*/ 5128 h 10000"/>
                      <a:gd name="connsiteX23" fmla="*/ 6187 w 10321"/>
                      <a:gd name="connsiteY23" fmla="*/ 5311 h 10000"/>
                      <a:gd name="connsiteX24" fmla="*/ 6403 w 10321"/>
                      <a:gd name="connsiteY24" fmla="*/ 5714 h 10000"/>
                      <a:gd name="connsiteX25" fmla="*/ 6966 w 10321"/>
                      <a:gd name="connsiteY25" fmla="*/ 4982 h 10000"/>
                      <a:gd name="connsiteX26" fmla="*/ 7312 w 10321"/>
                      <a:gd name="connsiteY26" fmla="*/ 5055 h 10000"/>
                      <a:gd name="connsiteX27" fmla="*/ 7897 w 10321"/>
                      <a:gd name="connsiteY27" fmla="*/ 4579 h 10000"/>
                      <a:gd name="connsiteX28" fmla="*/ 9022 w 10321"/>
                      <a:gd name="connsiteY28" fmla="*/ 3773 h 10000"/>
                      <a:gd name="connsiteX29" fmla="*/ 9455 w 10321"/>
                      <a:gd name="connsiteY29" fmla="*/ 3333 h 10000"/>
                      <a:gd name="connsiteX30" fmla="*/ 9910 w 10321"/>
                      <a:gd name="connsiteY30" fmla="*/ 3150 h 10000"/>
                      <a:gd name="connsiteX0" fmla="*/ 0 w 10321"/>
                      <a:gd name="connsiteY0" fmla="*/ 6742 h 10552"/>
                      <a:gd name="connsiteX1" fmla="*/ 2983 w 10321"/>
                      <a:gd name="connsiteY1" fmla="*/ 8574 h 10552"/>
                      <a:gd name="connsiteX2" fmla="*/ 3676 w 10321"/>
                      <a:gd name="connsiteY2" fmla="*/ 10003 h 10552"/>
                      <a:gd name="connsiteX3" fmla="*/ 4239 w 10321"/>
                      <a:gd name="connsiteY3" fmla="*/ 10552 h 10552"/>
                      <a:gd name="connsiteX4" fmla="*/ 6144 w 10321"/>
                      <a:gd name="connsiteY4" fmla="*/ 5937 h 10552"/>
                      <a:gd name="connsiteX5" fmla="*/ 6988 w 10321"/>
                      <a:gd name="connsiteY5" fmla="*/ 5057 h 10552"/>
                      <a:gd name="connsiteX6" fmla="*/ 7356 w 10321"/>
                      <a:gd name="connsiteY6" fmla="*/ 5021 h 10552"/>
                      <a:gd name="connsiteX7" fmla="*/ 8892 w 10321"/>
                      <a:gd name="connsiteY7" fmla="*/ 3849 h 10552"/>
                      <a:gd name="connsiteX8" fmla="*/ 10018 w 10321"/>
                      <a:gd name="connsiteY8" fmla="*/ 2420 h 10552"/>
                      <a:gd name="connsiteX9" fmla="*/ 10321 w 10321"/>
                      <a:gd name="connsiteY9" fmla="*/ 2237 h 10552"/>
                      <a:gd name="connsiteX10" fmla="*/ 10018 w 10321"/>
                      <a:gd name="connsiteY10" fmla="*/ 662 h 10552"/>
                      <a:gd name="connsiteX11" fmla="*/ 8633 w 10321"/>
                      <a:gd name="connsiteY11" fmla="*/ 2310 h 10552"/>
                      <a:gd name="connsiteX12" fmla="*/ 8481 w 10321"/>
                      <a:gd name="connsiteY12" fmla="*/ 2274 h 10552"/>
                      <a:gd name="connsiteX13" fmla="*/ 8243 w 10321"/>
                      <a:gd name="connsiteY13" fmla="*/ 1834 h 10552"/>
                      <a:gd name="connsiteX14" fmla="*/ 7716 w 10321"/>
                      <a:gd name="connsiteY14" fmla="*/ 0 h 10552"/>
                      <a:gd name="connsiteX15" fmla="*/ 7897 w 10321"/>
                      <a:gd name="connsiteY15" fmla="*/ 1834 h 10552"/>
                      <a:gd name="connsiteX16" fmla="*/ 6750 w 10321"/>
                      <a:gd name="connsiteY16" fmla="*/ 4288 h 10552"/>
                      <a:gd name="connsiteX17" fmla="*/ 6533 w 10321"/>
                      <a:gd name="connsiteY17" fmla="*/ 4545 h 10552"/>
                      <a:gd name="connsiteX18" fmla="*/ 5992 w 10321"/>
                      <a:gd name="connsiteY18" fmla="*/ 4874 h 10552"/>
                      <a:gd name="connsiteX19" fmla="*/ 5884 w 10321"/>
                      <a:gd name="connsiteY19" fmla="*/ 4728 h 10552"/>
                      <a:gd name="connsiteX20" fmla="*/ 6014 w 10321"/>
                      <a:gd name="connsiteY20" fmla="*/ 4984 h 10552"/>
                      <a:gd name="connsiteX21" fmla="*/ 6079 w 10321"/>
                      <a:gd name="connsiteY21" fmla="*/ 5351 h 10552"/>
                      <a:gd name="connsiteX22" fmla="*/ 6252 w 10321"/>
                      <a:gd name="connsiteY22" fmla="*/ 5680 h 10552"/>
                      <a:gd name="connsiteX23" fmla="*/ 6187 w 10321"/>
                      <a:gd name="connsiteY23" fmla="*/ 5863 h 10552"/>
                      <a:gd name="connsiteX24" fmla="*/ 6403 w 10321"/>
                      <a:gd name="connsiteY24" fmla="*/ 6266 h 10552"/>
                      <a:gd name="connsiteX25" fmla="*/ 6966 w 10321"/>
                      <a:gd name="connsiteY25" fmla="*/ 5534 h 10552"/>
                      <a:gd name="connsiteX26" fmla="*/ 7312 w 10321"/>
                      <a:gd name="connsiteY26" fmla="*/ 5607 h 10552"/>
                      <a:gd name="connsiteX27" fmla="*/ 7897 w 10321"/>
                      <a:gd name="connsiteY27" fmla="*/ 5131 h 10552"/>
                      <a:gd name="connsiteX28" fmla="*/ 9022 w 10321"/>
                      <a:gd name="connsiteY28" fmla="*/ 4325 h 10552"/>
                      <a:gd name="connsiteX29" fmla="*/ 9455 w 10321"/>
                      <a:gd name="connsiteY29" fmla="*/ 3885 h 10552"/>
                      <a:gd name="connsiteX30" fmla="*/ 9910 w 10321"/>
                      <a:gd name="connsiteY30" fmla="*/ 3702 h 10552"/>
                      <a:gd name="connsiteX0" fmla="*/ 0 w 10321"/>
                      <a:gd name="connsiteY0" fmla="*/ 6742 h 10552"/>
                      <a:gd name="connsiteX1" fmla="*/ 2983 w 10321"/>
                      <a:gd name="connsiteY1" fmla="*/ 8574 h 10552"/>
                      <a:gd name="connsiteX2" fmla="*/ 3676 w 10321"/>
                      <a:gd name="connsiteY2" fmla="*/ 10003 h 10552"/>
                      <a:gd name="connsiteX3" fmla="*/ 4239 w 10321"/>
                      <a:gd name="connsiteY3" fmla="*/ 10552 h 10552"/>
                      <a:gd name="connsiteX4" fmla="*/ 6144 w 10321"/>
                      <a:gd name="connsiteY4" fmla="*/ 5937 h 10552"/>
                      <a:gd name="connsiteX5" fmla="*/ 6988 w 10321"/>
                      <a:gd name="connsiteY5" fmla="*/ 5057 h 10552"/>
                      <a:gd name="connsiteX6" fmla="*/ 7356 w 10321"/>
                      <a:gd name="connsiteY6" fmla="*/ 5021 h 10552"/>
                      <a:gd name="connsiteX7" fmla="*/ 8892 w 10321"/>
                      <a:gd name="connsiteY7" fmla="*/ 3849 h 10552"/>
                      <a:gd name="connsiteX8" fmla="*/ 10018 w 10321"/>
                      <a:gd name="connsiteY8" fmla="*/ 2420 h 10552"/>
                      <a:gd name="connsiteX9" fmla="*/ 10321 w 10321"/>
                      <a:gd name="connsiteY9" fmla="*/ 2237 h 10552"/>
                      <a:gd name="connsiteX10" fmla="*/ 10018 w 10321"/>
                      <a:gd name="connsiteY10" fmla="*/ 662 h 10552"/>
                      <a:gd name="connsiteX11" fmla="*/ 8633 w 10321"/>
                      <a:gd name="connsiteY11" fmla="*/ 2310 h 10552"/>
                      <a:gd name="connsiteX12" fmla="*/ 8481 w 10321"/>
                      <a:gd name="connsiteY12" fmla="*/ 2274 h 10552"/>
                      <a:gd name="connsiteX13" fmla="*/ 8243 w 10321"/>
                      <a:gd name="connsiteY13" fmla="*/ 1834 h 10552"/>
                      <a:gd name="connsiteX14" fmla="*/ 7716 w 10321"/>
                      <a:gd name="connsiteY14" fmla="*/ 0 h 10552"/>
                      <a:gd name="connsiteX15" fmla="*/ 7695 w 10321"/>
                      <a:gd name="connsiteY15" fmla="*/ 1755 h 10552"/>
                      <a:gd name="connsiteX16" fmla="*/ 6750 w 10321"/>
                      <a:gd name="connsiteY16" fmla="*/ 4288 h 10552"/>
                      <a:gd name="connsiteX17" fmla="*/ 6533 w 10321"/>
                      <a:gd name="connsiteY17" fmla="*/ 4545 h 10552"/>
                      <a:gd name="connsiteX18" fmla="*/ 5992 w 10321"/>
                      <a:gd name="connsiteY18" fmla="*/ 4874 h 10552"/>
                      <a:gd name="connsiteX19" fmla="*/ 5884 w 10321"/>
                      <a:gd name="connsiteY19" fmla="*/ 4728 h 10552"/>
                      <a:gd name="connsiteX20" fmla="*/ 6014 w 10321"/>
                      <a:gd name="connsiteY20" fmla="*/ 4984 h 10552"/>
                      <a:gd name="connsiteX21" fmla="*/ 6079 w 10321"/>
                      <a:gd name="connsiteY21" fmla="*/ 5351 h 10552"/>
                      <a:gd name="connsiteX22" fmla="*/ 6252 w 10321"/>
                      <a:gd name="connsiteY22" fmla="*/ 5680 h 10552"/>
                      <a:gd name="connsiteX23" fmla="*/ 6187 w 10321"/>
                      <a:gd name="connsiteY23" fmla="*/ 5863 h 10552"/>
                      <a:gd name="connsiteX24" fmla="*/ 6403 w 10321"/>
                      <a:gd name="connsiteY24" fmla="*/ 6266 h 10552"/>
                      <a:gd name="connsiteX25" fmla="*/ 6966 w 10321"/>
                      <a:gd name="connsiteY25" fmla="*/ 5534 h 10552"/>
                      <a:gd name="connsiteX26" fmla="*/ 7312 w 10321"/>
                      <a:gd name="connsiteY26" fmla="*/ 5607 h 10552"/>
                      <a:gd name="connsiteX27" fmla="*/ 7897 w 10321"/>
                      <a:gd name="connsiteY27" fmla="*/ 5131 h 10552"/>
                      <a:gd name="connsiteX28" fmla="*/ 9022 w 10321"/>
                      <a:gd name="connsiteY28" fmla="*/ 4325 h 10552"/>
                      <a:gd name="connsiteX29" fmla="*/ 9455 w 10321"/>
                      <a:gd name="connsiteY29" fmla="*/ 3885 h 10552"/>
                      <a:gd name="connsiteX30" fmla="*/ 9910 w 10321"/>
                      <a:gd name="connsiteY30" fmla="*/ 3702 h 10552"/>
                      <a:gd name="connsiteX0" fmla="*/ 0 w 10321"/>
                      <a:gd name="connsiteY0" fmla="*/ 6742 h 10552"/>
                      <a:gd name="connsiteX1" fmla="*/ 2983 w 10321"/>
                      <a:gd name="connsiteY1" fmla="*/ 8574 h 10552"/>
                      <a:gd name="connsiteX2" fmla="*/ 3676 w 10321"/>
                      <a:gd name="connsiteY2" fmla="*/ 10003 h 10552"/>
                      <a:gd name="connsiteX3" fmla="*/ 4239 w 10321"/>
                      <a:gd name="connsiteY3" fmla="*/ 10552 h 10552"/>
                      <a:gd name="connsiteX4" fmla="*/ 6144 w 10321"/>
                      <a:gd name="connsiteY4" fmla="*/ 5937 h 10552"/>
                      <a:gd name="connsiteX5" fmla="*/ 6988 w 10321"/>
                      <a:gd name="connsiteY5" fmla="*/ 5057 h 10552"/>
                      <a:gd name="connsiteX6" fmla="*/ 7356 w 10321"/>
                      <a:gd name="connsiteY6" fmla="*/ 5021 h 10552"/>
                      <a:gd name="connsiteX7" fmla="*/ 8892 w 10321"/>
                      <a:gd name="connsiteY7" fmla="*/ 3849 h 10552"/>
                      <a:gd name="connsiteX8" fmla="*/ 10018 w 10321"/>
                      <a:gd name="connsiteY8" fmla="*/ 2420 h 10552"/>
                      <a:gd name="connsiteX9" fmla="*/ 10321 w 10321"/>
                      <a:gd name="connsiteY9" fmla="*/ 2237 h 10552"/>
                      <a:gd name="connsiteX10" fmla="*/ 10018 w 10321"/>
                      <a:gd name="connsiteY10" fmla="*/ 662 h 10552"/>
                      <a:gd name="connsiteX11" fmla="*/ 8633 w 10321"/>
                      <a:gd name="connsiteY11" fmla="*/ 2310 h 10552"/>
                      <a:gd name="connsiteX12" fmla="*/ 8481 w 10321"/>
                      <a:gd name="connsiteY12" fmla="*/ 2274 h 10552"/>
                      <a:gd name="connsiteX13" fmla="*/ 8243 w 10321"/>
                      <a:gd name="connsiteY13" fmla="*/ 1834 h 10552"/>
                      <a:gd name="connsiteX14" fmla="*/ 7716 w 10321"/>
                      <a:gd name="connsiteY14" fmla="*/ 0 h 10552"/>
                      <a:gd name="connsiteX15" fmla="*/ 7695 w 10321"/>
                      <a:gd name="connsiteY15" fmla="*/ 1755 h 10552"/>
                      <a:gd name="connsiteX16" fmla="*/ 7544 w 10321"/>
                      <a:gd name="connsiteY16" fmla="*/ 1932 h 10552"/>
                      <a:gd name="connsiteX17" fmla="*/ 6750 w 10321"/>
                      <a:gd name="connsiteY17" fmla="*/ 4288 h 10552"/>
                      <a:gd name="connsiteX18" fmla="*/ 6533 w 10321"/>
                      <a:gd name="connsiteY18" fmla="*/ 4545 h 10552"/>
                      <a:gd name="connsiteX19" fmla="*/ 5992 w 10321"/>
                      <a:gd name="connsiteY19" fmla="*/ 4874 h 10552"/>
                      <a:gd name="connsiteX20" fmla="*/ 5884 w 10321"/>
                      <a:gd name="connsiteY20" fmla="*/ 4728 h 10552"/>
                      <a:gd name="connsiteX21" fmla="*/ 6014 w 10321"/>
                      <a:gd name="connsiteY21" fmla="*/ 4984 h 10552"/>
                      <a:gd name="connsiteX22" fmla="*/ 6079 w 10321"/>
                      <a:gd name="connsiteY22" fmla="*/ 5351 h 10552"/>
                      <a:gd name="connsiteX23" fmla="*/ 6252 w 10321"/>
                      <a:gd name="connsiteY23" fmla="*/ 5680 h 10552"/>
                      <a:gd name="connsiteX24" fmla="*/ 6187 w 10321"/>
                      <a:gd name="connsiteY24" fmla="*/ 5863 h 10552"/>
                      <a:gd name="connsiteX25" fmla="*/ 6403 w 10321"/>
                      <a:gd name="connsiteY25" fmla="*/ 6266 h 10552"/>
                      <a:gd name="connsiteX26" fmla="*/ 6966 w 10321"/>
                      <a:gd name="connsiteY26" fmla="*/ 5534 h 10552"/>
                      <a:gd name="connsiteX27" fmla="*/ 7312 w 10321"/>
                      <a:gd name="connsiteY27" fmla="*/ 5607 h 10552"/>
                      <a:gd name="connsiteX28" fmla="*/ 7897 w 10321"/>
                      <a:gd name="connsiteY28" fmla="*/ 5131 h 10552"/>
                      <a:gd name="connsiteX29" fmla="*/ 9022 w 10321"/>
                      <a:gd name="connsiteY29" fmla="*/ 4325 h 10552"/>
                      <a:gd name="connsiteX30" fmla="*/ 9455 w 10321"/>
                      <a:gd name="connsiteY30" fmla="*/ 3885 h 10552"/>
                      <a:gd name="connsiteX31" fmla="*/ 9910 w 10321"/>
                      <a:gd name="connsiteY31" fmla="*/ 3702 h 10552"/>
                      <a:gd name="connsiteX0" fmla="*/ 0 w 10139"/>
                      <a:gd name="connsiteY0" fmla="*/ 6742 h 10552"/>
                      <a:gd name="connsiteX1" fmla="*/ 2983 w 10139"/>
                      <a:gd name="connsiteY1" fmla="*/ 8574 h 10552"/>
                      <a:gd name="connsiteX2" fmla="*/ 3676 w 10139"/>
                      <a:gd name="connsiteY2" fmla="*/ 10003 h 10552"/>
                      <a:gd name="connsiteX3" fmla="*/ 4239 w 10139"/>
                      <a:gd name="connsiteY3" fmla="*/ 10552 h 10552"/>
                      <a:gd name="connsiteX4" fmla="*/ 6144 w 10139"/>
                      <a:gd name="connsiteY4" fmla="*/ 5937 h 10552"/>
                      <a:gd name="connsiteX5" fmla="*/ 6988 w 10139"/>
                      <a:gd name="connsiteY5" fmla="*/ 5057 h 10552"/>
                      <a:gd name="connsiteX6" fmla="*/ 7356 w 10139"/>
                      <a:gd name="connsiteY6" fmla="*/ 5021 h 10552"/>
                      <a:gd name="connsiteX7" fmla="*/ 8892 w 10139"/>
                      <a:gd name="connsiteY7" fmla="*/ 3849 h 10552"/>
                      <a:gd name="connsiteX8" fmla="*/ 10018 w 10139"/>
                      <a:gd name="connsiteY8" fmla="*/ 2420 h 10552"/>
                      <a:gd name="connsiteX9" fmla="*/ 10083 w 10139"/>
                      <a:gd name="connsiteY9" fmla="*/ 1803 h 10552"/>
                      <a:gd name="connsiteX10" fmla="*/ 10018 w 10139"/>
                      <a:gd name="connsiteY10" fmla="*/ 662 h 10552"/>
                      <a:gd name="connsiteX11" fmla="*/ 8633 w 10139"/>
                      <a:gd name="connsiteY11" fmla="*/ 2310 h 10552"/>
                      <a:gd name="connsiteX12" fmla="*/ 8481 w 10139"/>
                      <a:gd name="connsiteY12" fmla="*/ 2274 h 10552"/>
                      <a:gd name="connsiteX13" fmla="*/ 8243 w 10139"/>
                      <a:gd name="connsiteY13" fmla="*/ 1834 h 10552"/>
                      <a:gd name="connsiteX14" fmla="*/ 7716 w 10139"/>
                      <a:gd name="connsiteY14" fmla="*/ 0 h 10552"/>
                      <a:gd name="connsiteX15" fmla="*/ 7695 w 10139"/>
                      <a:gd name="connsiteY15" fmla="*/ 1755 h 10552"/>
                      <a:gd name="connsiteX16" fmla="*/ 7544 w 10139"/>
                      <a:gd name="connsiteY16" fmla="*/ 1932 h 10552"/>
                      <a:gd name="connsiteX17" fmla="*/ 6750 w 10139"/>
                      <a:gd name="connsiteY17" fmla="*/ 4288 h 10552"/>
                      <a:gd name="connsiteX18" fmla="*/ 6533 w 10139"/>
                      <a:gd name="connsiteY18" fmla="*/ 4545 h 10552"/>
                      <a:gd name="connsiteX19" fmla="*/ 5992 w 10139"/>
                      <a:gd name="connsiteY19" fmla="*/ 4874 h 10552"/>
                      <a:gd name="connsiteX20" fmla="*/ 5884 w 10139"/>
                      <a:gd name="connsiteY20" fmla="*/ 4728 h 10552"/>
                      <a:gd name="connsiteX21" fmla="*/ 6014 w 10139"/>
                      <a:gd name="connsiteY21" fmla="*/ 4984 h 10552"/>
                      <a:gd name="connsiteX22" fmla="*/ 6079 w 10139"/>
                      <a:gd name="connsiteY22" fmla="*/ 5351 h 10552"/>
                      <a:gd name="connsiteX23" fmla="*/ 6252 w 10139"/>
                      <a:gd name="connsiteY23" fmla="*/ 5680 h 10552"/>
                      <a:gd name="connsiteX24" fmla="*/ 6187 w 10139"/>
                      <a:gd name="connsiteY24" fmla="*/ 5863 h 10552"/>
                      <a:gd name="connsiteX25" fmla="*/ 6403 w 10139"/>
                      <a:gd name="connsiteY25" fmla="*/ 6266 h 10552"/>
                      <a:gd name="connsiteX26" fmla="*/ 6966 w 10139"/>
                      <a:gd name="connsiteY26" fmla="*/ 5534 h 10552"/>
                      <a:gd name="connsiteX27" fmla="*/ 7312 w 10139"/>
                      <a:gd name="connsiteY27" fmla="*/ 5607 h 10552"/>
                      <a:gd name="connsiteX28" fmla="*/ 7897 w 10139"/>
                      <a:gd name="connsiteY28" fmla="*/ 5131 h 10552"/>
                      <a:gd name="connsiteX29" fmla="*/ 9022 w 10139"/>
                      <a:gd name="connsiteY29" fmla="*/ 4325 h 10552"/>
                      <a:gd name="connsiteX30" fmla="*/ 9455 w 10139"/>
                      <a:gd name="connsiteY30" fmla="*/ 3885 h 10552"/>
                      <a:gd name="connsiteX31" fmla="*/ 9910 w 10139"/>
                      <a:gd name="connsiteY31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892 w 10156"/>
                      <a:gd name="connsiteY7" fmla="*/ 3849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9022 w 10156"/>
                      <a:gd name="connsiteY29" fmla="*/ 4325 h 10552"/>
                      <a:gd name="connsiteX30" fmla="*/ 9455 w 10156"/>
                      <a:gd name="connsiteY30" fmla="*/ 3885 h 10552"/>
                      <a:gd name="connsiteX31" fmla="*/ 9910 w 10156"/>
                      <a:gd name="connsiteY31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773 w 10156"/>
                      <a:gd name="connsiteY7" fmla="*/ 3534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9022 w 10156"/>
                      <a:gd name="connsiteY29" fmla="*/ 4325 h 10552"/>
                      <a:gd name="connsiteX30" fmla="*/ 9455 w 10156"/>
                      <a:gd name="connsiteY30" fmla="*/ 3885 h 10552"/>
                      <a:gd name="connsiteX31" fmla="*/ 9910 w 10156"/>
                      <a:gd name="connsiteY31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773 w 10156"/>
                      <a:gd name="connsiteY7" fmla="*/ 3534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9022 w 10156"/>
                      <a:gd name="connsiteY29" fmla="*/ 4325 h 10552"/>
                      <a:gd name="connsiteX30" fmla="*/ 9455 w 10156"/>
                      <a:gd name="connsiteY30" fmla="*/ 3885 h 10552"/>
                      <a:gd name="connsiteX31" fmla="*/ 9528 w 10156"/>
                      <a:gd name="connsiteY31" fmla="*/ 3608 h 10552"/>
                      <a:gd name="connsiteX32" fmla="*/ 9910 w 10156"/>
                      <a:gd name="connsiteY32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773 w 10156"/>
                      <a:gd name="connsiteY7" fmla="*/ 3534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9022 w 10156"/>
                      <a:gd name="connsiteY29" fmla="*/ 4325 h 10552"/>
                      <a:gd name="connsiteX30" fmla="*/ 9372 w 10156"/>
                      <a:gd name="connsiteY30" fmla="*/ 3747 h 10552"/>
                      <a:gd name="connsiteX31" fmla="*/ 9528 w 10156"/>
                      <a:gd name="connsiteY31" fmla="*/ 3608 h 10552"/>
                      <a:gd name="connsiteX32" fmla="*/ 9910 w 10156"/>
                      <a:gd name="connsiteY32" fmla="*/ 3702 h 10552"/>
                      <a:gd name="connsiteX0" fmla="*/ 0 w 10156"/>
                      <a:gd name="connsiteY0" fmla="*/ 6742 h 10552"/>
                      <a:gd name="connsiteX1" fmla="*/ 2983 w 10156"/>
                      <a:gd name="connsiteY1" fmla="*/ 8574 h 10552"/>
                      <a:gd name="connsiteX2" fmla="*/ 3676 w 10156"/>
                      <a:gd name="connsiteY2" fmla="*/ 10003 h 10552"/>
                      <a:gd name="connsiteX3" fmla="*/ 4239 w 10156"/>
                      <a:gd name="connsiteY3" fmla="*/ 10552 h 10552"/>
                      <a:gd name="connsiteX4" fmla="*/ 6144 w 10156"/>
                      <a:gd name="connsiteY4" fmla="*/ 5937 h 10552"/>
                      <a:gd name="connsiteX5" fmla="*/ 6988 w 10156"/>
                      <a:gd name="connsiteY5" fmla="*/ 5057 h 10552"/>
                      <a:gd name="connsiteX6" fmla="*/ 7356 w 10156"/>
                      <a:gd name="connsiteY6" fmla="*/ 5021 h 10552"/>
                      <a:gd name="connsiteX7" fmla="*/ 8773 w 10156"/>
                      <a:gd name="connsiteY7" fmla="*/ 3534 h 10552"/>
                      <a:gd name="connsiteX8" fmla="*/ 9804 w 10156"/>
                      <a:gd name="connsiteY8" fmla="*/ 1967 h 10552"/>
                      <a:gd name="connsiteX9" fmla="*/ 10083 w 10156"/>
                      <a:gd name="connsiteY9" fmla="*/ 1803 h 10552"/>
                      <a:gd name="connsiteX10" fmla="*/ 10018 w 10156"/>
                      <a:gd name="connsiteY10" fmla="*/ 662 h 10552"/>
                      <a:gd name="connsiteX11" fmla="*/ 8633 w 10156"/>
                      <a:gd name="connsiteY11" fmla="*/ 2310 h 10552"/>
                      <a:gd name="connsiteX12" fmla="*/ 8481 w 10156"/>
                      <a:gd name="connsiteY12" fmla="*/ 2274 h 10552"/>
                      <a:gd name="connsiteX13" fmla="*/ 8243 w 10156"/>
                      <a:gd name="connsiteY13" fmla="*/ 1834 h 10552"/>
                      <a:gd name="connsiteX14" fmla="*/ 7716 w 10156"/>
                      <a:gd name="connsiteY14" fmla="*/ 0 h 10552"/>
                      <a:gd name="connsiteX15" fmla="*/ 7695 w 10156"/>
                      <a:gd name="connsiteY15" fmla="*/ 1755 h 10552"/>
                      <a:gd name="connsiteX16" fmla="*/ 7544 w 10156"/>
                      <a:gd name="connsiteY16" fmla="*/ 1932 h 10552"/>
                      <a:gd name="connsiteX17" fmla="*/ 6750 w 10156"/>
                      <a:gd name="connsiteY17" fmla="*/ 4288 h 10552"/>
                      <a:gd name="connsiteX18" fmla="*/ 6533 w 10156"/>
                      <a:gd name="connsiteY18" fmla="*/ 4545 h 10552"/>
                      <a:gd name="connsiteX19" fmla="*/ 5992 w 10156"/>
                      <a:gd name="connsiteY19" fmla="*/ 4874 h 10552"/>
                      <a:gd name="connsiteX20" fmla="*/ 5884 w 10156"/>
                      <a:gd name="connsiteY20" fmla="*/ 4728 h 10552"/>
                      <a:gd name="connsiteX21" fmla="*/ 6014 w 10156"/>
                      <a:gd name="connsiteY21" fmla="*/ 4984 h 10552"/>
                      <a:gd name="connsiteX22" fmla="*/ 6079 w 10156"/>
                      <a:gd name="connsiteY22" fmla="*/ 5351 h 10552"/>
                      <a:gd name="connsiteX23" fmla="*/ 6252 w 10156"/>
                      <a:gd name="connsiteY23" fmla="*/ 5680 h 10552"/>
                      <a:gd name="connsiteX24" fmla="*/ 6187 w 10156"/>
                      <a:gd name="connsiteY24" fmla="*/ 5863 h 10552"/>
                      <a:gd name="connsiteX25" fmla="*/ 6403 w 10156"/>
                      <a:gd name="connsiteY25" fmla="*/ 6266 h 10552"/>
                      <a:gd name="connsiteX26" fmla="*/ 6966 w 10156"/>
                      <a:gd name="connsiteY26" fmla="*/ 5534 h 10552"/>
                      <a:gd name="connsiteX27" fmla="*/ 7312 w 10156"/>
                      <a:gd name="connsiteY27" fmla="*/ 5607 h 10552"/>
                      <a:gd name="connsiteX28" fmla="*/ 7897 w 10156"/>
                      <a:gd name="connsiteY28" fmla="*/ 5131 h 10552"/>
                      <a:gd name="connsiteX29" fmla="*/ 8963 w 10156"/>
                      <a:gd name="connsiteY29" fmla="*/ 4167 h 10552"/>
                      <a:gd name="connsiteX30" fmla="*/ 9372 w 10156"/>
                      <a:gd name="connsiteY30" fmla="*/ 3747 h 10552"/>
                      <a:gd name="connsiteX31" fmla="*/ 9528 w 10156"/>
                      <a:gd name="connsiteY31" fmla="*/ 3608 h 10552"/>
                      <a:gd name="connsiteX32" fmla="*/ 9910 w 10156"/>
                      <a:gd name="connsiteY32" fmla="*/ 3702 h 10552"/>
                      <a:gd name="connsiteX0" fmla="*/ 0 w 10091"/>
                      <a:gd name="connsiteY0" fmla="*/ 7364 h 11174"/>
                      <a:gd name="connsiteX1" fmla="*/ 2983 w 10091"/>
                      <a:gd name="connsiteY1" fmla="*/ 9196 h 11174"/>
                      <a:gd name="connsiteX2" fmla="*/ 3676 w 10091"/>
                      <a:gd name="connsiteY2" fmla="*/ 10625 h 11174"/>
                      <a:gd name="connsiteX3" fmla="*/ 4239 w 10091"/>
                      <a:gd name="connsiteY3" fmla="*/ 11174 h 11174"/>
                      <a:gd name="connsiteX4" fmla="*/ 6144 w 10091"/>
                      <a:gd name="connsiteY4" fmla="*/ 6559 h 11174"/>
                      <a:gd name="connsiteX5" fmla="*/ 6988 w 10091"/>
                      <a:gd name="connsiteY5" fmla="*/ 5679 h 11174"/>
                      <a:gd name="connsiteX6" fmla="*/ 7356 w 10091"/>
                      <a:gd name="connsiteY6" fmla="*/ 5643 h 11174"/>
                      <a:gd name="connsiteX7" fmla="*/ 8773 w 10091"/>
                      <a:gd name="connsiteY7" fmla="*/ 4156 h 11174"/>
                      <a:gd name="connsiteX8" fmla="*/ 9804 w 10091"/>
                      <a:gd name="connsiteY8" fmla="*/ 2589 h 11174"/>
                      <a:gd name="connsiteX9" fmla="*/ 10083 w 10091"/>
                      <a:gd name="connsiteY9" fmla="*/ 2425 h 11174"/>
                      <a:gd name="connsiteX10" fmla="*/ 9566 w 10091"/>
                      <a:gd name="connsiteY10" fmla="*/ 2 h 11174"/>
                      <a:gd name="connsiteX11" fmla="*/ 8633 w 10091"/>
                      <a:gd name="connsiteY11" fmla="*/ 2932 h 11174"/>
                      <a:gd name="connsiteX12" fmla="*/ 8481 w 10091"/>
                      <a:gd name="connsiteY12" fmla="*/ 2896 h 11174"/>
                      <a:gd name="connsiteX13" fmla="*/ 8243 w 10091"/>
                      <a:gd name="connsiteY13" fmla="*/ 2456 h 11174"/>
                      <a:gd name="connsiteX14" fmla="*/ 7716 w 10091"/>
                      <a:gd name="connsiteY14" fmla="*/ 622 h 11174"/>
                      <a:gd name="connsiteX15" fmla="*/ 7695 w 10091"/>
                      <a:gd name="connsiteY15" fmla="*/ 2377 h 11174"/>
                      <a:gd name="connsiteX16" fmla="*/ 7544 w 10091"/>
                      <a:gd name="connsiteY16" fmla="*/ 2554 h 11174"/>
                      <a:gd name="connsiteX17" fmla="*/ 6750 w 10091"/>
                      <a:gd name="connsiteY17" fmla="*/ 4910 h 11174"/>
                      <a:gd name="connsiteX18" fmla="*/ 6533 w 10091"/>
                      <a:gd name="connsiteY18" fmla="*/ 5167 h 11174"/>
                      <a:gd name="connsiteX19" fmla="*/ 5992 w 10091"/>
                      <a:gd name="connsiteY19" fmla="*/ 5496 h 11174"/>
                      <a:gd name="connsiteX20" fmla="*/ 5884 w 10091"/>
                      <a:gd name="connsiteY20" fmla="*/ 5350 h 11174"/>
                      <a:gd name="connsiteX21" fmla="*/ 6014 w 10091"/>
                      <a:gd name="connsiteY21" fmla="*/ 5606 h 11174"/>
                      <a:gd name="connsiteX22" fmla="*/ 6079 w 10091"/>
                      <a:gd name="connsiteY22" fmla="*/ 5973 h 11174"/>
                      <a:gd name="connsiteX23" fmla="*/ 6252 w 10091"/>
                      <a:gd name="connsiteY23" fmla="*/ 6302 h 11174"/>
                      <a:gd name="connsiteX24" fmla="*/ 6187 w 10091"/>
                      <a:gd name="connsiteY24" fmla="*/ 6485 h 11174"/>
                      <a:gd name="connsiteX25" fmla="*/ 6403 w 10091"/>
                      <a:gd name="connsiteY25" fmla="*/ 6888 h 11174"/>
                      <a:gd name="connsiteX26" fmla="*/ 6966 w 10091"/>
                      <a:gd name="connsiteY26" fmla="*/ 6156 h 11174"/>
                      <a:gd name="connsiteX27" fmla="*/ 7312 w 10091"/>
                      <a:gd name="connsiteY27" fmla="*/ 6229 h 11174"/>
                      <a:gd name="connsiteX28" fmla="*/ 7897 w 10091"/>
                      <a:gd name="connsiteY28" fmla="*/ 5753 h 11174"/>
                      <a:gd name="connsiteX29" fmla="*/ 8963 w 10091"/>
                      <a:gd name="connsiteY29" fmla="*/ 4789 h 11174"/>
                      <a:gd name="connsiteX30" fmla="*/ 9372 w 10091"/>
                      <a:gd name="connsiteY30" fmla="*/ 4369 h 11174"/>
                      <a:gd name="connsiteX31" fmla="*/ 9528 w 10091"/>
                      <a:gd name="connsiteY31" fmla="*/ 4230 h 11174"/>
                      <a:gd name="connsiteX32" fmla="*/ 9910 w 10091"/>
                      <a:gd name="connsiteY32" fmla="*/ 4324 h 111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0091" h="11174">
                        <a:moveTo>
                          <a:pt x="0" y="7364"/>
                        </a:moveTo>
                        <a:cubicBezTo>
                          <a:pt x="2555" y="8762"/>
                          <a:pt x="2370" y="8653"/>
                          <a:pt x="2983" y="9196"/>
                        </a:cubicBezTo>
                        <a:cubicBezTo>
                          <a:pt x="3596" y="9740"/>
                          <a:pt x="3676" y="10625"/>
                          <a:pt x="3676" y="10625"/>
                        </a:cubicBezTo>
                        <a:lnTo>
                          <a:pt x="4239" y="11174"/>
                        </a:lnTo>
                        <a:cubicBezTo>
                          <a:pt x="4239" y="11174"/>
                          <a:pt x="5667" y="10698"/>
                          <a:pt x="6144" y="6559"/>
                        </a:cubicBezTo>
                        <a:lnTo>
                          <a:pt x="6988" y="5679"/>
                        </a:lnTo>
                        <a:cubicBezTo>
                          <a:pt x="7111" y="5667"/>
                          <a:pt x="7059" y="5897"/>
                          <a:pt x="7356" y="5643"/>
                        </a:cubicBezTo>
                        <a:cubicBezTo>
                          <a:pt x="7653" y="5389"/>
                          <a:pt x="8365" y="4665"/>
                          <a:pt x="8773" y="4156"/>
                        </a:cubicBezTo>
                        <a:cubicBezTo>
                          <a:pt x="9181" y="3647"/>
                          <a:pt x="9586" y="2877"/>
                          <a:pt x="9804" y="2589"/>
                        </a:cubicBezTo>
                        <a:cubicBezTo>
                          <a:pt x="10022" y="2301"/>
                          <a:pt x="10123" y="2856"/>
                          <a:pt x="10083" y="2425"/>
                        </a:cubicBezTo>
                        <a:cubicBezTo>
                          <a:pt x="10043" y="1994"/>
                          <a:pt x="9808" y="-82"/>
                          <a:pt x="9566" y="2"/>
                        </a:cubicBezTo>
                        <a:cubicBezTo>
                          <a:pt x="9324" y="86"/>
                          <a:pt x="8814" y="2450"/>
                          <a:pt x="8633" y="2932"/>
                        </a:cubicBezTo>
                        <a:cubicBezTo>
                          <a:pt x="8452" y="3414"/>
                          <a:pt x="8532" y="2908"/>
                          <a:pt x="8481" y="2896"/>
                        </a:cubicBezTo>
                        <a:cubicBezTo>
                          <a:pt x="8402" y="2749"/>
                          <a:pt x="8371" y="2835"/>
                          <a:pt x="8243" y="2456"/>
                        </a:cubicBezTo>
                        <a:cubicBezTo>
                          <a:pt x="8115" y="2077"/>
                          <a:pt x="7807" y="635"/>
                          <a:pt x="7716" y="622"/>
                        </a:cubicBezTo>
                        <a:cubicBezTo>
                          <a:pt x="7625" y="609"/>
                          <a:pt x="7724" y="2055"/>
                          <a:pt x="7695" y="2377"/>
                        </a:cubicBezTo>
                        <a:cubicBezTo>
                          <a:pt x="7666" y="2699"/>
                          <a:pt x="7702" y="2132"/>
                          <a:pt x="7544" y="2554"/>
                        </a:cubicBezTo>
                        <a:cubicBezTo>
                          <a:pt x="7387" y="2976"/>
                          <a:pt x="6918" y="4475"/>
                          <a:pt x="6750" y="4910"/>
                        </a:cubicBezTo>
                        <a:cubicBezTo>
                          <a:pt x="6582" y="5345"/>
                          <a:pt x="6605" y="5081"/>
                          <a:pt x="6533" y="5167"/>
                        </a:cubicBezTo>
                        <a:lnTo>
                          <a:pt x="5992" y="5496"/>
                        </a:lnTo>
                        <a:lnTo>
                          <a:pt x="5884" y="5350"/>
                        </a:lnTo>
                        <a:lnTo>
                          <a:pt x="6014" y="5606"/>
                        </a:lnTo>
                        <a:cubicBezTo>
                          <a:pt x="6036" y="5728"/>
                          <a:pt x="6057" y="5851"/>
                          <a:pt x="6079" y="5973"/>
                        </a:cubicBezTo>
                        <a:lnTo>
                          <a:pt x="6252" y="6302"/>
                        </a:lnTo>
                        <a:cubicBezTo>
                          <a:pt x="6230" y="6363"/>
                          <a:pt x="6209" y="6424"/>
                          <a:pt x="6187" y="6485"/>
                        </a:cubicBezTo>
                        <a:lnTo>
                          <a:pt x="6403" y="6888"/>
                        </a:lnTo>
                        <a:lnTo>
                          <a:pt x="6966" y="6156"/>
                        </a:lnTo>
                        <a:lnTo>
                          <a:pt x="7312" y="6229"/>
                        </a:lnTo>
                        <a:cubicBezTo>
                          <a:pt x="7312" y="6229"/>
                          <a:pt x="7637" y="6119"/>
                          <a:pt x="7897" y="5753"/>
                        </a:cubicBezTo>
                        <a:cubicBezTo>
                          <a:pt x="8156" y="5350"/>
                          <a:pt x="8162" y="4972"/>
                          <a:pt x="8963" y="4789"/>
                        </a:cubicBezTo>
                        <a:cubicBezTo>
                          <a:pt x="9288" y="4752"/>
                          <a:pt x="9372" y="4369"/>
                          <a:pt x="9372" y="4369"/>
                        </a:cubicBezTo>
                        <a:cubicBezTo>
                          <a:pt x="9408" y="4336"/>
                          <a:pt x="9492" y="4263"/>
                          <a:pt x="9528" y="4230"/>
                        </a:cubicBezTo>
                        <a:lnTo>
                          <a:pt x="9910" y="4324"/>
                        </a:ln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" name="Freeform 54">
                    <a:extLst>
                      <a:ext uri="{FF2B5EF4-FFF2-40B4-BE49-F238E27FC236}">
                        <a16:creationId xmlns:a16="http://schemas.microsoft.com/office/drawing/2014/main" id="{3232243F-71BA-429C-B1AB-FE6BDCCACA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62625" y="3420211"/>
                    <a:ext cx="1055875" cy="753234"/>
                  </a:xfrm>
                  <a:custGeom>
                    <a:avLst/>
                    <a:gdLst>
                      <a:gd name="T0" fmla="*/ 190 w 212"/>
                      <a:gd name="T1" fmla="*/ 15 h 135"/>
                      <a:gd name="T2" fmla="*/ 201 w 212"/>
                      <a:gd name="T3" fmla="*/ 17 h 135"/>
                      <a:gd name="T4" fmla="*/ 208 w 212"/>
                      <a:gd name="T5" fmla="*/ 24 h 135"/>
                      <a:gd name="T6" fmla="*/ 212 w 212"/>
                      <a:gd name="T7" fmla="*/ 28 h 135"/>
                      <a:gd name="T8" fmla="*/ 212 w 212"/>
                      <a:gd name="T9" fmla="*/ 31 h 135"/>
                      <a:gd name="T10" fmla="*/ 210 w 212"/>
                      <a:gd name="T11" fmla="*/ 42 h 135"/>
                      <a:gd name="T12" fmla="*/ 175 w 212"/>
                      <a:gd name="T13" fmla="*/ 33 h 135"/>
                      <a:gd name="T14" fmla="*/ 166 w 212"/>
                      <a:gd name="T15" fmla="*/ 28 h 135"/>
                      <a:gd name="T16" fmla="*/ 156 w 212"/>
                      <a:gd name="T17" fmla="*/ 20 h 135"/>
                      <a:gd name="T18" fmla="*/ 155 w 212"/>
                      <a:gd name="T19" fmla="*/ 19 h 135"/>
                      <a:gd name="T20" fmla="*/ 157 w 212"/>
                      <a:gd name="T21" fmla="*/ 14 h 135"/>
                      <a:gd name="T22" fmla="*/ 171 w 212"/>
                      <a:gd name="T23" fmla="*/ 9 h 135"/>
                      <a:gd name="T24" fmla="*/ 174 w 212"/>
                      <a:gd name="T25" fmla="*/ 6 h 135"/>
                      <a:gd name="T26" fmla="*/ 176 w 212"/>
                      <a:gd name="T27" fmla="*/ 8 h 135"/>
                      <a:gd name="T28" fmla="*/ 183 w 212"/>
                      <a:gd name="T29" fmla="*/ 14 h 135"/>
                      <a:gd name="T30" fmla="*/ 185 w 212"/>
                      <a:gd name="T31" fmla="*/ 3 h 135"/>
                      <a:gd name="T32" fmla="*/ 196 w 212"/>
                      <a:gd name="T33" fmla="*/ 3 h 135"/>
                      <a:gd name="T34" fmla="*/ 198 w 212"/>
                      <a:gd name="T35" fmla="*/ 5 h 135"/>
                      <a:gd name="T36" fmla="*/ 197 w 212"/>
                      <a:gd name="T37" fmla="*/ 11 h 135"/>
                      <a:gd name="T38" fmla="*/ 188 w 212"/>
                      <a:gd name="T39" fmla="*/ 16 h 135"/>
                      <a:gd name="T40" fmla="*/ 181 w 212"/>
                      <a:gd name="T41" fmla="*/ 14 h 135"/>
                      <a:gd name="T42" fmla="*/ 179 w 212"/>
                      <a:gd name="T43" fmla="*/ 15 h 135"/>
                      <a:gd name="T44" fmla="*/ 137 w 212"/>
                      <a:gd name="T45" fmla="*/ 64 h 135"/>
                      <a:gd name="T46" fmla="*/ 106 w 212"/>
                      <a:gd name="T47" fmla="*/ 85 h 135"/>
                      <a:gd name="T48" fmla="*/ 102 w 212"/>
                      <a:gd name="T49" fmla="*/ 90 h 135"/>
                      <a:gd name="T50" fmla="*/ 98 w 212"/>
                      <a:gd name="T51" fmla="*/ 93 h 135"/>
                      <a:gd name="T52" fmla="*/ 58 w 212"/>
                      <a:gd name="T53" fmla="*/ 100 h 135"/>
                      <a:gd name="T54" fmla="*/ 50 w 212"/>
                      <a:gd name="T55" fmla="*/ 103 h 135"/>
                      <a:gd name="T56" fmla="*/ 51 w 212"/>
                      <a:gd name="T57" fmla="*/ 108 h 135"/>
                      <a:gd name="T58" fmla="*/ 48 w 212"/>
                      <a:gd name="T59" fmla="*/ 126 h 135"/>
                      <a:gd name="T60" fmla="*/ 30 w 212"/>
                      <a:gd name="T61" fmla="*/ 134 h 135"/>
                      <a:gd name="T62" fmla="*/ 10 w 212"/>
                      <a:gd name="T63" fmla="*/ 133 h 135"/>
                      <a:gd name="T64" fmla="*/ 0 w 212"/>
                      <a:gd name="T65" fmla="*/ 130 h 135"/>
                      <a:gd name="connsiteX0" fmla="*/ 10023 w 11061"/>
                      <a:gd name="connsiteY0" fmla="*/ 1030 h 9875"/>
                      <a:gd name="connsiteX1" fmla="*/ 10542 w 11061"/>
                      <a:gd name="connsiteY1" fmla="*/ 1178 h 9875"/>
                      <a:gd name="connsiteX2" fmla="*/ 10872 w 11061"/>
                      <a:gd name="connsiteY2" fmla="*/ 1697 h 9875"/>
                      <a:gd name="connsiteX3" fmla="*/ 11061 w 11061"/>
                      <a:gd name="connsiteY3" fmla="*/ 1993 h 9875"/>
                      <a:gd name="connsiteX4" fmla="*/ 11061 w 11061"/>
                      <a:gd name="connsiteY4" fmla="*/ 2215 h 9875"/>
                      <a:gd name="connsiteX5" fmla="*/ 10967 w 11061"/>
                      <a:gd name="connsiteY5" fmla="*/ 3030 h 9875"/>
                      <a:gd name="connsiteX6" fmla="*/ 9316 w 11061"/>
                      <a:gd name="connsiteY6" fmla="*/ 2363 h 9875"/>
                      <a:gd name="connsiteX7" fmla="*/ 8891 w 11061"/>
                      <a:gd name="connsiteY7" fmla="*/ 1993 h 9875"/>
                      <a:gd name="connsiteX8" fmla="*/ 8419 w 11061"/>
                      <a:gd name="connsiteY8" fmla="*/ 1400 h 9875"/>
                      <a:gd name="connsiteX9" fmla="*/ 8372 w 11061"/>
                      <a:gd name="connsiteY9" fmla="*/ 1326 h 9875"/>
                      <a:gd name="connsiteX10" fmla="*/ 8467 w 11061"/>
                      <a:gd name="connsiteY10" fmla="*/ 956 h 9875"/>
                      <a:gd name="connsiteX11" fmla="*/ 9127 w 11061"/>
                      <a:gd name="connsiteY11" fmla="*/ 586 h 9875"/>
                      <a:gd name="connsiteX12" fmla="*/ 9269 w 11061"/>
                      <a:gd name="connsiteY12" fmla="*/ 363 h 9875"/>
                      <a:gd name="connsiteX13" fmla="*/ 9363 w 11061"/>
                      <a:gd name="connsiteY13" fmla="*/ 512 h 9875"/>
                      <a:gd name="connsiteX14" fmla="*/ 9693 w 11061"/>
                      <a:gd name="connsiteY14" fmla="*/ 956 h 9875"/>
                      <a:gd name="connsiteX15" fmla="*/ 9787 w 11061"/>
                      <a:gd name="connsiteY15" fmla="*/ 141 h 9875"/>
                      <a:gd name="connsiteX16" fmla="*/ 10306 w 11061"/>
                      <a:gd name="connsiteY16" fmla="*/ 141 h 9875"/>
                      <a:gd name="connsiteX17" fmla="*/ 10401 w 11061"/>
                      <a:gd name="connsiteY17" fmla="*/ 289 h 9875"/>
                      <a:gd name="connsiteX18" fmla="*/ 10353 w 11061"/>
                      <a:gd name="connsiteY18" fmla="*/ 734 h 9875"/>
                      <a:gd name="connsiteX19" fmla="*/ 9929 w 11061"/>
                      <a:gd name="connsiteY19" fmla="*/ 1104 h 9875"/>
                      <a:gd name="connsiteX20" fmla="*/ 9599 w 11061"/>
                      <a:gd name="connsiteY20" fmla="*/ 956 h 9875"/>
                      <a:gd name="connsiteX21" fmla="*/ 9504 w 11061"/>
                      <a:gd name="connsiteY21" fmla="*/ 1030 h 9875"/>
                      <a:gd name="connsiteX22" fmla="*/ 7523 w 11061"/>
                      <a:gd name="connsiteY22" fmla="*/ 4660 h 9875"/>
                      <a:gd name="connsiteX23" fmla="*/ 6061 w 11061"/>
                      <a:gd name="connsiteY23" fmla="*/ 6215 h 9875"/>
                      <a:gd name="connsiteX24" fmla="*/ 5872 w 11061"/>
                      <a:gd name="connsiteY24" fmla="*/ 6586 h 9875"/>
                      <a:gd name="connsiteX25" fmla="*/ 5684 w 11061"/>
                      <a:gd name="connsiteY25" fmla="*/ 6808 h 9875"/>
                      <a:gd name="connsiteX26" fmla="*/ 3797 w 11061"/>
                      <a:gd name="connsiteY26" fmla="*/ 7326 h 9875"/>
                      <a:gd name="connsiteX27" fmla="*/ 3419 w 11061"/>
                      <a:gd name="connsiteY27" fmla="*/ 7549 h 9875"/>
                      <a:gd name="connsiteX28" fmla="*/ 3467 w 11061"/>
                      <a:gd name="connsiteY28" fmla="*/ 7919 h 9875"/>
                      <a:gd name="connsiteX29" fmla="*/ 3325 w 11061"/>
                      <a:gd name="connsiteY29" fmla="*/ 9252 h 9875"/>
                      <a:gd name="connsiteX30" fmla="*/ 2476 w 11061"/>
                      <a:gd name="connsiteY30" fmla="*/ 9845 h 9875"/>
                      <a:gd name="connsiteX31" fmla="*/ 1533 w 11061"/>
                      <a:gd name="connsiteY31" fmla="*/ 9771 h 9875"/>
                      <a:gd name="connsiteX32" fmla="*/ 0 w 11061"/>
                      <a:gd name="connsiteY32" fmla="*/ 9349 h 9875"/>
                      <a:gd name="connsiteX0" fmla="*/ 9507 w 10445"/>
                      <a:gd name="connsiteY0" fmla="*/ 1043 h 10001"/>
                      <a:gd name="connsiteX1" fmla="*/ 9976 w 10445"/>
                      <a:gd name="connsiteY1" fmla="*/ 1193 h 10001"/>
                      <a:gd name="connsiteX2" fmla="*/ 10274 w 10445"/>
                      <a:gd name="connsiteY2" fmla="*/ 1718 h 10001"/>
                      <a:gd name="connsiteX3" fmla="*/ 10445 w 10445"/>
                      <a:gd name="connsiteY3" fmla="*/ 2018 h 10001"/>
                      <a:gd name="connsiteX4" fmla="*/ 10445 w 10445"/>
                      <a:gd name="connsiteY4" fmla="*/ 2243 h 10001"/>
                      <a:gd name="connsiteX5" fmla="*/ 10360 w 10445"/>
                      <a:gd name="connsiteY5" fmla="*/ 3068 h 10001"/>
                      <a:gd name="connsiteX6" fmla="*/ 8867 w 10445"/>
                      <a:gd name="connsiteY6" fmla="*/ 2393 h 10001"/>
                      <a:gd name="connsiteX7" fmla="*/ 8483 w 10445"/>
                      <a:gd name="connsiteY7" fmla="*/ 2018 h 10001"/>
                      <a:gd name="connsiteX8" fmla="*/ 8056 w 10445"/>
                      <a:gd name="connsiteY8" fmla="*/ 1418 h 10001"/>
                      <a:gd name="connsiteX9" fmla="*/ 8014 w 10445"/>
                      <a:gd name="connsiteY9" fmla="*/ 1343 h 10001"/>
                      <a:gd name="connsiteX10" fmla="*/ 8100 w 10445"/>
                      <a:gd name="connsiteY10" fmla="*/ 968 h 10001"/>
                      <a:gd name="connsiteX11" fmla="*/ 8697 w 10445"/>
                      <a:gd name="connsiteY11" fmla="*/ 593 h 10001"/>
                      <a:gd name="connsiteX12" fmla="*/ 8825 w 10445"/>
                      <a:gd name="connsiteY12" fmla="*/ 368 h 10001"/>
                      <a:gd name="connsiteX13" fmla="*/ 8910 w 10445"/>
                      <a:gd name="connsiteY13" fmla="*/ 518 h 10001"/>
                      <a:gd name="connsiteX14" fmla="*/ 9208 w 10445"/>
                      <a:gd name="connsiteY14" fmla="*/ 968 h 10001"/>
                      <a:gd name="connsiteX15" fmla="*/ 9293 w 10445"/>
                      <a:gd name="connsiteY15" fmla="*/ 143 h 10001"/>
                      <a:gd name="connsiteX16" fmla="*/ 9762 w 10445"/>
                      <a:gd name="connsiteY16" fmla="*/ 143 h 10001"/>
                      <a:gd name="connsiteX17" fmla="*/ 9848 w 10445"/>
                      <a:gd name="connsiteY17" fmla="*/ 293 h 10001"/>
                      <a:gd name="connsiteX18" fmla="*/ 9805 w 10445"/>
                      <a:gd name="connsiteY18" fmla="*/ 743 h 10001"/>
                      <a:gd name="connsiteX19" fmla="*/ 9422 w 10445"/>
                      <a:gd name="connsiteY19" fmla="*/ 1118 h 10001"/>
                      <a:gd name="connsiteX20" fmla="*/ 9123 w 10445"/>
                      <a:gd name="connsiteY20" fmla="*/ 968 h 10001"/>
                      <a:gd name="connsiteX21" fmla="*/ 9037 w 10445"/>
                      <a:gd name="connsiteY21" fmla="*/ 1043 h 10001"/>
                      <a:gd name="connsiteX22" fmla="*/ 7246 w 10445"/>
                      <a:gd name="connsiteY22" fmla="*/ 4719 h 10001"/>
                      <a:gd name="connsiteX23" fmla="*/ 5925 w 10445"/>
                      <a:gd name="connsiteY23" fmla="*/ 6294 h 10001"/>
                      <a:gd name="connsiteX24" fmla="*/ 5754 w 10445"/>
                      <a:gd name="connsiteY24" fmla="*/ 6669 h 10001"/>
                      <a:gd name="connsiteX25" fmla="*/ 5584 w 10445"/>
                      <a:gd name="connsiteY25" fmla="*/ 6894 h 10001"/>
                      <a:gd name="connsiteX26" fmla="*/ 3878 w 10445"/>
                      <a:gd name="connsiteY26" fmla="*/ 7419 h 10001"/>
                      <a:gd name="connsiteX27" fmla="*/ 3536 w 10445"/>
                      <a:gd name="connsiteY27" fmla="*/ 7645 h 10001"/>
                      <a:gd name="connsiteX28" fmla="*/ 3579 w 10445"/>
                      <a:gd name="connsiteY28" fmla="*/ 8019 h 10001"/>
                      <a:gd name="connsiteX29" fmla="*/ 3451 w 10445"/>
                      <a:gd name="connsiteY29" fmla="*/ 9369 h 10001"/>
                      <a:gd name="connsiteX30" fmla="*/ 2683 w 10445"/>
                      <a:gd name="connsiteY30" fmla="*/ 9970 h 10001"/>
                      <a:gd name="connsiteX31" fmla="*/ 1831 w 10445"/>
                      <a:gd name="connsiteY31" fmla="*/ 9895 h 10001"/>
                      <a:gd name="connsiteX32" fmla="*/ 0 w 10445"/>
                      <a:gd name="connsiteY32" fmla="*/ 8820 h 10001"/>
                      <a:gd name="connsiteX0" fmla="*/ 9554 w 10492"/>
                      <a:gd name="connsiteY0" fmla="*/ 1043 h 10001"/>
                      <a:gd name="connsiteX1" fmla="*/ 10023 w 10492"/>
                      <a:gd name="connsiteY1" fmla="*/ 1193 h 10001"/>
                      <a:gd name="connsiteX2" fmla="*/ 10321 w 10492"/>
                      <a:gd name="connsiteY2" fmla="*/ 1718 h 10001"/>
                      <a:gd name="connsiteX3" fmla="*/ 10492 w 10492"/>
                      <a:gd name="connsiteY3" fmla="*/ 2018 h 10001"/>
                      <a:gd name="connsiteX4" fmla="*/ 10492 w 10492"/>
                      <a:gd name="connsiteY4" fmla="*/ 2243 h 10001"/>
                      <a:gd name="connsiteX5" fmla="*/ 10407 w 10492"/>
                      <a:gd name="connsiteY5" fmla="*/ 3068 h 10001"/>
                      <a:gd name="connsiteX6" fmla="*/ 8914 w 10492"/>
                      <a:gd name="connsiteY6" fmla="*/ 2393 h 10001"/>
                      <a:gd name="connsiteX7" fmla="*/ 8530 w 10492"/>
                      <a:gd name="connsiteY7" fmla="*/ 2018 h 10001"/>
                      <a:gd name="connsiteX8" fmla="*/ 8103 w 10492"/>
                      <a:gd name="connsiteY8" fmla="*/ 1418 h 10001"/>
                      <a:gd name="connsiteX9" fmla="*/ 8061 w 10492"/>
                      <a:gd name="connsiteY9" fmla="*/ 1343 h 10001"/>
                      <a:gd name="connsiteX10" fmla="*/ 8147 w 10492"/>
                      <a:gd name="connsiteY10" fmla="*/ 968 h 10001"/>
                      <a:gd name="connsiteX11" fmla="*/ 8744 w 10492"/>
                      <a:gd name="connsiteY11" fmla="*/ 593 h 10001"/>
                      <a:gd name="connsiteX12" fmla="*/ 8872 w 10492"/>
                      <a:gd name="connsiteY12" fmla="*/ 368 h 10001"/>
                      <a:gd name="connsiteX13" fmla="*/ 8957 w 10492"/>
                      <a:gd name="connsiteY13" fmla="*/ 518 h 10001"/>
                      <a:gd name="connsiteX14" fmla="*/ 9255 w 10492"/>
                      <a:gd name="connsiteY14" fmla="*/ 968 h 10001"/>
                      <a:gd name="connsiteX15" fmla="*/ 9340 w 10492"/>
                      <a:gd name="connsiteY15" fmla="*/ 143 h 10001"/>
                      <a:gd name="connsiteX16" fmla="*/ 9809 w 10492"/>
                      <a:gd name="connsiteY16" fmla="*/ 143 h 10001"/>
                      <a:gd name="connsiteX17" fmla="*/ 9895 w 10492"/>
                      <a:gd name="connsiteY17" fmla="*/ 293 h 10001"/>
                      <a:gd name="connsiteX18" fmla="*/ 9852 w 10492"/>
                      <a:gd name="connsiteY18" fmla="*/ 743 h 10001"/>
                      <a:gd name="connsiteX19" fmla="*/ 9469 w 10492"/>
                      <a:gd name="connsiteY19" fmla="*/ 1118 h 10001"/>
                      <a:gd name="connsiteX20" fmla="*/ 9170 w 10492"/>
                      <a:gd name="connsiteY20" fmla="*/ 968 h 10001"/>
                      <a:gd name="connsiteX21" fmla="*/ 9084 w 10492"/>
                      <a:gd name="connsiteY21" fmla="*/ 1043 h 10001"/>
                      <a:gd name="connsiteX22" fmla="*/ 7293 w 10492"/>
                      <a:gd name="connsiteY22" fmla="*/ 4719 h 10001"/>
                      <a:gd name="connsiteX23" fmla="*/ 5972 w 10492"/>
                      <a:gd name="connsiteY23" fmla="*/ 6294 h 10001"/>
                      <a:gd name="connsiteX24" fmla="*/ 5801 w 10492"/>
                      <a:gd name="connsiteY24" fmla="*/ 6669 h 10001"/>
                      <a:gd name="connsiteX25" fmla="*/ 5631 w 10492"/>
                      <a:gd name="connsiteY25" fmla="*/ 6894 h 10001"/>
                      <a:gd name="connsiteX26" fmla="*/ 3925 w 10492"/>
                      <a:gd name="connsiteY26" fmla="*/ 7419 h 10001"/>
                      <a:gd name="connsiteX27" fmla="*/ 3583 w 10492"/>
                      <a:gd name="connsiteY27" fmla="*/ 7645 h 10001"/>
                      <a:gd name="connsiteX28" fmla="*/ 3626 w 10492"/>
                      <a:gd name="connsiteY28" fmla="*/ 8019 h 10001"/>
                      <a:gd name="connsiteX29" fmla="*/ 3498 w 10492"/>
                      <a:gd name="connsiteY29" fmla="*/ 9369 h 10001"/>
                      <a:gd name="connsiteX30" fmla="*/ 2730 w 10492"/>
                      <a:gd name="connsiteY30" fmla="*/ 9970 h 10001"/>
                      <a:gd name="connsiteX31" fmla="*/ 1878 w 10492"/>
                      <a:gd name="connsiteY31" fmla="*/ 9895 h 10001"/>
                      <a:gd name="connsiteX32" fmla="*/ 0 w 10492"/>
                      <a:gd name="connsiteY32" fmla="*/ 8173 h 10001"/>
                      <a:gd name="connsiteX0" fmla="*/ 9648 w 10586"/>
                      <a:gd name="connsiteY0" fmla="*/ 1043 h 10001"/>
                      <a:gd name="connsiteX1" fmla="*/ 10117 w 10586"/>
                      <a:gd name="connsiteY1" fmla="*/ 1193 h 10001"/>
                      <a:gd name="connsiteX2" fmla="*/ 10415 w 10586"/>
                      <a:gd name="connsiteY2" fmla="*/ 1718 h 10001"/>
                      <a:gd name="connsiteX3" fmla="*/ 10586 w 10586"/>
                      <a:gd name="connsiteY3" fmla="*/ 2018 h 10001"/>
                      <a:gd name="connsiteX4" fmla="*/ 10586 w 10586"/>
                      <a:gd name="connsiteY4" fmla="*/ 2243 h 10001"/>
                      <a:gd name="connsiteX5" fmla="*/ 10501 w 10586"/>
                      <a:gd name="connsiteY5" fmla="*/ 3068 h 10001"/>
                      <a:gd name="connsiteX6" fmla="*/ 9008 w 10586"/>
                      <a:gd name="connsiteY6" fmla="*/ 2393 h 10001"/>
                      <a:gd name="connsiteX7" fmla="*/ 8624 w 10586"/>
                      <a:gd name="connsiteY7" fmla="*/ 2018 h 10001"/>
                      <a:gd name="connsiteX8" fmla="*/ 8197 w 10586"/>
                      <a:gd name="connsiteY8" fmla="*/ 1418 h 10001"/>
                      <a:gd name="connsiteX9" fmla="*/ 8155 w 10586"/>
                      <a:gd name="connsiteY9" fmla="*/ 1343 h 10001"/>
                      <a:gd name="connsiteX10" fmla="*/ 8241 w 10586"/>
                      <a:gd name="connsiteY10" fmla="*/ 968 h 10001"/>
                      <a:gd name="connsiteX11" fmla="*/ 8838 w 10586"/>
                      <a:gd name="connsiteY11" fmla="*/ 593 h 10001"/>
                      <a:gd name="connsiteX12" fmla="*/ 8966 w 10586"/>
                      <a:gd name="connsiteY12" fmla="*/ 368 h 10001"/>
                      <a:gd name="connsiteX13" fmla="*/ 9051 w 10586"/>
                      <a:gd name="connsiteY13" fmla="*/ 518 h 10001"/>
                      <a:gd name="connsiteX14" fmla="*/ 9349 w 10586"/>
                      <a:gd name="connsiteY14" fmla="*/ 968 h 10001"/>
                      <a:gd name="connsiteX15" fmla="*/ 9434 w 10586"/>
                      <a:gd name="connsiteY15" fmla="*/ 143 h 10001"/>
                      <a:gd name="connsiteX16" fmla="*/ 9903 w 10586"/>
                      <a:gd name="connsiteY16" fmla="*/ 143 h 10001"/>
                      <a:gd name="connsiteX17" fmla="*/ 9989 w 10586"/>
                      <a:gd name="connsiteY17" fmla="*/ 293 h 10001"/>
                      <a:gd name="connsiteX18" fmla="*/ 9946 w 10586"/>
                      <a:gd name="connsiteY18" fmla="*/ 743 h 10001"/>
                      <a:gd name="connsiteX19" fmla="*/ 9563 w 10586"/>
                      <a:gd name="connsiteY19" fmla="*/ 1118 h 10001"/>
                      <a:gd name="connsiteX20" fmla="*/ 9264 w 10586"/>
                      <a:gd name="connsiteY20" fmla="*/ 968 h 10001"/>
                      <a:gd name="connsiteX21" fmla="*/ 9178 w 10586"/>
                      <a:gd name="connsiteY21" fmla="*/ 1043 h 10001"/>
                      <a:gd name="connsiteX22" fmla="*/ 7387 w 10586"/>
                      <a:gd name="connsiteY22" fmla="*/ 4719 h 10001"/>
                      <a:gd name="connsiteX23" fmla="*/ 6066 w 10586"/>
                      <a:gd name="connsiteY23" fmla="*/ 6294 h 10001"/>
                      <a:gd name="connsiteX24" fmla="*/ 5895 w 10586"/>
                      <a:gd name="connsiteY24" fmla="*/ 6669 h 10001"/>
                      <a:gd name="connsiteX25" fmla="*/ 5725 w 10586"/>
                      <a:gd name="connsiteY25" fmla="*/ 6894 h 10001"/>
                      <a:gd name="connsiteX26" fmla="*/ 4019 w 10586"/>
                      <a:gd name="connsiteY26" fmla="*/ 7419 h 10001"/>
                      <a:gd name="connsiteX27" fmla="*/ 3677 w 10586"/>
                      <a:gd name="connsiteY27" fmla="*/ 7645 h 10001"/>
                      <a:gd name="connsiteX28" fmla="*/ 3720 w 10586"/>
                      <a:gd name="connsiteY28" fmla="*/ 8019 h 10001"/>
                      <a:gd name="connsiteX29" fmla="*/ 3592 w 10586"/>
                      <a:gd name="connsiteY29" fmla="*/ 9369 h 10001"/>
                      <a:gd name="connsiteX30" fmla="*/ 2824 w 10586"/>
                      <a:gd name="connsiteY30" fmla="*/ 9970 h 10001"/>
                      <a:gd name="connsiteX31" fmla="*/ 1972 w 10586"/>
                      <a:gd name="connsiteY31" fmla="*/ 9895 h 10001"/>
                      <a:gd name="connsiteX32" fmla="*/ 0 w 10586"/>
                      <a:gd name="connsiteY32" fmla="*/ 8739 h 10001"/>
                      <a:gd name="connsiteX0" fmla="*/ 9437 w 10375"/>
                      <a:gd name="connsiteY0" fmla="*/ 1043 h 10001"/>
                      <a:gd name="connsiteX1" fmla="*/ 9906 w 10375"/>
                      <a:gd name="connsiteY1" fmla="*/ 1193 h 10001"/>
                      <a:gd name="connsiteX2" fmla="*/ 10204 w 10375"/>
                      <a:gd name="connsiteY2" fmla="*/ 1718 h 10001"/>
                      <a:gd name="connsiteX3" fmla="*/ 10375 w 10375"/>
                      <a:gd name="connsiteY3" fmla="*/ 2018 h 10001"/>
                      <a:gd name="connsiteX4" fmla="*/ 10375 w 10375"/>
                      <a:gd name="connsiteY4" fmla="*/ 2243 h 10001"/>
                      <a:gd name="connsiteX5" fmla="*/ 10290 w 10375"/>
                      <a:gd name="connsiteY5" fmla="*/ 3068 h 10001"/>
                      <a:gd name="connsiteX6" fmla="*/ 8797 w 10375"/>
                      <a:gd name="connsiteY6" fmla="*/ 2393 h 10001"/>
                      <a:gd name="connsiteX7" fmla="*/ 8413 w 10375"/>
                      <a:gd name="connsiteY7" fmla="*/ 2018 h 10001"/>
                      <a:gd name="connsiteX8" fmla="*/ 7986 w 10375"/>
                      <a:gd name="connsiteY8" fmla="*/ 1418 h 10001"/>
                      <a:gd name="connsiteX9" fmla="*/ 7944 w 10375"/>
                      <a:gd name="connsiteY9" fmla="*/ 1343 h 10001"/>
                      <a:gd name="connsiteX10" fmla="*/ 8030 w 10375"/>
                      <a:gd name="connsiteY10" fmla="*/ 968 h 10001"/>
                      <a:gd name="connsiteX11" fmla="*/ 8627 w 10375"/>
                      <a:gd name="connsiteY11" fmla="*/ 593 h 10001"/>
                      <a:gd name="connsiteX12" fmla="*/ 8755 w 10375"/>
                      <a:gd name="connsiteY12" fmla="*/ 368 h 10001"/>
                      <a:gd name="connsiteX13" fmla="*/ 8840 w 10375"/>
                      <a:gd name="connsiteY13" fmla="*/ 518 h 10001"/>
                      <a:gd name="connsiteX14" fmla="*/ 9138 w 10375"/>
                      <a:gd name="connsiteY14" fmla="*/ 968 h 10001"/>
                      <a:gd name="connsiteX15" fmla="*/ 9223 w 10375"/>
                      <a:gd name="connsiteY15" fmla="*/ 143 h 10001"/>
                      <a:gd name="connsiteX16" fmla="*/ 9692 w 10375"/>
                      <a:gd name="connsiteY16" fmla="*/ 143 h 10001"/>
                      <a:gd name="connsiteX17" fmla="*/ 9778 w 10375"/>
                      <a:gd name="connsiteY17" fmla="*/ 293 h 10001"/>
                      <a:gd name="connsiteX18" fmla="*/ 9735 w 10375"/>
                      <a:gd name="connsiteY18" fmla="*/ 743 h 10001"/>
                      <a:gd name="connsiteX19" fmla="*/ 9352 w 10375"/>
                      <a:gd name="connsiteY19" fmla="*/ 1118 h 10001"/>
                      <a:gd name="connsiteX20" fmla="*/ 9053 w 10375"/>
                      <a:gd name="connsiteY20" fmla="*/ 968 h 10001"/>
                      <a:gd name="connsiteX21" fmla="*/ 8967 w 10375"/>
                      <a:gd name="connsiteY21" fmla="*/ 1043 h 10001"/>
                      <a:gd name="connsiteX22" fmla="*/ 7176 w 10375"/>
                      <a:gd name="connsiteY22" fmla="*/ 4719 h 10001"/>
                      <a:gd name="connsiteX23" fmla="*/ 5855 w 10375"/>
                      <a:gd name="connsiteY23" fmla="*/ 6294 h 10001"/>
                      <a:gd name="connsiteX24" fmla="*/ 5684 w 10375"/>
                      <a:gd name="connsiteY24" fmla="*/ 6669 h 10001"/>
                      <a:gd name="connsiteX25" fmla="*/ 5514 w 10375"/>
                      <a:gd name="connsiteY25" fmla="*/ 6894 h 10001"/>
                      <a:gd name="connsiteX26" fmla="*/ 3808 w 10375"/>
                      <a:gd name="connsiteY26" fmla="*/ 7419 h 10001"/>
                      <a:gd name="connsiteX27" fmla="*/ 3466 w 10375"/>
                      <a:gd name="connsiteY27" fmla="*/ 7645 h 10001"/>
                      <a:gd name="connsiteX28" fmla="*/ 3509 w 10375"/>
                      <a:gd name="connsiteY28" fmla="*/ 8019 h 10001"/>
                      <a:gd name="connsiteX29" fmla="*/ 3381 w 10375"/>
                      <a:gd name="connsiteY29" fmla="*/ 9369 h 10001"/>
                      <a:gd name="connsiteX30" fmla="*/ 2613 w 10375"/>
                      <a:gd name="connsiteY30" fmla="*/ 9970 h 10001"/>
                      <a:gd name="connsiteX31" fmla="*/ 1761 w 10375"/>
                      <a:gd name="connsiteY31" fmla="*/ 9895 h 10001"/>
                      <a:gd name="connsiteX32" fmla="*/ 0 w 10375"/>
                      <a:gd name="connsiteY32" fmla="*/ 8132 h 10001"/>
                      <a:gd name="connsiteX0" fmla="*/ 9437 w 10375"/>
                      <a:gd name="connsiteY0" fmla="*/ 1043 h 10389"/>
                      <a:gd name="connsiteX1" fmla="*/ 9906 w 10375"/>
                      <a:gd name="connsiteY1" fmla="*/ 1193 h 10389"/>
                      <a:gd name="connsiteX2" fmla="*/ 10204 w 10375"/>
                      <a:gd name="connsiteY2" fmla="*/ 1718 h 10389"/>
                      <a:gd name="connsiteX3" fmla="*/ 10375 w 10375"/>
                      <a:gd name="connsiteY3" fmla="*/ 2018 h 10389"/>
                      <a:gd name="connsiteX4" fmla="*/ 10375 w 10375"/>
                      <a:gd name="connsiteY4" fmla="*/ 2243 h 10389"/>
                      <a:gd name="connsiteX5" fmla="*/ 10290 w 10375"/>
                      <a:gd name="connsiteY5" fmla="*/ 3068 h 10389"/>
                      <a:gd name="connsiteX6" fmla="*/ 8797 w 10375"/>
                      <a:gd name="connsiteY6" fmla="*/ 2393 h 10389"/>
                      <a:gd name="connsiteX7" fmla="*/ 8413 w 10375"/>
                      <a:gd name="connsiteY7" fmla="*/ 2018 h 10389"/>
                      <a:gd name="connsiteX8" fmla="*/ 7986 w 10375"/>
                      <a:gd name="connsiteY8" fmla="*/ 1418 h 10389"/>
                      <a:gd name="connsiteX9" fmla="*/ 7944 w 10375"/>
                      <a:gd name="connsiteY9" fmla="*/ 1343 h 10389"/>
                      <a:gd name="connsiteX10" fmla="*/ 8030 w 10375"/>
                      <a:gd name="connsiteY10" fmla="*/ 968 h 10389"/>
                      <a:gd name="connsiteX11" fmla="*/ 8627 w 10375"/>
                      <a:gd name="connsiteY11" fmla="*/ 593 h 10389"/>
                      <a:gd name="connsiteX12" fmla="*/ 8755 w 10375"/>
                      <a:gd name="connsiteY12" fmla="*/ 368 h 10389"/>
                      <a:gd name="connsiteX13" fmla="*/ 8840 w 10375"/>
                      <a:gd name="connsiteY13" fmla="*/ 518 h 10389"/>
                      <a:gd name="connsiteX14" fmla="*/ 9138 w 10375"/>
                      <a:gd name="connsiteY14" fmla="*/ 968 h 10389"/>
                      <a:gd name="connsiteX15" fmla="*/ 9223 w 10375"/>
                      <a:gd name="connsiteY15" fmla="*/ 143 h 10389"/>
                      <a:gd name="connsiteX16" fmla="*/ 9692 w 10375"/>
                      <a:gd name="connsiteY16" fmla="*/ 143 h 10389"/>
                      <a:gd name="connsiteX17" fmla="*/ 9778 w 10375"/>
                      <a:gd name="connsiteY17" fmla="*/ 293 h 10389"/>
                      <a:gd name="connsiteX18" fmla="*/ 9735 w 10375"/>
                      <a:gd name="connsiteY18" fmla="*/ 743 h 10389"/>
                      <a:gd name="connsiteX19" fmla="*/ 9352 w 10375"/>
                      <a:gd name="connsiteY19" fmla="*/ 1118 h 10389"/>
                      <a:gd name="connsiteX20" fmla="*/ 9053 w 10375"/>
                      <a:gd name="connsiteY20" fmla="*/ 968 h 10389"/>
                      <a:gd name="connsiteX21" fmla="*/ 8967 w 10375"/>
                      <a:gd name="connsiteY21" fmla="*/ 1043 h 10389"/>
                      <a:gd name="connsiteX22" fmla="*/ 7176 w 10375"/>
                      <a:gd name="connsiteY22" fmla="*/ 4719 h 10389"/>
                      <a:gd name="connsiteX23" fmla="*/ 5855 w 10375"/>
                      <a:gd name="connsiteY23" fmla="*/ 6294 h 10389"/>
                      <a:gd name="connsiteX24" fmla="*/ 5684 w 10375"/>
                      <a:gd name="connsiteY24" fmla="*/ 6669 h 10389"/>
                      <a:gd name="connsiteX25" fmla="*/ 5514 w 10375"/>
                      <a:gd name="connsiteY25" fmla="*/ 6894 h 10389"/>
                      <a:gd name="connsiteX26" fmla="*/ 3808 w 10375"/>
                      <a:gd name="connsiteY26" fmla="*/ 7419 h 10389"/>
                      <a:gd name="connsiteX27" fmla="*/ 3466 w 10375"/>
                      <a:gd name="connsiteY27" fmla="*/ 7645 h 10389"/>
                      <a:gd name="connsiteX28" fmla="*/ 3509 w 10375"/>
                      <a:gd name="connsiteY28" fmla="*/ 8019 h 10389"/>
                      <a:gd name="connsiteX29" fmla="*/ 3381 w 10375"/>
                      <a:gd name="connsiteY29" fmla="*/ 9369 h 10389"/>
                      <a:gd name="connsiteX30" fmla="*/ 2613 w 10375"/>
                      <a:gd name="connsiteY30" fmla="*/ 9970 h 10389"/>
                      <a:gd name="connsiteX31" fmla="*/ 1738 w 10375"/>
                      <a:gd name="connsiteY31" fmla="*/ 10380 h 10389"/>
                      <a:gd name="connsiteX32" fmla="*/ 0 w 10375"/>
                      <a:gd name="connsiteY32" fmla="*/ 8132 h 10389"/>
                      <a:gd name="connsiteX0" fmla="*/ 9437 w 10375"/>
                      <a:gd name="connsiteY0" fmla="*/ 1043 h 10380"/>
                      <a:gd name="connsiteX1" fmla="*/ 9906 w 10375"/>
                      <a:gd name="connsiteY1" fmla="*/ 1193 h 10380"/>
                      <a:gd name="connsiteX2" fmla="*/ 10204 w 10375"/>
                      <a:gd name="connsiteY2" fmla="*/ 1718 h 10380"/>
                      <a:gd name="connsiteX3" fmla="*/ 10375 w 10375"/>
                      <a:gd name="connsiteY3" fmla="*/ 2018 h 10380"/>
                      <a:gd name="connsiteX4" fmla="*/ 10375 w 10375"/>
                      <a:gd name="connsiteY4" fmla="*/ 2243 h 10380"/>
                      <a:gd name="connsiteX5" fmla="*/ 10290 w 10375"/>
                      <a:gd name="connsiteY5" fmla="*/ 3068 h 10380"/>
                      <a:gd name="connsiteX6" fmla="*/ 8797 w 10375"/>
                      <a:gd name="connsiteY6" fmla="*/ 2393 h 10380"/>
                      <a:gd name="connsiteX7" fmla="*/ 8413 w 10375"/>
                      <a:gd name="connsiteY7" fmla="*/ 2018 h 10380"/>
                      <a:gd name="connsiteX8" fmla="*/ 7986 w 10375"/>
                      <a:gd name="connsiteY8" fmla="*/ 1418 h 10380"/>
                      <a:gd name="connsiteX9" fmla="*/ 7944 w 10375"/>
                      <a:gd name="connsiteY9" fmla="*/ 1343 h 10380"/>
                      <a:gd name="connsiteX10" fmla="*/ 8030 w 10375"/>
                      <a:gd name="connsiteY10" fmla="*/ 968 h 10380"/>
                      <a:gd name="connsiteX11" fmla="*/ 8627 w 10375"/>
                      <a:gd name="connsiteY11" fmla="*/ 593 h 10380"/>
                      <a:gd name="connsiteX12" fmla="*/ 8755 w 10375"/>
                      <a:gd name="connsiteY12" fmla="*/ 368 h 10380"/>
                      <a:gd name="connsiteX13" fmla="*/ 8840 w 10375"/>
                      <a:gd name="connsiteY13" fmla="*/ 518 h 10380"/>
                      <a:gd name="connsiteX14" fmla="*/ 9138 w 10375"/>
                      <a:gd name="connsiteY14" fmla="*/ 968 h 10380"/>
                      <a:gd name="connsiteX15" fmla="*/ 9223 w 10375"/>
                      <a:gd name="connsiteY15" fmla="*/ 143 h 10380"/>
                      <a:gd name="connsiteX16" fmla="*/ 9692 w 10375"/>
                      <a:gd name="connsiteY16" fmla="*/ 143 h 10380"/>
                      <a:gd name="connsiteX17" fmla="*/ 9778 w 10375"/>
                      <a:gd name="connsiteY17" fmla="*/ 293 h 10380"/>
                      <a:gd name="connsiteX18" fmla="*/ 9735 w 10375"/>
                      <a:gd name="connsiteY18" fmla="*/ 743 h 10380"/>
                      <a:gd name="connsiteX19" fmla="*/ 9352 w 10375"/>
                      <a:gd name="connsiteY19" fmla="*/ 1118 h 10380"/>
                      <a:gd name="connsiteX20" fmla="*/ 9053 w 10375"/>
                      <a:gd name="connsiteY20" fmla="*/ 968 h 10380"/>
                      <a:gd name="connsiteX21" fmla="*/ 8967 w 10375"/>
                      <a:gd name="connsiteY21" fmla="*/ 1043 h 10380"/>
                      <a:gd name="connsiteX22" fmla="*/ 7176 w 10375"/>
                      <a:gd name="connsiteY22" fmla="*/ 4719 h 10380"/>
                      <a:gd name="connsiteX23" fmla="*/ 5855 w 10375"/>
                      <a:gd name="connsiteY23" fmla="*/ 6294 h 10380"/>
                      <a:gd name="connsiteX24" fmla="*/ 5684 w 10375"/>
                      <a:gd name="connsiteY24" fmla="*/ 6669 h 10380"/>
                      <a:gd name="connsiteX25" fmla="*/ 5514 w 10375"/>
                      <a:gd name="connsiteY25" fmla="*/ 6894 h 10380"/>
                      <a:gd name="connsiteX26" fmla="*/ 3808 w 10375"/>
                      <a:gd name="connsiteY26" fmla="*/ 7419 h 10380"/>
                      <a:gd name="connsiteX27" fmla="*/ 3466 w 10375"/>
                      <a:gd name="connsiteY27" fmla="*/ 7645 h 10380"/>
                      <a:gd name="connsiteX28" fmla="*/ 3509 w 10375"/>
                      <a:gd name="connsiteY28" fmla="*/ 8019 h 10380"/>
                      <a:gd name="connsiteX29" fmla="*/ 3381 w 10375"/>
                      <a:gd name="connsiteY29" fmla="*/ 9369 h 10380"/>
                      <a:gd name="connsiteX30" fmla="*/ 2613 w 10375"/>
                      <a:gd name="connsiteY30" fmla="*/ 9970 h 10380"/>
                      <a:gd name="connsiteX31" fmla="*/ 1738 w 10375"/>
                      <a:gd name="connsiteY31" fmla="*/ 10380 h 10380"/>
                      <a:gd name="connsiteX32" fmla="*/ 0 w 10375"/>
                      <a:gd name="connsiteY32" fmla="*/ 8132 h 10380"/>
                      <a:gd name="connsiteX0" fmla="*/ 9437 w 10375"/>
                      <a:gd name="connsiteY0" fmla="*/ 1043 h 10380"/>
                      <a:gd name="connsiteX1" fmla="*/ 9906 w 10375"/>
                      <a:gd name="connsiteY1" fmla="*/ 1193 h 10380"/>
                      <a:gd name="connsiteX2" fmla="*/ 10204 w 10375"/>
                      <a:gd name="connsiteY2" fmla="*/ 1718 h 10380"/>
                      <a:gd name="connsiteX3" fmla="*/ 10375 w 10375"/>
                      <a:gd name="connsiteY3" fmla="*/ 2018 h 10380"/>
                      <a:gd name="connsiteX4" fmla="*/ 10375 w 10375"/>
                      <a:gd name="connsiteY4" fmla="*/ 2243 h 10380"/>
                      <a:gd name="connsiteX5" fmla="*/ 10290 w 10375"/>
                      <a:gd name="connsiteY5" fmla="*/ 3068 h 10380"/>
                      <a:gd name="connsiteX6" fmla="*/ 8797 w 10375"/>
                      <a:gd name="connsiteY6" fmla="*/ 2393 h 10380"/>
                      <a:gd name="connsiteX7" fmla="*/ 8413 w 10375"/>
                      <a:gd name="connsiteY7" fmla="*/ 2018 h 10380"/>
                      <a:gd name="connsiteX8" fmla="*/ 7986 w 10375"/>
                      <a:gd name="connsiteY8" fmla="*/ 1418 h 10380"/>
                      <a:gd name="connsiteX9" fmla="*/ 7944 w 10375"/>
                      <a:gd name="connsiteY9" fmla="*/ 1343 h 10380"/>
                      <a:gd name="connsiteX10" fmla="*/ 8030 w 10375"/>
                      <a:gd name="connsiteY10" fmla="*/ 968 h 10380"/>
                      <a:gd name="connsiteX11" fmla="*/ 8627 w 10375"/>
                      <a:gd name="connsiteY11" fmla="*/ 593 h 10380"/>
                      <a:gd name="connsiteX12" fmla="*/ 8755 w 10375"/>
                      <a:gd name="connsiteY12" fmla="*/ 368 h 10380"/>
                      <a:gd name="connsiteX13" fmla="*/ 8840 w 10375"/>
                      <a:gd name="connsiteY13" fmla="*/ 518 h 10380"/>
                      <a:gd name="connsiteX14" fmla="*/ 9138 w 10375"/>
                      <a:gd name="connsiteY14" fmla="*/ 968 h 10380"/>
                      <a:gd name="connsiteX15" fmla="*/ 9223 w 10375"/>
                      <a:gd name="connsiteY15" fmla="*/ 143 h 10380"/>
                      <a:gd name="connsiteX16" fmla="*/ 9692 w 10375"/>
                      <a:gd name="connsiteY16" fmla="*/ 143 h 10380"/>
                      <a:gd name="connsiteX17" fmla="*/ 9778 w 10375"/>
                      <a:gd name="connsiteY17" fmla="*/ 293 h 10380"/>
                      <a:gd name="connsiteX18" fmla="*/ 9735 w 10375"/>
                      <a:gd name="connsiteY18" fmla="*/ 743 h 10380"/>
                      <a:gd name="connsiteX19" fmla="*/ 9352 w 10375"/>
                      <a:gd name="connsiteY19" fmla="*/ 1118 h 10380"/>
                      <a:gd name="connsiteX20" fmla="*/ 9053 w 10375"/>
                      <a:gd name="connsiteY20" fmla="*/ 968 h 10380"/>
                      <a:gd name="connsiteX21" fmla="*/ 8967 w 10375"/>
                      <a:gd name="connsiteY21" fmla="*/ 1043 h 10380"/>
                      <a:gd name="connsiteX22" fmla="*/ 7176 w 10375"/>
                      <a:gd name="connsiteY22" fmla="*/ 4719 h 10380"/>
                      <a:gd name="connsiteX23" fmla="*/ 5855 w 10375"/>
                      <a:gd name="connsiteY23" fmla="*/ 6294 h 10380"/>
                      <a:gd name="connsiteX24" fmla="*/ 5684 w 10375"/>
                      <a:gd name="connsiteY24" fmla="*/ 6669 h 10380"/>
                      <a:gd name="connsiteX25" fmla="*/ 5514 w 10375"/>
                      <a:gd name="connsiteY25" fmla="*/ 6894 h 10380"/>
                      <a:gd name="connsiteX26" fmla="*/ 3808 w 10375"/>
                      <a:gd name="connsiteY26" fmla="*/ 7419 h 10380"/>
                      <a:gd name="connsiteX27" fmla="*/ 3466 w 10375"/>
                      <a:gd name="connsiteY27" fmla="*/ 7645 h 10380"/>
                      <a:gd name="connsiteX28" fmla="*/ 3509 w 10375"/>
                      <a:gd name="connsiteY28" fmla="*/ 8019 h 10380"/>
                      <a:gd name="connsiteX29" fmla="*/ 3381 w 10375"/>
                      <a:gd name="connsiteY29" fmla="*/ 9369 h 10380"/>
                      <a:gd name="connsiteX30" fmla="*/ 2613 w 10375"/>
                      <a:gd name="connsiteY30" fmla="*/ 9970 h 10380"/>
                      <a:gd name="connsiteX31" fmla="*/ 1738 w 10375"/>
                      <a:gd name="connsiteY31" fmla="*/ 10380 h 10380"/>
                      <a:gd name="connsiteX32" fmla="*/ 402 w 10375"/>
                      <a:gd name="connsiteY32" fmla="*/ 9142 h 10380"/>
                      <a:gd name="connsiteX33" fmla="*/ 0 w 10375"/>
                      <a:gd name="connsiteY33" fmla="*/ 8132 h 10380"/>
                      <a:gd name="connsiteX0" fmla="*/ 9437 w 10375"/>
                      <a:gd name="connsiteY0" fmla="*/ 1779 h 11116"/>
                      <a:gd name="connsiteX1" fmla="*/ 9906 w 10375"/>
                      <a:gd name="connsiteY1" fmla="*/ 1929 h 11116"/>
                      <a:gd name="connsiteX2" fmla="*/ 10204 w 10375"/>
                      <a:gd name="connsiteY2" fmla="*/ 2454 h 11116"/>
                      <a:gd name="connsiteX3" fmla="*/ 10375 w 10375"/>
                      <a:gd name="connsiteY3" fmla="*/ 2754 h 11116"/>
                      <a:gd name="connsiteX4" fmla="*/ 10375 w 10375"/>
                      <a:gd name="connsiteY4" fmla="*/ 2979 h 11116"/>
                      <a:gd name="connsiteX5" fmla="*/ 10290 w 10375"/>
                      <a:gd name="connsiteY5" fmla="*/ 3804 h 11116"/>
                      <a:gd name="connsiteX6" fmla="*/ 8797 w 10375"/>
                      <a:gd name="connsiteY6" fmla="*/ 3129 h 11116"/>
                      <a:gd name="connsiteX7" fmla="*/ 8413 w 10375"/>
                      <a:gd name="connsiteY7" fmla="*/ 2754 h 11116"/>
                      <a:gd name="connsiteX8" fmla="*/ 7986 w 10375"/>
                      <a:gd name="connsiteY8" fmla="*/ 2154 h 11116"/>
                      <a:gd name="connsiteX9" fmla="*/ 7944 w 10375"/>
                      <a:gd name="connsiteY9" fmla="*/ 2079 h 11116"/>
                      <a:gd name="connsiteX10" fmla="*/ 8030 w 10375"/>
                      <a:gd name="connsiteY10" fmla="*/ 1704 h 11116"/>
                      <a:gd name="connsiteX11" fmla="*/ 8627 w 10375"/>
                      <a:gd name="connsiteY11" fmla="*/ 1329 h 11116"/>
                      <a:gd name="connsiteX12" fmla="*/ 8755 w 10375"/>
                      <a:gd name="connsiteY12" fmla="*/ 1104 h 11116"/>
                      <a:gd name="connsiteX13" fmla="*/ 8840 w 10375"/>
                      <a:gd name="connsiteY13" fmla="*/ 1254 h 11116"/>
                      <a:gd name="connsiteX14" fmla="*/ 9138 w 10375"/>
                      <a:gd name="connsiteY14" fmla="*/ 1704 h 11116"/>
                      <a:gd name="connsiteX15" fmla="*/ 9223 w 10375"/>
                      <a:gd name="connsiteY15" fmla="*/ 879 h 11116"/>
                      <a:gd name="connsiteX16" fmla="*/ 9692 w 10375"/>
                      <a:gd name="connsiteY16" fmla="*/ 879 h 11116"/>
                      <a:gd name="connsiteX17" fmla="*/ 9778 w 10375"/>
                      <a:gd name="connsiteY17" fmla="*/ 1029 h 11116"/>
                      <a:gd name="connsiteX18" fmla="*/ 9735 w 10375"/>
                      <a:gd name="connsiteY18" fmla="*/ 1479 h 11116"/>
                      <a:gd name="connsiteX19" fmla="*/ 9352 w 10375"/>
                      <a:gd name="connsiteY19" fmla="*/ 1854 h 11116"/>
                      <a:gd name="connsiteX20" fmla="*/ 9053 w 10375"/>
                      <a:gd name="connsiteY20" fmla="*/ 1704 h 11116"/>
                      <a:gd name="connsiteX21" fmla="*/ 7844 w 10375"/>
                      <a:gd name="connsiteY21" fmla="*/ 0 h 11116"/>
                      <a:gd name="connsiteX22" fmla="*/ 7176 w 10375"/>
                      <a:gd name="connsiteY22" fmla="*/ 5455 h 11116"/>
                      <a:gd name="connsiteX23" fmla="*/ 5855 w 10375"/>
                      <a:gd name="connsiteY23" fmla="*/ 7030 h 11116"/>
                      <a:gd name="connsiteX24" fmla="*/ 5684 w 10375"/>
                      <a:gd name="connsiteY24" fmla="*/ 7405 h 11116"/>
                      <a:gd name="connsiteX25" fmla="*/ 5514 w 10375"/>
                      <a:gd name="connsiteY25" fmla="*/ 7630 h 11116"/>
                      <a:gd name="connsiteX26" fmla="*/ 3808 w 10375"/>
                      <a:gd name="connsiteY26" fmla="*/ 8155 h 11116"/>
                      <a:gd name="connsiteX27" fmla="*/ 3466 w 10375"/>
                      <a:gd name="connsiteY27" fmla="*/ 8381 h 11116"/>
                      <a:gd name="connsiteX28" fmla="*/ 3509 w 10375"/>
                      <a:gd name="connsiteY28" fmla="*/ 8755 h 11116"/>
                      <a:gd name="connsiteX29" fmla="*/ 3381 w 10375"/>
                      <a:gd name="connsiteY29" fmla="*/ 10105 h 11116"/>
                      <a:gd name="connsiteX30" fmla="*/ 2613 w 10375"/>
                      <a:gd name="connsiteY30" fmla="*/ 10706 h 11116"/>
                      <a:gd name="connsiteX31" fmla="*/ 1738 w 10375"/>
                      <a:gd name="connsiteY31" fmla="*/ 11116 h 11116"/>
                      <a:gd name="connsiteX32" fmla="*/ 402 w 10375"/>
                      <a:gd name="connsiteY32" fmla="*/ 9878 h 11116"/>
                      <a:gd name="connsiteX33" fmla="*/ 0 w 10375"/>
                      <a:gd name="connsiteY33" fmla="*/ 8868 h 11116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290 w 10375"/>
                      <a:gd name="connsiteY5" fmla="*/ 5478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9138 w 10375"/>
                      <a:gd name="connsiteY14" fmla="*/ 3378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52 w 10375"/>
                      <a:gd name="connsiteY19" fmla="*/ 3528 h 12790"/>
                      <a:gd name="connsiteX20" fmla="*/ 9053 w 10375"/>
                      <a:gd name="connsiteY20" fmla="*/ 3378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290 w 10375"/>
                      <a:gd name="connsiteY5" fmla="*/ 5478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9138 w 10375"/>
                      <a:gd name="connsiteY14" fmla="*/ 3378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52 w 10375"/>
                      <a:gd name="connsiteY19" fmla="*/ 3528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9138 w 10375"/>
                      <a:gd name="connsiteY14" fmla="*/ 3378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52 w 10375"/>
                      <a:gd name="connsiteY19" fmla="*/ 3528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9138 w 10375"/>
                      <a:gd name="connsiteY14" fmla="*/ 3378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840 w 10375"/>
                      <a:gd name="connsiteY13" fmla="*/ 2928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627 w 10375"/>
                      <a:gd name="connsiteY11" fmla="*/ 3003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797 w 10375"/>
                      <a:gd name="connsiteY6" fmla="*/ 4803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37 w 10375"/>
                      <a:gd name="connsiteY0" fmla="*/ 3453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7944 w 10375"/>
                      <a:gd name="connsiteY9" fmla="*/ 3753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7986 w 10375"/>
                      <a:gd name="connsiteY8" fmla="*/ 3828 h 12790"/>
                      <a:gd name="connsiteX9" fmla="*/ 8061 w 10375"/>
                      <a:gd name="connsiteY9" fmla="*/ 3470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8080 w 10375"/>
                      <a:gd name="connsiteY8" fmla="*/ 3707 h 12790"/>
                      <a:gd name="connsiteX9" fmla="*/ 8061 w 10375"/>
                      <a:gd name="connsiteY9" fmla="*/ 3470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7844 w 10375"/>
                      <a:gd name="connsiteY21" fmla="*/ 167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8080 w 10375"/>
                      <a:gd name="connsiteY8" fmla="*/ 3707 h 12790"/>
                      <a:gd name="connsiteX9" fmla="*/ 8061 w 10375"/>
                      <a:gd name="connsiteY9" fmla="*/ 3470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8476 w 10375"/>
                      <a:gd name="connsiteY21" fmla="*/ 163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  <a:gd name="connsiteX0" fmla="*/ 9460 w 10375"/>
                      <a:gd name="connsiteY0" fmla="*/ 3008 h 12790"/>
                      <a:gd name="connsiteX1" fmla="*/ 9906 w 10375"/>
                      <a:gd name="connsiteY1" fmla="*/ 3603 h 12790"/>
                      <a:gd name="connsiteX2" fmla="*/ 10204 w 10375"/>
                      <a:gd name="connsiteY2" fmla="*/ 4128 h 12790"/>
                      <a:gd name="connsiteX3" fmla="*/ 10375 w 10375"/>
                      <a:gd name="connsiteY3" fmla="*/ 4428 h 12790"/>
                      <a:gd name="connsiteX4" fmla="*/ 10375 w 10375"/>
                      <a:gd name="connsiteY4" fmla="*/ 4653 h 12790"/>
                      <a:gd name="connsiteX5" fmla="*/ 10056 w 10375"/>
                      <a:gd name="connsiteY5" fmla="*/ 4871 h 12790"/>
                      <a:gd name="connsiteX6" fmla="*/ 8680 w 10375"/>
                      <a:gd name="connsiteY6" fmla="*/ 4237 h 12790"/>
                      <a:gd name="connsiteX7" fmla="*/ 8413 w 10375"/>
                      <a:gd name="connsiteY7" fmla="*/ 4428 h 12790"/>
                      <a:gd name="connsiteX8" fmla="*/ 8080 w 10375"/>
                      <a:gd name="connsiteY8" fmla="*/ 3707 h 12790"/>
                      <a:gd name="connsiteX9" fmla="*/ 8061 w 10375"/>
                      <a:gd name="connsiteY9" fmla="*/ 3470 h 12790"/>
                      <a:gd name="connsiteX10" fmla="*/ 8030 w 10375"/>
                      <a:gd name="connsiteY10" fmla="*/ 3378 h 12790"/>
                      <a:gd name="connsiteX11" fmla="*/ 8393 w 10375"/>
                      <a:gd name="connsiteY11" fmla="*/ 2518 h 12790"/>
                      <a:gd name="connsiteX12" fmla="*/ 8755 w 10375"/>
                      <a:gd name="connsiteY12" fmla="*/ 2778 h 12790"/>
                      <a:gd name="connsiteX13" fmla="*/ 8770 w 10375"/>
                      <a:gd name="connsiteY13" fmla="*/ 2564 h 12790"/>
                      <a:gd name="connsiteX14" fmla="*/ 8974 w 10375"/>
                      <a:gd name="connsiteY14" fmla="*/ 2893 h 12790"/>
                      <a:gd name="connsiteX15" fmla="*/ 8802 w 10375"/>
                      <a:gd name="connsiteY15" fmla="*/ 6 h 12790"/>
                      <a:gd name="connsiteX16" fmla="*/ 9692 w 10375"/>
                      <a:gd name="connsiteY16" fmla="*/ 2553 h 12790"/>
                      <a:gd name="connsiteX17" fmla="*/ 9778 w 10375"/>
                      <a:gd name="connsiteY17" fmla="*/ 2703 h 12790"/>
                      <a:gd name="connsiteX18" fmla="*/ 9735 w 10375"/>
                      <a:gd name="connsiteY18" fmla="*/ 3153 h 12790"/>
                      <a:gd name="connsiteX19" fmla="*/ 9305 w 10375"/>
                      <a:gd name="connsiteY19" fmla="*/ 2921 h 12790"/>
                      <a:gd name="connsiteX20" fmla="*/ 8164 w 10375"/>
                      <a:gd name="connsiteY20" fmla="*/ 1033 h 12790"/>
                      <a:gd name="connsiteX21" fmla="*/ 8476 w 10375"/>
                      <a:gd name="connsiteY21" fmla="*/ 1634 h 12790"/>
                      <a:gd name="connsiteX22" fmla="*/ 7176 w 10375"/>
                      <a:gd name="connsiteY22" fmla="*/ 7129 h 12790"/>
                      <a:gd name="connsiteX23" fmla="*/ 5855 w 10375"/>
                      <a:gd name="connsiteY23" fmla="*/ 8704 h 12790"/>
                      <a:gd name="connsiteX24" fmla="*/ 5684 w 10375"/>
                      <a:gd name="connsiteY24" fmla="*/ 9079 h 12790"/>
                      <a:gd name="connsiteX25" fmla="*/ 5514 w 10375"/>
                      <a:gd name="connsiteY25" fmla="*/ 9304 h 12790"/>
                      <a:gd name="connsiteX26" fmla="*/ 3808 w 10375"/>
                      <a:gd name="connsiteY26" fmla="*/ 9829 h 12790"/>
                      <a:gd name="connsiteX27" fmla="*/ 3466 w 10375"/>
                      <a:gd name="connsiteY27" fmla="*/ 10055 h 12790"/>
                      <a:gd name="connsiteX28" fmla="*/ 3509 w 10375"/>
                      <a:gd name="connsiteY28" fmla="*/ 10429 h 12790"/>
                      <a:gd name="connsiteX29" fmla="*/ 3381 w 10375"/>
                      <a:gd name="connsiteY29" fmla="*/ 11779 h 12790"/>
                      <a:gd name="connsiteX30" fmla="*/ 2613 w 10375"/>
                      <a:gd name="connsiteY30" fmla="*/ 12380 h 12790"/>
                      <a:gd name="connsiteX31" fmla="*/ 1738 w 10375"/>
                      <a:gd name="connsiteY31" fmla="*/ 12790 h 12790"/>
                      <a:gd name="connsiteX32" fmla="*/ 402 w 10375"/>
                      <a:gd name="connsiteY32" fmla="*/ 11552 h 12790"/>
                      <a:gd name="connsiteX33" fmla="*/ 0 w 10375"/>
                      <a:gd name="connsiteY33" fmla="*/ 10542 h 12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0375" h="12790">
                        <a:moveTo>
                          <a:pt x="9460" y="3008"/>
                        </a:moveTo>
                        <a:cubicBezTo>
                          <a:pt x="9545" y="3008"/>
                          <a:pt x="9821" y="3603"/>
                          <a:pt x="9906" y="3603"/>
                        </a:cubicBezTo>
                        <a:cubicBezTo>
                          <a:pt x="9948" y="3828"/>
                          <a:pt x="10077" y="3979"/>
                          <a:pt x="10204" y="4128"/>
                        </a:cubicBezTo>
                        <a:cubicBezTo>
                          <a:pt x="10290" y="4203"/>
                          <a:pt x="10375" y="4353"/>
                          <a:pt x="10375" y="4428"/>
                        </a:cubicBezTo>
                        <a:lnTo>
                          <a:pt x="10375" y="4653"/>
                        </a:lnTo>
                        <a:cubicBezTo>
                          <a:pt x="10290" y="4954"/>
                          <a:pt x="10056" y="4572"/>
                          <a:pt x="10056" y="4871"/>
                        </a:cubicBezTo>
                        <a:cubicBezTo>
                          <a:pt x="9544" y="4647"/>
                          <a:pt x="9150" y="4463"/>
                          <a:pt x="8680" y="4237"/>
                        </a:cubicBezTo>
                        <a:cubicBezTo>
                          <a:pt x="8467" y="4162"/>
                          <a:pt x="8542" y="4728"/>
                          <a:pt x="8413" y="4428"/>
                        </a:cubicBezTo>
                        <a:cubicBezTo>
                          <a:pt x="8328" y="4203"/>
                          <a:pt x="8139" y="3867"/>
                          <a:pt x="8080" y="3707"/>
                        </a:cubicBezTo>
                        <a:cubicBezTo>
                          <a:pt x="8021" y="3547"/>
                          <a:pt x="8061" y="3545"/>
                          <a:pt x="8061" y="3470"/>
                        </a:cubicBezTo>
                        <a:cubicBezTo>
                          <a:pt x="7976" y="3395"/>
                          <a:pt x="7944" y="3453"/>
                          <a:pt x="8030" y="3378"/>
                        </a:cubicBezTo>
                        <a:cubicBezTo>
                          <a:pt x="8243" y="3228"/>
                          <a:pt x="8265" y="2893"/>
                          <a:pt x="8393" y="2518"/>
                        </a:cubicBezTo>
                        <a:cubicBezTo>
                          <a:pt x="8435" y="2443"/>
                          <a:pt x="8669" y="2854"/>
                          <a:pt x="8755" y="2778"/>
                        </a:cubicBezTo>
                        <a:cubicBezTo>
                          <a:pt x="8797" y="2778"/>
                          <a:pt x="8770" y="2490"/>
                          <a:pt x="8770" y="2564"/>
                        </a:cubicBezTo>
                        <a:cubicBezTo>
                          <a:pt x="8855" y="2714"/>
                          <a:pt x="8889" y="2743"/>
                          <a:pt x="8974" y="2893"/>
                        </a:cubicBezTo>
                        <a:cubicBezTo>
                          <a:pt x="8889" y="2668"/>
                          <a:pt x="8675" y="231"/>
                          <a:pt x="8802" y="6"/>
                        </a:cubicBezTo>
                        <a:cubicBezTo>
                          <a:pt x="8931" y="-144"/>
                          <a:pt x="9565" y="2328"/>
                          <a:pt x="9692" y="2553"/>
                        </a:cubicBezTo>
                        <a:cubicBezTo>
                          <a:pt x="9735" y="2553"/>
                          <a:pt x="9778" y="2628"/>
                          <a:pt x="9778" y="2703"/>
                        </a:cubicBezTo>
                        <a:cubicBezTo>
                          <a:pt x="9821" y="2854"/>
                          <a:pt x="9778" y="3003"/>
                          <a:pt x="9735" y="3153"/>
                        </a:cubicBezTo>
                        <a:cubicBezTo>
                          <a:pt x="9607" y="3303"/>
                          <a:pt x="9475" y="2921"/>
                          <a:pt x="9305" y="2921"/>
                        </a:cubicBezTo>
                        <a:cubicBezTo>
                          <a:pt x="9220" y="2846"/>
                          <a:pt x="8249" y="958"/>
                          <a:pt x="8164" y="1033"/>
                        </a:cubicBezTo>
                        <a:cubicBezTo>
                          <a:pt x="8122" y="1033"/>
                          <a:pt x="8333" y="906"/>
                          <a:pt x="8476" y="1634"/>
                        </a:cubicBezTo>
                        <a:cubicBezTo>
                          <a:pt x="7880" y="2909"/>
                          <a:pt x="7944" y="6229"/>
                          <a:pt x="7176" y="7129"/>
                        </a:cubicBezTo>
                        <a:cubicBezTo>
                          <a:pt x="6751" y="7579"/>
                          <a:pt x="6153" y="7878"/>
                          <a:pt x="5855" y="8704"/>
                        </a:cubicBezTo>
                        <a:cubicBezTo>
                          <a:pt x="5812" y="8854"/>
                          <a:pt x="5770" y="9004"/>
                          <a:pt x="5684" y="9079"/>
                        </a:cubicBezTo>
                        <a:cubicBezTo>
                          <a:pt x="5641" y="9154"/>
                          <a:pt x="5556" y="9229"/>
                          <a:pt x="5514" y="9304"/>
                        </a:cubicBezTo>
                        <a:cubicBezTo>
                          <a:pt x="5002" y="9754"/>
                          <a:pt x="4404" y="9904"/>
                          <a:pt x="3808" y="9829"/>
                        </a:cubicBezTo>
                        <a:cubicBezTo>
                          <a:pt x="3679" y="9754"/>
                          <a:pt x="3466" y="9829"/>
                          <a:pt x="3466" y="10055"/>
                        </a:cubicBezTo>
                        <a:cubicBezTo>
                          <a:pt x="3466" y="10204"/>
                          <a:pt x="3509" y="10279"/>
                          <a:pt x="3509" y="10429"/>
                        </a:cubicBezTo>
                        <a:cubicBezTo>
                          <a:pt x="3637" y="10879"/>
                          <a:pt x="3552" y="11404"/>
                          <a:pt x="3381" y="11779"/>
                        </a:cubicBezTo>
                        <a:cubicBezTo>
                          <a:pt x="3168" y="12155"/>
                          <a:pt x="2912" y="12380"/>
                          <a:pt x="2613" y="12380"/>
                        </a:cubicBezTo>
                        <a:cubicBezTo>
                          <a:pt x="2315" y="12455"/>
                          <a:pt x="1989" y="12703"/>
                          <a:pt x="1738" y="12790"/>
                        </a:cubicBezTo>
                        <a:cubicBezTo>
                          <a:pt x="1424" y="12632"/>
                          <a:pt x="692" y="11927"/>
                          <a:pt x="402" y="11552"/>
                        </a:cubicBezTo>
                        <a:cubicBezTo>
                          <a:pt x="112" y="11177"/>
                          <a:pt x="122" y="10690"/>
                          <a:pt x="0" y="10542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Freeform 55">
                    <a:extLst>
                      <a:ext uri="{FF2B5EF4-FFF2-40B4-BE49-F238E27FC236}">
                        <a16:creationId xmlns:a16="http://schemas.microsoft.com/office/drawing/2014/main" id="{008153C5-FBAA-4300-8538-E3E6AE97A2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66245" y="3528746"/>
                    <a:ext cx="165616" cy="13128"/>
                  </a:xfrm>
                  <a:custGeom>
                    <a:avLst/>
                    <a:gdLst>
                      <a:gd name="T0" fmla="*/ 0 w 38"/>
                      <a:gd name="T1" fmla="*/ 0 h 3"/>
                      <a:gd name="T2" fmla="*/ 38 w 38"/>
                      <a:gd name="T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8" h="3">
                        <a:moveTo>
                          <a:pt x="0" y="0"/>
                        </a:moveTo>
                        <a:cubicBezTo>
                          <a:pt x="9" y="1"/>
                          <a:pt x="29" y="2"/>
                          <a:pt x="38" y="3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A4A4A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2" name="Freeform 56">
                    <a:extLst>
                      <a:ext uri="{FF2B5EF4-FFF2-40B4-BE49-F238E27FC236}">
                        <a16:creationId xmlns:a16="http://schemas.microsoft.com/office/drawing/2014/main" id="{30122FB9-8D5F-4B0B-B80E-9D6BB06CE1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61308" y="3535028"/>
                    <a:ext cx="433850" cy="935626"/>
                  </a:xfrm>
                  <a:custGeom>
                    <a:avLst/>
                    <a:gdLst>
                      <a:gd name="T0" fmla="*/ 2 w 85"/>
                      <a:gd name="T1" fmla="*/ 0 h 174"/>
                      <a:gd name="T2" fmla="*/ 6 w 85"/>
                      <a:gd name="T3" fmla="*/ 16 h 174"/>
                      <a:gd name="T4" fmla="*/ 8 w 85"/>
                      <a:gd name="T5" fmla="*/ 18 h 174"/>
                      <a:gd name="T6" fmla="*/ 8 w 85"/>
                      <a:gd name="T7" fmla="*/ 21 h 174"/>
                      <a:gd name="T8" fmla="*/ 7 w 85"/>
                      <a:gd name="T9" fmla="*/ 44 h 174"/>
                      <a:gd name="T10" fmla="*/ 8 w 85"/>
                      <a:gd name="T11" fmla="*/ 50 h 174"/>
                      <a:gd name="T12" fmla="*/ 12 w 85"/>
                      <a:gd name="T13" fmla="*/ 53 h 174"/>
                      <a:gd name="T14" fmla="*/ 12 w 85"/>
                      <a:gd name="T15" fmla="*/ 68 h 174"/>
                      <a:gd name="T16" fmla="*/ 17 w 85"/>
                      <a:gd name="T17" fmla="*/ 77 h 174"/>
                      <a:gd name="T18" fmla="*/ 19 w 85"/>
                      <a:gd name="T19" fmla="*/ 97 h 174"/>
                      <a:gd name="T20" fmla="*/ 23 w 85"/>
                      <a:gd name="T21" fmla="*/ 101 h 174"/>
                      <a:gd name="T22" fmla="*/ 25 w 85"/>
                      <a:gd name="T23" fmla="*/ 110 h 174"/>
                      <a:gd name="T24" fmla="*/ 33 w 85"/>
                      <a:gd name="T25" fmla="*/ 130 h 174"/>
                      <a:gd name="T26" fmla="*/ 34 w 85"/>
                      <a:gd name="T27" fmla="*/ 132 h 174"/>
                      <a:gd name="T28" fmla="*/ 39 w 85"/>
                      <a:gd name="T29" fmla="*/ 133 h 174"/>
                      <a:gd name="T30" fmla="*/ 47 w 85"/>
                      <a:gd name="T31" fmla="*/ 138 h 174"/>
                      <a:gd name="T32" fmla="*/ 49 w 85"/>
                      <a:gd name="T33" fmla="*/ 148 h 174"/>
                      <a:gd name="T34" fmla="*/ 50 w 85"/>
                      <a:gd name="T35" fmla="*/ 157 h 174"/>
                      <a:gd name="T36" fmla="*/ 64 w 85"/>
                      <a:gd name="T37" fmla="*/ 171 h 174"/>
                      <a:gd name="T38" fmla="*/ 85 w 85"/>
                      <a:gd name="T39" fmla="*/ 173 h 174"/>
                      <a:gd name="connsiteX0" fmla="*/ 52 w 9882"/>
                      <a:gd name="connsiteY0" fmla="*/ 0 h 10286"/>
                      <a:gd name="connsiteX1" fmla="*/ 588 w 9882"/>
                      <a:gd name="connsiteY1" fmla="*/ 1229 h 10286"/>
                      <a:gd name="connsiteX2" fmla="*/ 823 w 9882"/>
                      <a:gd name="connsiteY2" fmla="*/ 1343 h 10286"/>
                      <a:gd name="connsiteX3" fmla="*/ 823 w 9882"/>
                      <a:gd name="connsiteY3" fmla="*/ 1516 h 10286"/>
                      <a:gd name="connsiteX4" fmla="*/ 706 w 9882"/>
                      <a:gd name="connsiteY4" fmla="*/ 2838 h 10286"/>
                      <a:gd name="connsiteX5" fmla="*/ 823 w 9882"/>
                      <a:gd name="connsiteY5" fmla="*/ 3183 h 10286"/>
                      <a:gd name="connsiteX6" fmla="*/ 1294 w 9882"/>
                      <a:gd name="connsiteY6" fmla="*/ 3355 h 10286"/>
                      <a:gd name="connsiteX7" fmla="*/ 1294 w 9882"/>
                      <a:gd name="connsiteY7" fmla="*/ 4217 h 10286"/>
                      <a:gd name="connsiteX8" fmla="*/ 1882 w 9882"/>
                      <a:gd name="connsiteY8" fmla="*/ 4734 h 10286"/>
                      <a:gd name="connsiteX9" fmla="*/ 2117 w 9882"/>
                      <a:gd name="connsiteY9" fmla="*/ 5884 h 10286"/>
                      <a:gd name="connsiteX10" fmla="*/ 2588 w 9882"/>
                      <a:gd name="connsiteY10" fmla="*/ 6114 h 10286"/>
                      <a:gd name="connsiteX11" fmla="*/ 2823 w 9882"/>
                      <a:gd name="connsiteY11" fmla="*/ 6631 h 10286"/>
                      <a:gd name="connsiteX12" fmla="*/ 3764 w 9882"/>
                      <a:gd name="connsiteY12" fmla="*/ 7780 h 10286"/>
                      <a:gd name="connsiteX13" fmla="*/ 3882 w 9882"/>
                      <a:gd name="connsiteY13" fmla="*/ 7895 h 10286"/>
                      <a:gd name="connsiteX14" fmla="*/ 4470 w 9882"/>
                      <a:gd name="connsiteY14" fmla="*/ 7953 h 10286"/>
                      <a:gd name="connsiteX15" fmla="*/ 5411 w 9882"/>
                      <a:gd name="connsiteY15" fmla="*/ 8240 h 10286"/>
                      <a:gd name="connsiteX16" fmla="*/ 5647 w 9882"/>
                      <a:gd name="connsiteY16" fmla="*/ 8815 h 10286"/>
                      <a:gd name="connsiteX17" fmla="*/ 5764 w 9882"/>
                      <a:gd name="connsiteY17" fmla="*/ 9332 h 10286"/>
                      <a:gd name="connsiteX18" fmla="*/ 7411 w 9882"/>
                      <a:gd name="connsiteY18" fmla="*/ 10137 h 10286"/>
                      <a:gd name="connsiteX19" fmla="*/ 9882 w 9882"/>
                      <a:gd name="connsiteY19" fmla="*/ 10252 h 10286"/>
                      <a:gd name="connsiteX0" fmla="*/ 25 w 11020"/>
                      <a:gd name="connsiteY0" fmla="*/ 0 h 11801"/>
                      <a:gd name="connsiteX1" fmla="*/ 1615 w 11020"/>
                      <a:gd name="connsiteY1" fmla="*/ 2997 h 11801"/>
                      <a:gd name="connsiteX2" fmla="*/ 1853 w 11020"/>
                      <a:gd name="connsiteY2" fmla="*/ 3108 h 11801"/>
                      <a:gd name="connsiteX3" fmla="*/ 1853 w 11020"/>
                      <a:gd name="connsiteY3" fmla="*/ 3276 h 11801"/>
                      <a:gd name="connsiteX4" fmla="*/ 1734 w 11020"/>
                      <a:gd name="connsiteY4" fmla="*/ 4561 h 11801"/>
                      <a:gd name="connsiteX5" fmla="*/ 1853 w 11020"/>
                      <a:gd name="connsiteY5" fmla="*/ 4896 h 11801"/>
                      <a:gd name="connsiteX6" fmla="*/ 2329 w 11020"/>
                      <a:gd name="connsiteY6" fmla="*/ 5064 h 11801"/>
                      <a:gd name="connsiteX7" fmla="*/ 2329 w 11020"/>
                      <a:gd name="connsiteY7" fmla="*/ 5902 h 11801"/>
                      <a:gd name="connsiteX8" fmla="*/ 2924 w 11020"/>
                      <a:gd name="connsiteY8" fmla="*/ 6404 h 11801"/>
                      <a:gd name="connsiteX9" fmla="*/ 3162 w 11020"/>
                      <a:gd name="connsiteY9" fmla="*/ 7522 h 11801"/>
                      <a:gd name="connsiteX10" fmla="*/ 3639 w 11020"/>
                      <a:gd name="connsiteY10" fmla="*/ 7746 h 11801"/>
                      <a:gd name="connsiteX11" fmla="*/ 3877 w 11020"/>
                      <a:gd name="connsiteY11" fmla="*/ 8249 h 11801"/>
                      <a:gd name="connsiteX12" fmla="*/ 4829 w 11020"/>
                      <a:gd name="connsiteY12" fmla="*/ 9366 h 11801"/>
                      <a:gd name="connsiteX13" fmla="*/ 4948 w 11020"/>
                      <a:gd name="connsiteY13" fmla="*/ 9477 h 11801"/>
                      <a:gd name="connsiteX14" fmla="*/ 5543 w 11020"/>
                      <a:gd name="connsiteY14" fmla="*/ 9534 h 11801"/>
                      <a:gd name="connsiteX15" fmla="*/ 6496 w 11020"/>
                      <a:gd name="connsiteY15" fmla="*/ 9813 h 11801"/>
                      <a:gd name="connsiteX16" fmla="*/ 6734 w 11020"/>
                      <a:gd name="connsiteY16" fmla="*/ 10372 h 11801"/>
                      <a:gd name="connsiteX17" fmla="*/ 6853 w 11020"/>
                      <a:gd name="connsiteY17" fmla="*/ 10875 h 11801"/>
                      <a:gd name="connsiteX18" fmla="*/ 8519 w 11020"/>
                      <a:gd name="connsiteY18" fmla="*/ 11657 h 11801"/>
                      <a:gd name="connsiteX19" fmla="*/ 11020 w 11020"/>
                      <a:gd name="connsiteY19" fmla="*/ 11769 h 11801"/>
                      <a:gd name="connsiteX0" fmla="*/ 17 w 11929"/>
                      <a:gd name="connsiteY0" fmla="*/ 0 h 11801"/>
                      <a:gd name="connsiteX1" fmla="*/ 2524 w 11929"/>
                      <a:gd name="connsiteY1" fmla="*/ 2997 h 11801"/>
                      <a:gd name="connsiteX2" fmla="*/ 2762 w 11929"/>
                      <a:gd name="connsiteY2" fmla="*/ 3108 h 11801"/>
                      <a:gd name="connsiteX3" fmla="*/ 2762 w 11929"/>
                      <a:gd name="connsiteY3" fmla="*/ 3276 h 11801"/>
                      <a:gd name="connsiteX4" fmla="*/ 2643 w 11929"/>
                      <a:gd name="connsiteY4" fmla="*/ 4561 h 11801"/>
                      <a:gd name="connsiteX5" fmla="*/ 2762 w 11929"/>
                      <a:gd name="connsiteY5" fmla="*/ 4896 h 11801"/>
                      <a:gd name="connsiteX6" fmla="*/ 3238 w 11929"/>
                      <a:gd name="connsiteY6" fmla="*/ 5064 h 11801"/>
                      <a:gd name="connsiteX7" fmla="*/ 3238 w 11929"/>
                      <a:gd name="connsiteY7" fmla="*/ 5902 h 11801"/>
                      <a:gd name="connsiteX8" fmla="*/ 3833 w 11929"/>
                      <a:gd name="connsiteY8" fmla="*/ 6404 h 11801"/>
                      <a:gd name="connsiteX9" fmla="*/ 4071 w 11929"/>
                      <a:gd name="connsiteY9" fmla="*/ 7522 h 11801"/>
                      <a:gd name="connsiteX10" fmla="*/ 4548 w 11929"/>
                      <a:gd name="connsiteY10" fmla="*/ 7746 h 11801"/>
                      <a:gd name="connsiteX11" fmla="*/ 4786 w 11929"/>
                      <a:gd name="connsiteY11" fmla="*/ 8249 h 11801"/>
                      <a:gd name="connsiteX12" fmla="*/ 5738 w 11929"/>
                      <a:gd name="connsiteY12" fmla="*/ 9366 h 11801"/>
                      <a:gd name="connsiteX13" fmla="*/ 5857 w 11929"/>
                      <a:gd name="connsiteY13" fmla="*/ 9477 h 11801"/>
                      <a:gd name="connsiteX14" fmla="*/ 6452 w 11929"/>
                      <a:gd name="connsiteY14" fmla="*/ 9534 h 11801"/>
                      <a:gd name="connsiteX15" fmla="*/ 7405 w 11929"/>
                      <a:gd name="connsiteY15" fmla="*/ 9813 h 11801"/>
                      <a:gd name="connsiteX16" fmla="*/ 7643 w 11929"/>
                      <a:gd name="connsiteY16" fmla="*/ 10372 h 11801"/>
                      <a:gd name="connsiteX17" fmla="*/ 7762 w 11929"/>
                      <a:gd name="connsiteY17" fmla="*/ 10875 h 11801"/>
                      <a:gd name="connsiteX18" fmla="*/ 9428 w 11929"/>
                      <a:gd name="connsiteY18" fmla="*/ 11657 h 11801"/>
                      <a:gd name="connsiteX19" fmla="*/ 11929 w 11929"/>
                      <a:gd name="connsiteY19" fmla="*/ 11769 h 11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929" h="11801">
                        <a:moveTo>
                          <a:pt x="17" y="0"/>
                        </a:moveTo>
                        <a:cubicBezTo>
                          <a:pt x="-221" y="335"/>
                          <a:pt x="2067" y="2479"/>
                          <a:pt x="2524" y="2997"/>
                        </a:cubicBezTo>
                        <a:cubicBezTo>
                          <a:pt x="2982" y="3515"/>
                          <a:pt x="2643" y="3052"/>
                          <a:pt x="2762" y="3108"/>
                        </a:cubicBezTo>
                        <a:lnTo>
                          <a:pt x="2762" y="3276"/>
                        </a:lnTo>
                        <a:cubicBezTo>
                          <a:pt x="2762" y="3723"/>
                          <a:pt x="2762" y="4169"/>
                          <a:pt x="2643" y="4561"/>
                        </a:cubicBezTo>
                        <a:cubicBezTo>
                          <a:pt x="2643" y="4673"/>
                          <a:pt x="2643" y="4785"/>
                          <a:pt x="2762" y="4896"/>
                        </a:cubicBezTo>
                        <a:cubicBezTo>
                          <a:pt x="2881" y="4952"/>
                          <a:pt x="3119" y="5008"/>
                          <a:pt x="3238" y="5064"/>
                        </a:cubicBezTo>
                        <a:cubicBezTo>
                          <a:pt x="3476" y="5343"/>
                          <a:pt x="3119" y="5623"/>
                          <a:pt x="3238" y="5902"/>
                        </a:cubicBezTo>
                        <a:cubicBezTo>
                          <a:pt x="3357" y="6069"/>
                          <a:pt x="3714" y="6237"/>
                          <a:pt x="3833" y="6404"/>
                        </a:cubicBezTo>
                        <a:cubicBezTo>
                          <a:pt x="4191" y="6740"/>
                          <a:pt x="3714" y="7187"/>
                          <a:pt x="4071" y="7522"/>
                        </a:cubicBezTo>
                        <a:cubicBezTo>
                          <a:pt x="4191" y="7578"/>
                          <a:pt x="4428" y="7634"/>
                          <a:pt x="4548" y="7746"/>
                        </a:cubicBezTo>
                        <a:cubicBezTo>
                          <a:pt x="4786" y="7913"/>
                          <a:pt x="4786" y="8080"/>
                          <a:pt x="4786" y="8249"/>
                        </a:cubicBezTo>
                        <a:cubicBezTo>
                          <a:pt x="5024" y="8639"/>
                          <a:pt x="5381" y="9030"/>
                          <a:pt x="5738" y="9366"/>
                        </a:cubicBezTo>
                        <a:cubicBezTo>
                          <a:pt x="5738" y="9422"/>
                          <a:pt x="5738" y="9477"/>
                          <a:pt x="5857" y="9477"/>
                        </a:cubicBezTo>
                        <a:cubicBezTo>
                          <a:pt x="6095" y="9534"/>
                          <a:pt x="6334" y="9534"/>
                          <a:pt x="6452" y="9534"/>
                        </a:cubicBezTo>
                        <a:cubicBezTo>
                          <a:pt x="6929" y="9534"/>
                          <a:pt x="7167" y="9646"/>
                          <a:pt x="7405" y="9813"/>
                        </a:cubicBezTo>
                        <a:cubicBezTo>
                          <a:pt x="7524" y="9980"/>
                          <a:pt x="7524" y="10204"/>
                          <a:pt x="7643" y="10372"/>
                        </a:cubicBezTo>
                        <a:cubicBezTo>
                          <a:pt x="7643" y="10539"/>
                          <a:pt x="7643" y="10707"/>
                          <a:pt x="7762" y="10875"/>
                        </a:cubicBezTo>
                        <a:cubicBezTo>
                          <a:pt x="8001" y="11210"/>
                          <a:pt x="8715" y="11545"/>
                          <a:pt x="9428" y="11657"/>
                        </a:cubicBezTo>
                        <a:cubicBezTo>
                          <a:pt x="10262" y="11824"/>
                          <a:pt x="11095" y="11824"/>
                          <a:pt x="11929" y="11769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3" name="Freeform 57">
                    <a:extLst>
                      <a:ext uri="{FF2B5EF4-FFF2-40B4-BE49-F238E27FC236}">
                        <a16:creationId xmlns:a16="http://schemas.microsoft.com/office/drawing/2014/main" id="{E17EF765-DBFB-42FE-ACE4-5596A794A4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89790" y="4202450"/>
                    <a:ext cx="888807" cy="234426"/>
                  </a:xfrm>
                  <a:custGeom>
                    <a:avLst/>
                    <a:gdLst>
                      <a:gd name="T0" fmla="*/ 0 w 205"/>
                      <a:gd name="T1" fmla="*/ 0 h 53"/>
                      <a:gd name="T2" fmla="*/ 19 w 205"/>
                      <a:gd name="T3" fmla="*/ 4 h 53"/>
                      <a:gd name="T4" fmla="*/ 39 w 205"/>
                      <a:gd name="T5" fmla="*/ 10 h 53"/>
                      <a:gd name="T6" fmla="*/ 53 w 205"/>
                      <a:gd name="T7" fmla="*/ 11 h 53"/>
                      <a:gd name="T8" fmla="*/ 75 w 205"/>
                      <a:gd name="T9" fmla="*/ 18 h 53"/>
                      <a:gd name="T10" fmla="*/ 127 w 205"/>
                      <a:gd name="T11" fmla="*/ 38 h 53"/>
                      <a:gd name="T12" fmla="*/ 170 w 205"/>
                      <a:gd name="T13" fmla="*/ 47 h 53"/>
                      <a:gd name="T14" fmla="*/ 178 w 205"/>
                      <a:gd name="T15" fmla="*/ 47 h 53"/>
                      <a:gd name="T16" fmla="*/ 205 w 205"/>
                      <a:gd name="T17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05" h="53">
                        <a:moveTo>
                          <a:pt x="0" y="0"/>
                        </a:moveTo>
                        <a:cubicBezTo>
                          <a:pt x="6" y="3"/>
                          <a:pt x="13" y="3"/>
                          <a:pt x="19" y="4"/>
                        </a:cubicBezTo>
                        <a:cubicBezTo>
                          <a:pt x="26" y="5"/>
                          <a:pt x="32" y="9"/>
                          <a:pt x="39" y="10"/>
                        </a:cubicBezTo>
                        <a:cubicBezTo>
                          <a:pt x="44" y="11"/>
                          <a:pt x="48" y="11"/>
                          <a:pt x="53" y="11"/>
                        </a:cubicBezTo>
                        <a:cubicBezTo>
                          <a:pt x="61" y="12"/>
                          <a:pt x="68" y="15"/>
                          <a:pt x="75" y="18"/>
                        </a:cubicBezTo>
                        <a:cubicBezTo>
                          <a:pt x="93" y="25"/>
                          <a:pt x="110" y="31"/>
                          <a:pt x="127" y="38"/>
                        </a:cubicBezTo>
                        <a:cubicBezTo>
                          <a:pt x="141" y="43"/>
                          <a:pt x="155" y="49"/>
                          <a:pt x="170" y="47"/>
                        </a:cubicBezTo>
                        <a:cubicBezTo>
                          <a:pt x="173" y="47"/>
                          <a:pt x="175" y="47"/>
                          <a:pt x="178" y="47"/>
                        </a:cubicBezTo>
                        <a:cubicBezTo>
                          <a:pt x="187" y="47"/>
                          <a:pt x="197" y="53"/>
                          <a:pt x="205" y="51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Freeform 58">
                    <a:extLst>
                      <a:ext uri="{FF2B5EF4-FFF2-40B4-BE49-F238E27FC236}">
                        <a16:creationId xmlns:a16="http://schemas.microsoft.com/office/drawing/2014/main" id="{D3EF8ABB-5D47-4BD7-A4AF-CD1F2A84C3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90068" y="4132064"/>
                    <a:ext cx="33123" cy="256931"/>
                  </a:xfrm>
                  <a:custGeom>
                    <a:avLst/>
                    <a:gdLst>
                      <a:gd name="T0" fmla="*/ 5 w 8"/>
                      <a:gd name="T1" fmla="*/ 0 h 58"/>
                      <a:gd name="T2" fmla="*/ 8 w 8"/>
                      <a:gd name="T3" fmla="*/ 30 h 58"/>
                      <a:gd name="T4" fmla="*/ 0 w 8"/>
                      <a:gd name="T5" fmla="*/ 5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" h="58">
                        <a:moveTo>
                          <a:pt x="5" y="0"/>
                        </a:moveTo>
                        <a:cubicBezTo>
                          <a:pt x="4" y="10"/>
                          <a:pt x="8" y="20"/>
                          <a:pt x="8" y="30"/>
                        </a:cubicBezTo>
                        <a:cubicBezTo>
                          <a:pt x="8" y="40"/>
                          <a:pt x="5" y="50"/>
                          <a:pt x="0" y="58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Freeform 59">
                    <a:extLst>
                      <a:ext uri="{FF2B5EF4-FFF2-40B4-BE49-F238E27FC236}">
                        <a16:creationId xmlns:a16="http://schemas.microsoft.com/office/drawing/2014/main" id="{FBBDD547-7319-413A-B1E5-C5F2C04FEF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07500" y="4290608"/>
                    <a:ext cx="1346404" cy="1757241"/>
                  </a:xfrm>
                  <a:custGeom>
                    <a:avLst/>
                    <a:gdLst>
                      <a:gd name="T0" fmla="*/ 131 w 327"/>
                      <a:gd name="T1" fmla="*/ 0 h 377"/>
                      <a:gd name="T2" fmla="*/ 105 w 327"/>
                      <a:gd name="T3" fmla="*/ 7 h 377"/>
                      <a:gd name="T4" fmla="*/ 83 w 327"/>
                      <a:gd name="T5" fmla="*/ 17 h 377"/>
                      <a:gd name="T6" fmla="*/ 74 w 327"/>
                      <a:gd name="T7" fmla="*/ 22 h 377"/>
                      <a:gd name="T8" fmla="*/ 61 w 327"/>
                      <a:gd name="T9" fmla="*/ 40 h 377"/>
                      <a:gd name="T10" fmla="*/ 56 w 327"/>
                      <a:gd name="T11" fmla="*/ 44 h 377"/>
                      <a:gd name="T12" fmla="*/ 52 w 327"/>
                      <a:gd name="T13" fmla="*/ 55 h 377"/>
                      <a:gd name="T14" fmla="*/ 37 w 327"/>
                      <a:gd name="T15" fmla="*/ 64 h 377"/>
                      <a:gd name="T16" fmla="*/ 13 w 327"/>
                      <a:gd name="T17" fmla="*/ 82 h 377"/>
                      <a:gd name="T18" fmla="*/ 6 w 327"/>
                      <a:gd name="T19" fmla="*/ 85 h 377"/>
                      <a:gd name="T20" fmla="*/ 0 w 327"/>
                      <a:gd name="T21" fmla="*/ 103 h 377"/>
                      <a:gd name="T22" fmla="*/ 5 w 327"/>
                      <a:gd name="T23" fmla="*/ 105 h 377"/>
                      <a:gd name="T24" fmla="*/ 22 w 327"/>
                      <a:gd name="T25" fmla="*/ 117 h 377"/>
                      <a:gd name="T26" fmla="*/ 26 w 327"/>
                      <a:gd name="T27" fmla="*/ 139 h 377"/>
                      <a:gd name="T28" fmla="*/ 25 w 327"/>
                      <a:gd name="T29" fmla="*/ 152 h 377"/>
                      <a:gd name="T30" fmla="*/ 23 w 327"/>
                      <a:gd name="T31" fmla="*/ 154 h 377"/>
                      <a:gd name="T32" fmla="*/ 21 w 327"/>
                      <a:gd name="T33" fmla="*/ 151 h 377"/>
                      <a:gd name="T34" fmla="*/ 15 w 327"/>
                      <a:gd name="T35" fmla="*/ 151 h 377"/>
                      <a:gd name="T36" fmla="*/ 13 w 327"/>
                      <a:gd name="T37" fmla="*/ 157 h 377"/>
                      <a:gd name="T38" fmla="*/ 11 w 327"/>
                      <a:gd name="T39" fmla="*/ 160 h 377"/>
                      <a:gd name="T40" fmla="*/ 10 w 327"/>
                      <a:gd name="T41" fmla="*/ 164 h 377"/>
                      <a:gd name="T42" fmla="*/ 10 w 327"/>
                      <a:gd name="T43" fmla="*/ 177 h 377"/>
                      <a:gd name="T44" fmla="*/ 11 w 327"/>
                      <a:gd name="T45" fmla="*/ 185 h 377"/>
                      <a:gd name="T46" fmla="*/ 14 w 327"/>
                      <a:gd name="T47" fmla="*/ 192 h 377"/>
                      <a:gd name="T48" fmla="*/ 16 w 327"/>
                      <a:gd name="T49" fmla="*/ 213 h 377"/>
                      <a:gd name="T50" fmla="*/ 26 w 327"/>
                      <a:gd name="T51" fmla="*/ 245 h 377"/>
                      <a:gd name="T52" fmla="*/ 45 w 327"/>
                      <a:gd name="T53" fmla="*/ 309 h 377"/>
                      <a:gd name="T54" fmla="*/ 51 w 327"/>
                      <a:gd name="T55" fmla="*/ 321 h 377"/>
                      <a:gd name="T56" fmla="*/ 60 w 327"/>
                      <a:gd name="T57" fmla="*/ 332 h 377"/>
                      <a:gd name="T58" fmla="*/ 68 w 327"/>
                      <a:gd name="T59" fmla="*/ 344 h 377"/>
                      <a:gd name="T60" fmla="*/ 84 w 327"/>
                      <a:gd name="T61" fmla="*/ 356 h 377"/>
                      <a:gd name="T62" fmla="*/ 106 w 327"/>
                      <a:gd name="T63" fmla="*/ 361 h 377"/>
                      <a:gd name="T64" fmla="*/ 180 w 327"/>
                      <a:gd name="T65" fmla="*/ 350 h 377"/>
                      <a:gd name="T66" fmla="*/ 196 w 327"/>
                      <a:gd name="T67" fmla="*/ 346 h 377"/>
                      <a:gd name="T68" fmla="*/ 216 w 327"/>
                      <a:gd name="T69" fmla="*/ 346 h 377"/>
                      <a:gd name="T70" fmla="*/ 242 w 327"/>
                      <a:gd name="T71" fmla="*/ 348 h 377"/>
                      <a:gd name="T72" fmla="*/ 258 w 327"/>
                      <a:gd name="T73" fmla="*/ 350 h 377"/>
                      <a:gd name="T74" fmla="*/ 272 w 327"/>
                      <a:gd name="T75" fmla="*/ 361 h 377"/>
                      <a:gd name="T76" fmla="*/ 327 w 327"/>
                      <a:gd name="T77" fmla="*/ 377 h 377"/>
                      <a:gd name="connsiteX0" fmla="*/ 3268 w 10000"/>
                      <a:gd name="connsiteY0" fmla="*/ 0 h 10528"/>
                      <a:gd name="connsiteX1" fmla="*/ 3211 w 10000"/>
                      <a:gd name="connsiteY1" fmla="*/ 714 h 10528"/>
                      <a:gd name="connsiteX2" fmla="*/ 2538 w 10000"/>
                      <a:gd name="connsiteY2" fmla="*/ 979 h 10528"/>
                      <a:gd name="connsiteX3" fmla="*/ 2263 w 10000"/>
                      <a:gd name="connsiteY3" fmla="*/ 1112 h 10528"/>
                      <a:gd name="connsiteX4" fmla="*/ 1865 w 10000"/>
                      <a:gd name="connsiteY4" fmla="*/ 1589 h 10528"/>
                      <a:gd name="connsiteX5" fmla="*/ 1713 w 10000"/>
                      <a:gd name="connsiteY5" fmla="*/ 1695 h 10528"/>
                      <a:gd name="connsiteX6" fmla="*/ 1590 w 10000"/>
                      <a:gd name="connsiteY6" fmla="*/ 1987 h 10528"/>
                      <a:gd name="connsiteX7" fmla="*/ 1131 w 10000"/>
                      <a:gd name="connsiteY7" fmla="*/ 2226 h 10528"/>
                      <a:gd name="connsiteX8" fmla="*/ 398 w 10000"/>
                      <a:gd name="connsiteY8" fmla="*/ 2703 h 10528"/>
                      <a:gd name="connsiteX9" fmla="*/ 183 w 10000"/>
                      <a:gd name="connsiteY9" fmla="*/ 2783 h 10528"/>
                      <a:gd name="connsiteX10" fmla="*/ 0 w 10000"/>
                      <a:gd name="connsiteY10" fmla="*/ 3260 h 10528"/>
                      <a:gd name="connsiteX11" fmla="*/ 153 w 10000"/>
                      <a:gd name="connsiteY11" fmla="*/ 3313 h 10528"/>
                      <a:gd name="connsiteX12" fmla="*/ 673 w 10000"/>
                      <a:gd name="connsiteY12" fmla="*/ 3631 h 10528"/>
                      <a:gd name="connsiteX13" fmla="*/ 795 w 10000"/>
                      <a:gd name="connsiteY13" fmla="*/ 4215 h 10528"/>
                      <a:gd name="connsiteX14" fmla="*/ 765 w 10000"/>
                      <a:gd name="connsiteY14" fmla="*/ 4560 h 10528"/>
                      <a:gd name="connsiteX15" fmla="*/ 703 w 10000"/>
                      <a:gd name="connsiteY15" fmla="*/ 4613 h 10528"/>
                      <a:gd name="connsiteX16" fmla="*/ 642 w 10000"/>
                      <a:gd name="connsiteY16" fmla="*/ 4533 h 10528"/>
                      <a:gd name="connsiteX17" fmla="*/ 459 w 10000"/>
                      <a:gd name="connsiteY17" fmla="*/ 4533 h 10528"/>
                      <a:gd name="connsiteX18" fmla="*/ 398 w 10000"/>
                      <a:gd name="connsiteY18" fmla="*/ 4692 h 10528"/>
                      <a:gd name="connsiteX19" fmla="*/ 336 w 10000"/>
                      <a:gd name="connsiteY19" fmla="*/ 4772 h 10528"/>
                      <a:gd name="connsiteX20" fmla="*/ 306 w 10000"/>
                      <a:gd name="connsiteY20" fmla="*/ 4878 h 10528"/>
                      <a:gd name="connsiteX21" fmla="*/ 306 w 10000"/>
                      <a:gd name="connsiteY21" fmla="*/ 5223 h 10528"/>
                      <a:gd name="connsiteX22" fmla="*/ 336 w 10000"/>
                      <a:gd name="connsiteY22" fmla="*/ 5435 h 10528"/>
                      <a:gd name="connsiteX23" fmla="*/ 428 w 10000"/>
                      <a:gd name="connsiteY23" fmla="*/ 5621 h 10528"/>
                      <a:gd name="connsiteX24" fmla="*/ 489 w 10000"/>
                      <a:gd name="connsiteY24" fmla="*/ 6178 h 10528"/>
                      <a:gd name="connsiteX25" fmla="*/ 795 w 10000"/>
                      <a:gd name="connsiteY25" fmla="*/ 7027 h 10528"/>
                      <a:gd name="connsiteX26" fmla="*/ 1376 w 10000"/>
                      <a:gd name="connsiteY26" fmla="*/ 8724 h 10528"/>
                      <a:gd name="connsiteX27" fmla="*/ 1560 w 10000"/>
                      <a:gd name="connsiteY27" fmla="*/ 9043 h 10528"/>
                      <a:gd name="connsiteX28" fmla="*/ 1835 w 10000"/>
                      <a:gd name="connsiteY28" fmla="*/ 9334 h 10528"/>
                      <a:gd name="connsiteX29" fmla="*/ 2080 w 10000"/>
                      <a:gd name="connsiteY29" fmla="*/ 9653 h 10528"/>
                      <a:gd name="connsiteX30" fmla="*/ 2569 w 10000"/>
                      <a:gd name="connsiteY30" fmla="*/ 9971 h 10528"/>
                      <a:gd name="connsiteX31" fmla="*/ 3242 w 10000"/>
                      <a:gd name="connsiteY31" fmla="*/ 10104 h 10528"/>
                      <a:gd name="connsiteX32" fmla="*/ 5505 w 10000"/>
                      <a:gd name="connsiteY32" fmla="*/ 9812 h 10528"/>
                      <a:gd name="connsiteX33" fmla="*/ 5994 w 10000"/>
                      <a:gd name="connsiteY33" fmla="*/ 9706 h 10528"/>
                      <a:gd name="connsiteX34" fmla="*/ 6606 w 10000"/>
                      <a:gd name="connsiteY34" fmla="*/ 9706 h 10528"/>
                      <a:gd name="connsiteX35" fmla="*/ 7401 w 10000"/>
                      <a:gd name="connsiteY35" fmla="*/ 9759 h 10528"/>
                      <a:gd name="connsiteX36" fmla="*/ 7890 w 10000"/>
                      <a:gd name="connsiteY36" fmla="*/ 9812 h 10528"/>
                      <a:gd name="connsiteX37" fmla="*/ 8318 w 10000"/>
                      <a:gd name="connsiteY37" fmla="*/ 10104 h 10528"/>
                      <a:gd name="connsiteX38" fmla="*/ 10000 w 10000"/>
                      <a:gd name="connsiteY38" fmla="*/ 10528 h 10528"/>
                      <a:gd name="connsiteX0" fmla="*/ 3268 w 10000"/>
                      <a:gd name="connsiteY0" fmla="*/ 0 h 10528"/>
                      <a:gd name="connsiteX1" fmla="*/ 3060 w 10000"/>
                      <a:gd name="connsiteY1" fmla="*/ 586 h 10528"/>
                      <a:gd name="connsiteX2" fmla="*/ 2538 w 10000"/>
                      <a:gd name="connsiteY2" fmla="*/ 979 h 10528"/>
                      <a:gd name="connsiteX3" fmla="*/ 2263 w 10000"/>
                      <a:gd name="connsiteY3" fmla="*/ 1112 h 10528"/>
                      <a:gd name="connsiteX4" fmla="*/ 1865 w 10000"/>
                      <a:gd name="connsiteY4" fmla="*/ 1589 h 10528"/>
                      <a:gd name="connsiteX5" fmla="*/ 1713 w 10000"/>
                      <a:gd name="connsiteY5" fmla="*/ 1695 h 10528"/>
                      <a:gd name="connsiteX6" fmla="*/ 1590 w 10000"/>
                      <a:gd name="connsiteY6" fmla="*/ 1987 h 10528"/>
                      <a:gd name="connsiteX7" fmla="*/ 1131 w 10000"/>
                      <a:gd name="connsiteY7" fmla="*/ 2226 h 10528"/>
                      <a:gd name="connsiteX8" fmla="*/ 398 w 10000"/>
                      <a:gd name="connsiteY8" fmla="*/ 2703 h 10528"/>
                      <a:gd name="connsiteX9" fmla="*/ 183 w 10000"/>
                      <a:gd name="connsiteY9" fmla="*/ 2783 h 10528"/>
                      <a:gd name="connsiteX10" fmla="*/ 0 w 10000"/>
                      <a:gd name="connsiteY10" fmla="*/ 3260 h 10528"/>
                      <a:gd name="connsiteX11" fmla="*/ 153 w 10000"/>
                      <a:gd name="connsiteY11" fmla="*/ 3313 h 10528"/>
                      <a:gd name="connsiteX12" fmla="*/ 673 w 10000"/>
                      <a:gd name="connsiteY12" fmla="*/ 3631 h 10528"/>
                      <a:gd name="connsiteX13" fmla="*/ 795 w 10000"/>
                      <a:gd name="connsiteY13" fmla="*/ 4215 h 10528"/>
                      <a:gd name="connsiteX14" fmla="*/ 765 w 10000"/>
                      <a:gd name="connsiteY14" fmla="*/ 4560 h 10528"/>
                      <a:gd name="connsiteX15" fmla="*/ 703 w 10000"/>
                      <a:gd name="connsiteY15" fmla="*/ 4613 h 10528"/>
                      <a:gd name="connsiteX16" fmla="*/ 642 w 10000"/>
                      <a:gd name="connsiteY16" fmla="*/ 4533 h 10528"/>
                      <a:gd name="connsiteX17" fmla="*/ 459 w 10000"/>
                      <a:gd name="connsiteY17" fmla="*/ 4533 h 10528"/>
                      <a:gd name="connsiteX18" fmla="*/ 398 w 10000"/>
                      <a:gd name="connsiteY18" fmla="*/ 4692 h 10528"/>
                      <a:gd name="connsiteX19" fmla="*/ 336 w 10000"/>
                      <a:gd name="connsiteY19" fmla="*/ 4772 h 10528"/>
                      <a:gd name="connsiteX20" fmla="*/ 306 w 10000"/>
                      <a:gd name="connsiteY20" fmla="*/ 4878 h 10528"/>
                      <a:gd name="connsiteX21" fmla="*/ 306 w 10000"/>
                      <a:gd name="connsiteY21" fmla="*/ 5223 h 10528"/>
                      <a:gd name="connsiteX22" fmla="*/ 336 w 10000"/>
                      <a:gd name="connsiteY22" fmla="*/ 5435 h 10528"/>
                      <a:gd name="connsiteX23" fmla="*/ 428 w 10000"/>
                      <a:gd name="connsiteY23" fmla="*/ 5621 h 10528"/>
                      <a:gd name="connsiteX24" fmla="*/ 489 w 10000"/>
                      <a:gd name="connsiteY24" fmla="*/ 6178 h 10528"/>
                      <a:gd name="connsiteX25" fmla="*/ 795 w 10000"/>
                      <a:gd name="connsiteY25" fmla="*/ 7027 h 10528"/>
                      <a:gd name="connsiteX26" fmla="*/ 1376 w 10000"/>
                      <a:gd name="connsiteY26" fmla="*/ 8724 h 10528"/>
                      <a:gd name="connsiteX27" fmla="*/ 1560 w 10000"/>
                      <a:gd name="connsiteY27" fmla="*/ 9043 h 10528"/>
                      <a:gd name="connsiteX28" fmla="*/ 1835 w 10000"/>
                      <a:gd name="connsiteY28" fmla="*/ 9334 h 10528"/>
                      <a:gd name="connsiteX29" fmla="*/ 2080 w 10000"/>
                      <a:gd name="connsiteY29" fmla="*/ 9653 h 10528"/>
                      <a:gd name="connsiteX30" fmla="*/ 2569 w 10000"/>
                      <a:gd name="connsiteY30" fmla="*/ 9971 h 10528"/>
                      <a:gd name="connsiteX31" fmla="*/ 3242 w 10000"/>
                      <a:gd name="connsiteY31" fmla="*/ 10104 h 10528"/>
                      <a:gd name="connsiteX32" fmla="*/ 5505 w 10000"/>
                      <a:gd name="connsiteY32" fmla="*/ 9812 h 10528"/>
                      <a:gd name="connsiteX33" fmla="*/ 5994 w 10000"/>
                      <a:gd name="connsiteY33" fmla="*/ 9706 h 10528"/>
                      <a:gd name="connsiteX34" fmla="*/ 6606 w 10000"/>
                      <a:gd name="connsiteY34" fmla="*/ 9706 h 10528"/>
                      <a:gd name="connsiteX35" fmla="*/ 7401 w 10000"/>
                      <a:gd name="connsiteY35" fmla="*/ 9759 h 10528"/>
                      <a:gd name="connsiteX36" fmla="*/ 7890 w 10000"/>
                      <a:gd name="connsiteY36" fmla="*/ 9812 h 10528"/>
                      <a:gd name="connsiteX37" fmla="*/ 8318 w 10000"/>
                      <a:gd name="connsiteY37" fmla="*/ 10104 h 10528"/>
                      <a:gd name="connsiteX38" fmla="*/ 10000 w 10000"/>
                      <a:gd name="connsiteY38" fmla="*/ 10528 h 10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10000" h="10528">
                        <a:moveTo>
                          <a:pt x="3268" y="0"/>
                        </a:moveTo>
                        <a:cubicBezTo>
                          <a:pt x="2993" y="0"/>
                          <a:pt x="3335" y="506"/>
                          <a:pt x="3060" y="586"/>
                        </a:cubicBezTo>
                        <a:cubicBezTo>
                          <a:pt x="2846" y="692"/>
                          <a:pt x="2752" y="899"/>
                          <a:pt x="2538" y="979"/>
                        </a:cubicBezTo>
                        <a:cubicBezTo>
                          <a:pt x="2446" y="1032"/>
                          <a:pt x="2355" y="1059"/>
                          <a:pt x="2263" y="1112"/>
                        </a:cubicBezTo>
                        <a:cubicBezTo>
                          <a:pt x="2080" y="1244"/>
                          <a:pt x="2018" y="1456"/>
                          <a:pt x="1865" y="1589"/>
                        </a:cubicBezTo>
                        <a:cubicBezTo>
                          <a:pt x="1804" y="1642"/>
                          <a:pt x="1743" y="1669"/>
                          <a:pt x="1713" y="1695"/>
                        </a:cubicBezTo>
                        <a:cubicBezTo>
                          <a:pt x="1651" y="1775"/>
                          <a:pt x="1651" y="1881"/>
                          <a:pt x="1590" y="1987"/>
                        </a:cubicBezTo>
                        <a:cubicBezTo>
                          <a:pt x="1498" y="2120"/>
                          <a:pt x="1284" y="2146"/>
                          <a:pt x="1131" y="2226"/>
                        </a:cubicBezTo>
                        <a:cubicBezTo>
                          <a:pt x="856" y="2332"/>
                          <a:pt x="673" y="2597"/>
                          <a:pt x="398" y="2703"/>
                        </a:cubicBezTo>
                        <a:cubicBezTo>
                          <a:pt x="306" y="2730"/>
                          <a:pt x="245" y="2730"/>
                          <a:pt x="183" y="2783"/>
                        </a:cubicBezTo>
                        <a:cubicBezTo>
                          <a:pt x="31" y="2915"/>
                          <a:pt x="122" y="3127"/>
                          <a:pt x="0" y="3260"/>
                        </a:cubicBezTo>
                        <a:cubicBezTo>
                          <a:pt x="31" y="3313"/>
                          <a:pt x="92" y="3313"/>
                          <a:pt x="153" y="3313"/>
                        </a:cubicBezTo>
                        <a:cubicBezTo>
                          <a:pt x="398" y="3313"/>
                          <a:pt x="581" y="3446"/>
                          <a:pt x="673" y="3631"/>
                        </a:cubicBezTo>
                        <a:cubicBezTo>
                          <a:pt x="765" y="3817"/>
                          <a:pt x="795" y="4029"/>
                          <a:pt x="795" y="4215"/>
                        </a:cubicBezTo>
                        <a:cubicBezTo>
                          <a:pt x="795" y="4321"/>
                          <a:pt x="795" y="4427"/>
                          <a:pt x="765" y="4560"/>
                        </a:cubicBezTo>
                        <a:cubicBezTo>
                          <a:pt x="765" y="4560"/>
                          <a:pt x="734" y="4613"/>
                          <a:pt x="703" y="4613"/>
                        </a:cubicBezTo>
                        <a:cubicBezTo>
                          <a:pt x="673" y="4613"/>
                          <a:pt x="673" y="4560"/>
                          <a:pt x="642" y="4533"/>
                        </a:cubicBezTo>
                        <a:cubicBezTo>
                          <a:pt x="612" y="4480"/>
                          <a:pt x="489" y="4480"/>
                          <a:pt x="459" y="4533"/>
                        </a:cubicBezTo>
                        <a:cubicBezTo>
                          <a:pt x="428" y="4586"/>
                          <a:pt x="428" y="4639"/>
                          <a:pt x="398" y="4692"/>
                        </a:cubicBezTo>
                        <a:cubicBezTo>
                          <a:pt x="398" y="4719"/>
                          <a:pt x="336" y="4746"/>
                          <a:pt x="336" y="4772"/>
                        </a:cubicBezTo>
                        <a:cubicBezTo>
                          <a:pt x="306" y="4799"/>
                          <a:pt x="306" y="4852"/>
                          <a:pt x="306" y="4878"/>
                        </a:cubicBezTo>
                        <a:lnTo>
                          <a:pt x="306" y="5223"/>
                        </a:lnTo>
                        <a:cubicBezTo>
                          <a:pt x="306" y="5276"/>
                          <a:pt x="306" y="5356"/>
                          <a:pt x="336" y="5435"/>
                        </a:cubicBezTo>
                        <a:cubicBezTo>
                          <a:pt x="367" y="5488"/>
                          <a:pt x="398" y="5568"/>
                          <a:pt x="428" y="5621"/>
                        </a:cubicBezTo>
                        <a:cubicBezTo>
                          <a:pt x="489" y="5807"/>
                          <a:pt x="489" y="5992"/>
                          <a:pt x="489" y="6178"/>
                        </a:cubicBezTo>
                        <a:cubicBezTo>
                          <a:pt x="520" y="6470"/>
                          <a:pt x="642" y="6761"/>
                          <a:pt x="795" y="7027"/>
                        </a:cubicBezTo>
                        <a:cubicBezTo>
                          <a:pt x="1070" y="7557"/>
                          <a:pt x="1162" y="8167"/>
                          <a:pt x="1376" y="8724"/>
                        </a:cubicBezTo>
                        <a:cubicBezTo>
                          <a:pt x="1407" y="8830"/>
                          <a:pt x="1468" y="8963"/>
                          <a:pt x="1560" y="9043"/>
                        </a:cubicBezTo>
                        <a:cubicBezTo>
                          <a:pt x="1651" y="9149"/>
                          <a:pt x="1774" y="9228"/>
                          <a:pt x="1835" y="9334"/>
                        </a:cubicBezTo>
                        <a:cubicBezTo>
                          <a:pt x="1896" y="9414"/>
                          <a:pt x="2049" y="9600"/>
                          <a:pt x="2080" y="9653"/>
                        </a:cubicBezTo>
                        <a:cubicBezTo>
                          <a:pt x="2202" y="9838"/>
                          <a:pt x="2324" y="9891"/>
                          <a:pt x="2569" y="9971"/>
                        </a:cubicBezTo>
                        <a:cubicBezTo>
                          <a:pt x="2844" y="10051"/>
                          <a:pt x="2966" y="10130"/>
                          <a:pt x="3242" y="10104"/>
                        </a:cubicBezTo>
                        <a:cubicBezTo>
                          <a:pt x="3945" y="9944"/>
                          <a:pt x="4771" y="9971"/>
                          <a:pt x="5505" y="9812"/>
                        </a:cubicBezTo>
                        <a:cubicBezTo>
                          <a:pt x="5657" y="9759"/>
                          <a:pt x="5810" y="9732"/>
                          <a:pt x="5994" y="9706"/>
                        </a:cubicBezTo>
                        <a:cubicBezTo>
                          <a:pt x="6177" y="9679"/>
                          <a:pt x="6391" y="9706"/>
                          <a:pt x="6606" y="9706"/>
                        </a:cubicBezTo>
                        <a:cubicBezTo>
                          <a:pt x="6881" y="9732"/>
                          <a:pt x="7125" y="9732"/>
                          <a:pt x="7401" y="9759"/>
                        </a:cubicBezTo>
                        <a:cubicBezTo>
                          <a:pt x="7523" y="9759"/>
                          <a:pt x="7768" y="9785"/>
                          <a:pt x="7890" y="9812"/>
                        </a:cubicBezTo>
                        <a:cubicBezTo>
                          <a:pt x="7982" y="9838"/>
                          <a:pt x="8226" y="10051"/>
                          <a:pt x="8318" y="10104"/>
                        </a:cubicBezTo>
                        <a:cubicBezTo>
                          <a:pt x="8960" y="10395"/>
                          <a:pt x="9297" y="10448"/>
                          <a:pt x="10000" y="10528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Freeform 60">
                    <a:extLst>
                      <a:ext uri="{FF2B5EF4-FFF2-40B4-BE49-F238E27FC236}">
                        <a16:creationId xmlns:a16="http://schemas.microsoft.com/office/drawing/2014/main" id="{075C8633-B8FA-4A28-B437-BAE3EF108E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504581" y="5752867"/>
                    <a:ext cx="198739" cy="279436"/>
                  </a:xfrm>
                  <a:custGeom>
                    <a:avLst/>
                    <a:gdLst>
                      <a:gd name="T0" fmla="*/ 3 w 46"/>
                      <a:gd name="T1" fmla="*/ 48 h 63"/>
                      <a:gd name="T2" fmla="*/ 5 w 46"/>
                      <a:gd name="T3" fmla="*/ 40 h 63"/>
                      <a:gd name="T4" fmla="*/ 12 w 46"/>
                      <a:gd name="T5" fmla="*/ 39 h 63"/>
                      <a:gd name="T6" fmla="*/ 13 w 46"/>
                      <a:gd name="T7" fmla="*/ 36 h 63"/>
                      <a:gd name="T8" fmla="*/ 19 w 46"/>
                      <a:gd name="T9" fmla="*/ 11 h 63"/>
                      <a:gd name="T10" fmla="*/ 21 w 46"/>
                      <a:gd name="T11" fmla="*/ 9 h 63"/>
                      <a:gd name="T12" fmla="*/ 24 w 46"/>
                      <a:gd name="T13" fmla="*/ 9 h 63"/>
                      <a:gd name="T14" fmla="*/ 29 w 46"/>
                      <a:gd name="T15" fmla="*/ 3 h 63"/>
                      <a:gd name="T16" fmla="*/ 35 w 46"/>
                      <a:gd name="T17" fmla="*/ 0 h 63"/>
                      <a:gd name="T18" fmla="*/ 43 w 46"/>
                      <a:gd name="T19" fmla="*/ 1 h 63"/>
                      <a:gd name="T20" fmla="*/ 45 w 46"/>
                      <a:gd name="T21" fmla="*/ 8 h 63"/>
                      <a:gd name="T22" fmla="*/ 42 w 46"/>
                      <a:gd name="T23" fmla="*/ 12 h 63"/>
                      <a:gd name="T24" fmla="*/ 41 w 46"/>
                      <a:gd name="T25" fmla="*/ 27 h 63"/>
                      <a:gd name="T26" fmla="*/ 36 w 46"/>
                      <a:gd name="T27" fmla="*/ 40 h 63"/>
                      <a:gd name="T28" fmla="*/ 29 w 46"/>
                      <a:gd name="T29" fmla="*/ 49 h 63"/>
                      <a:gd name="T30" fmla="*/ 26 w 46"/>
                      <a:gd name="T31" fmla="*/ 56 h 63"/>
                      <a:gd name="T32" fmla="*/ 11 w 46"/>
                      <a:gd name="T33" fmla="*/ 61 h 63"/>
                      <a:gd name="T34" fmla="*/ 1 w 46"/>
                      <a:gd name="T35" fmla="*/ 57 h 63"/>
                      <a:gd name="T36" fmla="*/ 3 w 46"/>
                      <a:gd name="T37" fmla="*/ 48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6" h="63">
                        <a:moveTo>
                          <a:pt x="3" y="48"/>
                        </a:moveTo>
                        <a:cubicBezTo>
                          <a:pt x="6" y="46"/>
                          <a:pt x="3" y="42"/>
                          <a:pt x="5" y="40"/>
                        </a:cubicBezTo>
                        <a:cubicBezTo>
                          <a:pt x="7" y="38"/>
                          <a:pt x="11" y="41"/>
                          <a:pt x="12" y="39"/>
                        </a:cubicBezTo>
                        <a:cubicBezTo>
                          <a:pt x="13" y="38"/>
                          <a:pt x="13" y="37"/>
                          <a:pt x="13" y="36"/>
                        </a:cubicBezTo>
                        <a:cubicBezTo>
                          <a:pt x="14" y="28"/>
                          <a:pt x="16" y="19"/>
                          <a:pt x="19" y="11"/>
                        </a:cubicBezTo>
                        <a:cubicBezTo>
                          <a:pt x="20" y="10"/>
                          <a:pt x="20" y="9"/>
                          <a:pt x="21" y="9"/>
                        </a:cubicBezTo>
                        <a:cubicBezTo>
                          <a:pt x="22" y="8"/>
                          <a:pt x="23" y="9"/>
                          <a:pt x="24" y="9"/>
                        </a:cubicBezTo>
                        <a:cubicBezTo>
                          <a:pt x="27" y="8"/>
                          <a:pt x="27" y="5"/>
                          <a:pt x="29" y="3"/>
                        </a:cubicBezTo>
                        <a:cubicBezTo>
                          <a:pt x="31" y="1"/>
                          <a:pt x="33" y="1"/>
                          <a:pt x="35" y="0"/>
                        </a:cubicBezTo>
                        <a:cubicBezTo>
                          <a:pt x="38" y="0"/>
                          <a:pt x="41" y="0"/>
                          <a:pt x="43" y="1"/>
                        </a:cubicBezTo>
                        <a:cubicBezTo>
                          <a:pt x="45" y="3"/>
                          <a:pt x="46" y="5"/>
                          <a:pt x="45" y="8"/>
                        </a:cubicBezTo>
                        <a:cubicBezTo>
                          <a:pt x="45" y="10"/>
                          <a:pt x="43" y="11"/>
                          <a:pt x="42" y="12"/>
                        </a:cubicBezTo>
                        <a:cubicBezTo>
                          <a:pt x="39" y="16"/>
                          <a:pt x="41" y="22"/>
                          <a:pt x="41" y="27"/>
                        </a:cubicBezTo>
                        <a:cubicBezTo>
                          <a:pt x="41" y="32"/>
                          <a:pt x="39" y="37"/>
                          <a:pt x="36" y="40"/>
                        </a:cubicBezTo>
                        <a:cubicBezTo>
                          <a:pt x="34" y="43"/>
                          <a:pt x="31" y="46"/>
                          <a:pt x="29" y="49"/>
                        </a:cubicBezTo>
                        <a:cubicBezTo>
                          <a:pt x="28" y="51"/>
                          <a:pt x="27" y="54"/>
                          <a:pt x="26" y="56"/>
                        </a:cubicBezTo>
                        <a:cubicBezTo>
                          <a:pt x="23" y="61"/>
                          <a:pt x="16" y="63"/>
                          <a:pt x="11" y="61"/>
                        </a:cubicBezTo>
                        <a:cubicBezTo>
                          <a:pt x="9" y="60"/>
                          <a:pt x="1" y="58"/>
                          <a:pt x="1" y="57"/>
                        </a:cubicBezTo>
                        <a:cubicBezTo>
                          <a:pt x="0" y="55"/>
                          <a:pt x="2" y="49"/>
                          <a:pt x="3" y="48"/>
                        </a:cubicBezTo>
                        <a:close/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Freeform 61">
                    <a:extLst>
                      <a:ext uri="{FF2B5EF4-FFF2-40B4-BE49-F238E27FC236}">
                        <a16:creationId xmlns:a16="http://schemas.microsoft.com/office/drawing/2014/main" id="{D0BB0448-EF8C-4ECC-AB5B-D5A9ADDD40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88118" y="5485229"/>
                    <a:ext cx="824401" cy="677022"/>
                  </a:xfrm>
                  <a:custGeom>
                    <a:avLst/>
                    <a:gdLst>
                      <a:gd name="T0" fmla="*/ 190 w 190"/>
                      <a:gd name="T1" fmla="*/ 0 h 153"/>
                      <a:gd name="T2" fmla="*/ 87 w 190"/>
                      <a:gd name="T3" fmla="*/ 96 h 153"/>
                      <a:gd name="T4" fmla="*/ 35 w 190"/>
                      <a:gd name="T5" fmla="*/ 123 h 153"/>
                      <a:gd name="T6" fmla="*/ 0 w 190"/>
                      <a:gd name="T7" fmla="*/ 124 h 153"/>
                      <a:gd name="T8" fmla="*/ 23 w 190"/>
                      <a:gd name="T9" fmla="*/ 135 h 153"/>
                      <a:gd name="T10" fmla="*/ 112 w 190"/>
                      <a:gd name="T11" fmla="*/ 150 h 153"/>
                      <a:gd name="T12" fmla="*/ 159 w 190"/>
                      <a:gd name="T13" fmla="*/ 153 h 153"/>
                      <a:gd name="T14" fmla="*/ 173 w 190"/>
                      <a:gd name="T15" fmla="*/ 146 h 153"/>
                      <a:gd name="T16" fmla="*/ 190 w 190"/>
                      <a:gd name="T17" fmla="*/ 84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0" h="153">
                        <a:moveTo>
                          <a:pt x="190" y="0"/>
                        </a:moveTo>
                        <a:cubicBezTo>
                          <a:pt x="87" y="96"/>
                          <a:pt x="87" y="96"/>
                          <a:pt x="87" y="96"/>
                        </a:cubicBezTo>
                        <a:cubicBezTo>
                          <a:pt x="35" y="123"/>
                          <a:pt x="35" y="123"/>
                          <a:pt x="35" y="123"/>
                        </a:cubicBezTo>
                        <a:cubicBezTo>
                          <a:pt x="23" y="122"/>
                          <a:pt x="12" y="123"/>
                          <a:pt x="0" y="124"/>
                        </a:cubicBezTo>
                        <a:cubicBezTo>
                          <a:pt x="23" y="135"/>
                          <a:pt x="23" y="135"/>
                          <a:pt x="23" y="135"/>
                        </a:cubicBezTo>
                        <a:cubicBezTo>
                          <a:pt x="112" y="150"/>
                          <a:pt x="112" y="150"/>
                          <a:pt x="112" y="150"/>
                        </a:cubicBezTo>
                        <a:cubicBezTo>
                          <a:pt x="159" y="153"/>
                          <a:pt x="159" y="153"/>
                          <a:pt x="159" y="153"/>
                        </a:cubicBezTo>
                        <a:cubicBezTo>
                          <a:pt x="173" y="146"/>
                          <a:pt x="173" y="146"/>
                          <a:pt x="173" y="146"/>
                        </a:cubicBezTo>
                        <a:cubicBezTo>
                          <a:pt x="190" y="84"/>
                          <a:pt x="190" y="84"/>
                          <a:pt x="190" y="84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" name="Freeform 62">
                    <a:extLst>
                      <a:ext uri="{FF2B5EF4-FFF2-40B4-BE49-F238E27FC236}">
                        <a16:creationId xmlns:a16="http://schemas.microsoft.com/office/drawing/2014/main" id="{A6B5715B-DAB5-42E4-B1E8-152F6BBC34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63144" y="6042225"/>
                    <a:ext cx="869296" cy="146282"/>
                  </a:xfrm>
                  <a:custGeom>
                    <a:avLst/>
                    <a:gdLst>
                      <a:gd name="T0" fmla="*/ 0 w 424"/>
                      <a:gd name="T1" fmla="*/ 0 h 78"/>
                      <a:gd name="T2" fmla="*/ 66 w 424"/>
                      <a:gd name="T3" fmla="*/ 36 h 78"/>
                      <a:gd name="T4" fmla="*/ 377 w 424"/>
                      <a:gd name="T5" fmla="*/ 78 h 78"/>
                      <a:gd name="T6" fmla="*/ 413 w 424"/>
                      <a:gd name="T7" fmla="*/ 71 h 78"/>
                      <a:gd name="T8" fmla="*/ 424 w 424"/>
                      <a:gd name="T9" fmla="*/ 38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4" h="78">
                        <a:moveTo>
                          <a:pt x="0" y="0"/>
                        </a:moveTo>
                        <a:lnTo>
                          <a:pt x="66" y="36"/>
                        </a:lnTo>
                        <a:lnTo>
                          <a:pt x="377" y="78"/>
                        </a:lnTo>
                        <a:lnTo>
                          <a:pt x="413" y="71"/>
                        </a:lnTo>
                        <a:lnTo>
                          <a:pt x="424" y="38"/>
                        </a:ln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Freeform 63">
                    <a:extLst>
                      <a:ext uri="{FF2B5EF4-FFF2-40B4-BE49-F238E27FC236}">
                        <a16:creationId xmlns:a16="http://schemas.microsoft.com/office/drawing/2014/main" id="{0AA12A71-9953-4F82-A563-E7E49623C9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92619" y="3692909"/>
                    <a:ext cx="697548" cy="2336187"/>
                  </a:xfrm>
                  <a:custGeom>
                    <a:avLst/>
                    <a:gdLst>
                      <a:gd name="T0" fmla="*/ 139 w 370"/>
                      <a:gd name="T1" fmla="*/ 1219 h 1219"/>
                      <a:gd name="T2" fmla="*/ 189 w 370"/>
                      <a:gd name="T3" fmla="*/ 1210 h 1219"/>
                      <a:gd name="T4" fmla="*/ 200 w 370"/>
                      <a:gd name="T5" fmla="*/ 1153 h 1219"/>
                      <a:gd name="T6" fmla="*/ 196 w 370"/>
                      <a:gd name="T7" fmla="*/ 1068 h 1219"/>
                      <a:gd name="T8" fmla="*/ 238 w 370"/>
                      <a:gd name="T9" fmla="*/ 1023 h 1219"/>
                      <a:gd name="T10" fmla="*/ 257 w 370"/>
                      <a:gd name="T11" fmla="*/ 917 h 1219"/>
                      <a:gd name="T12" fmla="*/ 285 w 370"/>
                      <a:gd name="T13" fmla="*/ 903 h 1219"/>
                      <a:gd name="T14" fmla="*/ 365 w 370"/>
                      <a:gd name="T15" fmla="*/ 795 h 1219"/>
                      <a:gd name="T16" fmla="*/ 370 w 370"/>
                      <a:gd name="T17" fmla="*/ 780 h 1219"/>
                      <a:gd name="T18" fmla="*/ 370 w 370"/>
                      <a:gd name="T19" fmla="*/ 769 h 1219"/>
                      <a:gd name="T20" fmla="*/ 146 w 370"/>
                      <a:gd name="T21" fmla="*/ 403 h 1219"/>
                      <a:gd name="T22" fmla="*/ 109 w 370"/>
                      <a:gd name="T23" fmla="*/ 389 h 1219"/>
                      <a:gd name="T24" fmla="*/ 92 w 370"/>
                      <a:gd name="T25" fmla="*/ 361 h 1219"/>
                      <a:gd name="T26" fmla="*/ 104 w 370"/>
                      <a:gd name="T27" fmla="*/ 306 h 1219"/>
                      <a:gd name="T28" fmla="*/ 97 w 370"/>
                      <a:gd name="T29" fmla="*/ 221 h 1219"/>
                      <a:gd name="T30" fmla="*/ 54 w 370"/>
                      <a:gd name="T31" fmla="*/ 144 h 1219"/>
                      <a:gd name="T32" fmla="*/ 57 w 370"/>
                      <a:gd name="T33" fmla="*/ 113 h 1219"/>
                      <a:gd name="T34" fmla="*/ 0 w 370"/>
                      <a:gd name="T35" fmla="*/ 0 h 1219"/>
                      <a:gd name="connsiteX0" fmla="*/ 4002 w 10245"/>
                      <a:gd name="connsiteY0" fmla="*/ 10219 h 10219"/>
                      <a:gd name="connsiteX1" fmla="*/ 5353 w 10245"/>
                      <a:gd name="connsiteY1" fmla="*/ 10145 h 10219"/>
                      <a:gd name="connsiteX2" fmla="*/ 5650 w 10245"/>
                      <a:gd name="connsiteY2" fmla="*/ 9678 h 10219"/>
                      <a:gd name="connsiteX3" fmla="*/ 5542 w 10245"/>
                      <a:gd name="connsiteY3" fmla="*/ 8980 h 10219"/>
                      <a:gd name="connsiteX4" fmla="*/ 6677 w 10245"/>
                      <a:gd name="connsiteY4" fmla="*/ 8611 h 10219"/>
                      <a:gd name="connsiteX5" fmla="*/ 7191 w 10245"/>
                      <a:gd name="connsiteY5" fmla="*/ 7742 h 10219"/>
                      <a:gd name="connsiteX6" fmla="*/ 7948 w 10245"/>
                      <a:gd name="connsiteY6" fmla="*/ 7627 h 10219"/>
                      <a:gd name="connsiteX7" fmla="*/ 10110 w 10245"/>
                      <a:gd name="connsiteY7" fmla="*/ 6741 h 10219"/>
                      <a:gd name="connsiteX8" fmla="*/ 10245 w 10245"/>
                      <a:gd name="connsiteY8" fmla="*/ 6618 h 10219"/>
                      <a:gd name="connsiteX9" fmla="*/ 10245 w 10245"/>
                      <a:gd name="connsiteY9" fmla="*/ 6527 h 10219"/>
                      <a:gd name="connsiteX10" fmla="*/ 4191 w 10245"/>
                      <a:gd name="connsiteY10" fmla="*/ 3525 h 10219"/>
                      <a:gd name="connsiteX11" fmla="*/ 3191 w 10245"/>
                      <a:gd name="connsiteY11" fmla="*/ 3410 h 10219"/>
                      <a:gd name="connsiteX12" fmla="*/ 2731 w 10245"/>
                      <a:gd name="connsiteY12" fmla="*/ 3180 h 10219"/>
                      <a:gd name="connsiteX13" fmla="*/ 3056 w 10245"/>
                      <a:gd name="connsiteY13" fmla="*/ 2729 h 10219"/>
                      <a:gd name="connsiteX14" fmla="*/ 2867 w 10245"/>
                      <a:gd name="connsiteY14" fmla="*/ 2032 h 10219"/>
                      <a:gd name="connsiteX15" fmla="*/ 1704 w 10245"/>
                      <a:gd name="connsiteY15" fmla="*/ 1400 h 10219"/>
                      <a:gd name="connsiteX16" fmla="*/ 1786 w 10245"/>
                      <a:gd name="connsiteY16" fmla="*/ 1146 h 10219"/>
                      <a:gd name="connsiteX17" fmla="*/ 0 w 10245"/>
                      <a:gd name="connsiteY17" fmla="*/ 0 h 10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245" h="10219">
                        <a:moveTo>
                          <a:pt x="4002" y="10219"/>
                        </a:moveTo>
                        <a:lnTo>
                          <a:pt x="5353" y="10145"/>
                        </a:lnTo>
                        <a:lnTo>
                          <a:pt x="5650" y="9678"/>
                        </a:lnTo>
                        <a:lnTo>
                          <a:pt x="5542" y="8980"/>
                        </a:lnTo>
                        <a:lnTo>
                          <a:pt x="6677" y="8611"/>
                        </a:lnTo>
                        <a:lnTo>
                          <a:pt x="7191" y="7742"/>
                        </a:lnTo>
                        <a:lnTo>
                          <a:pt x="7948" y="7627"/>
                        </a:lnTo>
                        <a:lnTo>
                          <a:pt x="10110" y="6741"/>
                        </a:lnTo>
                        <a:lnTo>
                          <a:pt x="10245" y="6618"/>
                        </a:lnTo>
                        <a:lnTo>
                          <a:pt x="10245" y="6527"/>
                        </a:lnTo>
                        <a:lnTo>
                          <a:pt x="4191" y="3525"/>
                        </a:lnTo>
                        <a:lnTo>
                          <a:pt x="3191" y="3410"/>
                        </a:lnTo>
                        <a:lnTo>
                          <a:pt x="2731" y="3180"/>
                        </a:lnTo>
                        <a:lnTo>
                          <a:pt x="3056" y="2729"/>
                        </a:lnTo>
                        <a:lnTo>
                          <a:pt x="2867" y="2032"/>
                        </a:lnTo>
                        <a:lnTo>
                          <a:pt x="1704" y="1400"/>
                        </a:lnTo>
                        <a:cubicBezTo>
                          <a:pt x="1731" y="1315"/>
                          <a:pt x="1759" y="1231"/>
                          <a:pt x="1786" y="1146"/>
                        </a:cubicBezTo>
                        <a:cubicBezTo>
                          <a:pt x="1272" y="837"/>
                          <a:pt x="514" y="309"/>
                          <a:pt x="0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" name="Freeform 64">
                    <a:extLst>
                      <a:ext uri="{FF2B5EF4-FFF2-40B4-BE49-F238E27FC236}">
                        <a16:creationId xmlns:a16="http://schemas.microsoft.com/office/drawing/2014/main" id="{B02B970B-8C5F-4FC4-92B6-2C3129A03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557145" y="4043040"/>
                    <a:ext cx="1045222" cy="361954"/>
                  </a:xfrm>
                  <a:custGeom>
                    <a:avLst/>
                    <a:gdLst>
                      <a:gd name="T0" fmla="*/ 0 w 241"/>
                      <a:gd name="T1" fmla="*/ 82 h 82"/>
                      <a:gd name="T2" fmla="*/ 13 w 241"/>
                      <a:gd name="T3" fmla="*/ 69 h 82"/>
                      <a:gd name="T4" fmla="*/ 38 w 241"/>
                      <a:gd name="T5" fmla="*/ 61 h 82"/>
                      <a:gd name="T6" fmla="*/ 65 w 241"/>
                      <a:gd name="T7" fmla="*/ 63 h 82"/>
                      <a:gd name="T8" fmla="*/ 71 w 241"/>
                      <a:gd name="T9" fmla="*/ 61 h 82"/>
                      <a:gd name="T10" fmla="*/ 76 w 241"/>
                      <a:gd name="T11" fmla="*/ 58 h 82"/>
                      <a:gd name="T12" fmla="*/ 87 w 241"/>
                      <a:gd name="T13" fmla="*/ 55 h 82"/>
                      <a:gd name="T14" fmla="*/ 142 w 241"/>
                      <a:gd name="T15" fmla="*/ 47 h 82"/>
                      <a:gd name="T16" fmla="*/ 155 w 241"/>
                      <a:gd name="T17" fmla="*/ 47 h 82"/>
                      <a:gd name="T18" fmla="*/ 186 w 241"/>
                      <a:gd name="T19" fmla="*/ 29 h 82"/>
                      <a:gd name="T20" fmla="*/ 208 w 241"/>
                      <a:gd name="T21" fmla="*/ 10 h 82"/>
                      <a:gd name="T22" fmla="*/ 214 w 241"/>
                      <a:gd name="T23" fmla="*/ 6 h 82"/>
                      <a:gd name="T24" fmla="*/ 219 w 241"/>
                      <a:gd name="T25" fmla="*/ 6 h 82"/>
                      <a:gd name="T26" fmla="*/ 227 w 241"/>
                      <a:gd name="T27" fmla="*/ 2 h 82"/>
                      <a:gd name="T28" fmla="*/ 241 w 241"/>
                      <a:gd name="T29" fmla="*/ 6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41" h="82">
                        <a:moveTo>
                          <a:pt x="0" y="82"/>
                        </a:moveTo>
                        <a:cubicBezTo>
                          <a:pt x="7" y="82"/>
                          <a:pt x="9" y="74"/>
                          <a:pt x="13" y="69"/>
                        </a:cubicBezTo>
                        <a:cubicBezTo>
                          <a:pt x="19" y="62"/>
                          <a:pt x="29" y="60"/>
                          <a:pt x="38" y="61"/>
                        </a:cubicBezTo>
                        <a:cubicBezTo>
                          <a:pt x="47" y="62"/>
                          <a:pt x="56" y="64"/>
                          <a:pt x="65" y="63"/>
                        </a:cubicBezTo>
                        <a:cubicBezTo>
                          <a:pt x="67" y="62"/>
                          <a:pt x="69" y="62"/>
                          <a:pt x="71" y="61"/>
                        </a:cubicBezTo>
                        <a:cubicBezTo>
                          <a:pt x="73" y="60"/>
                          <a:pt x="75" y="59"/>
                          <a:pt x="76" y="58"/>
                        </a:cubicBezTo>
                        <a:cubicBezTo>
                          <a:pt x="80" y="57"/>
                          <a:pt x="83" y="56"/>
                          <a:pt x="87" y="55"/>
                        </a:cubicBezTo>
                        <a:cubicBezTo>
                          <a:pt x="105" y="51"/>
                          <a:pt x="124" y="47"/>
                          <a:pt x="142" y="47"/>
                        </a:cubicBezTo>
                        <a:cubicBezTo>
                          <a:pt x="146" y="47"/>
                          <a:pt x="151" y="48"/>
                          <a:pt x="155" y="47"/>
                        </a:cubicBezTo>
                        <a:cubicBezTo>
                          <a:pt x="167" y="45"/>
                          <a:pt x="177" y="37"/>
                          <a:pt x="186" y="29"/>
                        </a:cubicBezTo>
                        <a:cubicBezTo>
                          <a:pt x="193" y="23"/>
                          <a:pt x="201" y="16"/>
                          <a:pt x="208" y="10"/>
                        </a:cubicBezTo>
                        <a:cubicBezTo>
                          <a:pt x="210" y="8"/>
                          <a:pt x="212" y="7"/>
                          <a:pt x="214" y="6"/>
                        </a:cubicBezTo>
                        <a:cubicBezTo>
                          <a:pt x="216" y="6"/>
                          <a:pt x="217" y="6"/>
                          <a:pt x="219" y="6"/>
                        </a:cubicBezTo>
                        <a:cubicBezTo>
                          <a:pt x="222" y="5"/>
                          <a:pt x="224" y="2"/>
                          <a:pt x="227" y="2"/>
                        </a:cubicBezTo>
                        <a:cubicBezTo>
                          <a:pt x="233" y="0"/>
                          <a:pt x="235" y="8"/>
                          <a:pt x="241" y="6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" name="Freeform 65">
                    <a:extLst>
                      <a:ext uri="{FF2B5EF4-FFF2-40B4-BE49-F238E27FC236}">
                        <a16:creationId xmlns:a16="http://schemas.microsoft.com/office/drawing/2014/main" id="{8A4FC863-8A37-483F-9985-C03BA5A1B7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20689" y="2321225"/>
                    <a:ext cx="1145004" cy="1252674"/>
                  </a:xfrm>
                  <a:custGeom>
                    <a:avLst/>
                    <a:gdLst>
                      <a:gd name="T0" fmla="*/ 145 w 253"/>
                      <a:gd name="T1" fmla="*/ 11 h 295"/>
                      <a:gd name="T2" fmla="*/ 150 w 253"/>
                      <a:gd name="T3" fmla="*/ 3 h 295"/>
                      <a:gd name="T4" fmla="*/ 179 w 253"/>
                      <a:gd name="T5" fmla="*/ 9 h 295"/>
                      <a:gd name="T6" fmla="*/ 187 w 253"/>
                      <a:gd name="T7" fmla="*/ 17 h 295"/>
                      <a:gd name="T8" fmla="*/ 196 w 253"/>
                      <a:gd name="T9" fmla="*/ 28 h 295"/>
                      <a:gd name="T10" fmla="*/ 190 w 253"/>
                      <a:gd name="T11" fmla="*/ 34 h 295"/>
                      <a:gd name="T12" fmla="*/ 224 w 253"/>
                      <a:gd name="T13" fmla="*/ 46 h 295"/>
                      <a:gd name="T14" fmla="*/ 232 w 253"/>
                      <a:gd name="T15" fmla="*/ 45 h 295"/>
                      <a:gd name="T16" fmla="*/ 234 w 253"/>
                      <a:gd name="T17" fmla="*/ 52 h 295"/>
                      <a:gd name="T18" fmla="*/ 231 w 253"/>
                      <a:gd name="T19" fmla="*/ 68 h 295"/>
                      <a:gd name="T20" fmla="*/ 237 w 253"/>
                      <a:gd name="T21" fmla="*/ 77 h 295"/>
                      <a:gd name="T22" fmla="*/ 237 w 253"/>
                      <a:gd name="T23" fmla="*/ 90 h 295"/>
                      <a:gd name="T24" fmla="*/ 241 w 253"/>
                      <a:gd name="T25" fmla="*/ 95 h 295"/>
                      <a:gd name="T26" fmla="*/ 253 w 253"/>
                      <a:gd name="T27" fmla="*/ 122 h 295"/>
                      <a:gd name="T28" fmla="*/ 245 w 253"/>
                      <a:gd name="T29" fmla="*/ 130 h 295"/>
                      <a:gd name="T30" fmla="*/ 241 w 253"/>
                      <a:gd name="T31" fmla="*/ 129 h 295"/>
                      <a:gd name="T32" fmla="*/ 236 w 253"/>
                      <a:gd name="T33" fmla="*/ 135 h 295"/>
                      <a:gd name="T34" fmla="*/ 215 w 253"/>
                      <a:gd name="T35" fmla="*/ 138 h 295"/>
                      <a:gd name="T36" fmla="*/ 212 w 253"/>
                      <a:gd name="T37" fmla="*/ 134 h 295"/>
                      <a:gd name="T38" fmla="*/ 205 w 253"/>
                      <a:gd name="T39" fmla="*/ 132 h 295"/>
                      <a:gd name="T40" fmla="*/ 200 w 253"/>
                      <a:gd name="T41" fmla="*/ 128 h 295"/>
                      <a:gd name="T42" fmla="*/ 192 w 253"/>
                      <a:gd name="T43" fmla="*/ 128 h 295"/>
                      <a:gd name="T44" fmla="*/ 190 w 253"/>
                      <a:gd name="T45" fmla="*/ 136 h 295"/>
                      <a:gd name="T46" fmla="*/ 183 w 253"/>
                      <a:gd name="T47" fmla="*/ 139 h 295"/>
                      <a:gd name="T48" fmla="*/ 176 w 253"/>
                      <a:gd name="T49" fmla="*/ 136 h 295"/>
                      <a:gd name="T50" fmla="*/ 164 w 253"/>
                      <a:gd name="T51" fmla="*/ 138 h 295"/>
                      <a:gd name="T52" fmla="*/ 157 w 253"/>
                      <a:gd name="T53" fmla="*/ 140 h 295"/>
                      <a:gd name="T54" fmla="*/ 137 w 253"/>
                      <a:gd name="T55" fmla="*/ 147 h 295"/>
                      <a:gd name="T56" fmla="*/ 137 w 253"/>
                      <a:gd name="T57" fmla="*/ 152 h 295"/>
                      <a:gd name="T58" fmla="*/ 120 w 253"/>
                      <a:gd name="T59" fmla="*/ 165 h 295"/>
                      <a:gd name="T60" fmla="*/ 115 w 253"/>
                      <a:gd name="T61" fmla="*/ 166 h 295"/>
                      <a:gd name="T62" fmla="*/ 108 w 253"/>
                      <a:gd name="T63" fmla="*/ 169 h 295"/>
                      <a:gd name="T64" fmla="*/ 98 w 253"/>
                      <a:gd name="T65" fmla="*/ 186 h 295"/>
                      <a:gd name="T66" fmla="*/ 108 w 253"/>
                      <a:gd name="T67" fmla="*/ 185 h 295"/>
                      <a:gd name="T68" fmla="*/ 111 w 253"/>
                      <a:gd name="T69" fmla="*/ 204 h 295"/>
                      <a:gd name="T70" fmla="*/ 134 w 253"/>
                      <a:gd name="T71" fmla="*/ 224 h 295"/>
                      <a:gd name="T72" fmla="*/ 137 w 253"/>
                      <a:gd name="T73" fmla="*/ 235 h 295"/>
                      <a:gd name="T74" fmla="*/ 139 w 253"/>
                      <a:gd name="T75" fmla="*/ 295 h 295"/>
                      <a:gd name="T76" fmla="*/ 67 w 253"/>
                      <a:gd name="T77" fmla="*/ 274 h 295"/>
                      <a:gd name="T78" fmla="*/ 80 w 253"/>
                      <a:gd name="T79" fmla="*/ 259 h 295"/>
                      <a:gd name="T80" fmla="*/ 67 w 253"/>
                      <a:gd name="T81" fmla="*/ 246 h 295"/>
                      <a:gd name="T82" fmla="*/ 37 w 253"/>
                      <a:gd name="T83" fmla="*/ 219 h 295"/>
                      <a:gd name="T84" fmla="*/ 32 w 253"/>
                      <a:gd name="T85" fmla="*/ 212 h 295"/>
                      <a:gd name="T86" fmla="*/ 27 w 253"/>
                      <a:gd name="T87" fmla="*/ 209 h 295"/>
                      <a:gd name="T88" fmla="*/ 26 w 253"/>
                      <a:gd name="T89" fmla="*/ 202 h 295"/>
                      <a:gd name="T90" fmla="*/ 16 w 253"/>
                      <a:gd name="T91" fmla="*/ 197 h 295"/>
                      <a:gd name="T92" fmla="*/ 16 w 253"/>
                      <a:gd name="T93" fmla="*/ 207 h 295"/>
                      <a:gd name="T94" fmla="*/ 5 w 253"/>
                      <a:gd name="T95" fmla="*/ 207 h 295"/>
                      <a:gd name="T96" fmla="*/ 1 w 253"/>
                      <a:gd name="T97" fmla="*/ 218 h 295"/>
                      <a:gd name="connsiteX0" fmla="*/ 6171 w 10440"/>
                      <a:gd name="connsiteY0" fmla="*/ 317 h 9944"/>
                      <a:gd name="connsiteX1" fmla="*/ 6369 w 10440"/>
                      <a:gd name="connsiteY1" fmla="*/ 46 h 9944"/>
                      <a:gd name="connsiteX2" fmla="*/ 7515 w 10440"/>
                      <a:gd name="connsiteY2" fmla="*/ 249 h 9944"/>
                      <a:gd name="connsiteX3" fmla="*/ 7831 w 10440"/>
                      <a:gd name="connsiteY3" fmla="*/ 520 h 9944"/>
                      <a:gd name="connsiteX4" fmla="*/ 8187 w 10440"/>
                      <a:gd name="connsiteY4" fmla="*/ 893 h 9944"/>
                      <a:gd name="connsiteX5" fmla="*/ 7950 w 10440"/>
                      <a:gd name="connsiteY5" fmla="*/ 1097 h 9944"/>
                      <a:gd name="connsiteX6" fmla="*/ 9294 w 10440"/>
                      <a:gd name="connsiteY6" fmla="*/ 1503 h 9944"/>
                      <a:gd name="connsiteX7" fmla="*/ 9610 w 10440"/>
                      <a:gd name="connsiteY7" fmla="*/ 1469 h 9944"/>
                      <a:gd name="connsiteX8" fmla="*/ 9689 w 10440"/>
                      <a:gd name="connsiteY8" fmla="*/ 1707 h 9944"/>
                      <a:gd name="connsiteX9" fmla="*/ 9570 w 10440"/>
                      <a:gd name="connsiteY9" fmla="*/ 2249 h 9944"/>
                      <a:gd name="connsiteX10" fmla="*/ 9808 w 10440"/>
                      <a:gd name="connsiteY10" fmla="*/ 2554 h 9944"/>
                      <a:gd name="connsiteX11" fmla="*/ 9808 w 10440"/>
                      <a:gd name="connsiteY11" fmla="*/ 2995 h 9944"/>
                      <a:gd name="connsiteX12" fmla="*/ 9966 w 10440"/>
                      <a:gd name="connsiteY12" fmla="*/ 3164 h 9944"/>
                      <a:gd name="connsiteX13" fmla="*/ 10440 w 10440"/>
                      <a:gd name="connsiteY13" fmla="*/ 4080 h 9944"/>
                      <a:gd name="connsiteX14" fmla="*/ 10124 w 10440"/>
                      <a:gd name="connsiteY14" fmla="*/ 4351 h 9944"/>
                      <a:gd name="connsiteX15" fmla="*/ 9966 w 10440"/>
                      <a:gd name="connsiteY15" fmla="*/ 4317 h 9944"/>
                      <a:gd name="connsiteX16" fmla="*/ 9768 w 10440"/>
                      <a:gd name="connsiteY16" fmla="*/ 4520 h 9944"/>
                      <a:gd name="connsiteX17" fmla="*/ 8938 w 10440"/>
                      <a:gd name="connsiteY17" fmla="*/ 4622 h 9944"/>
                      <a:gd name="connsiteX18" fmla="*/ 8819 w 10440"/>
                      <a:gd name="connsiteY18" fmla="*/ 4486 h 9944"/>
                      <a:gd name="connsiteX19" fmla="*/ 8543 w 10440"/>
                      <a:gd name="connsiteY19" fmla="*/ 4419 h 9944"/>
                      <a:gd name="connsiteX20" fmla="*/ 8345 w 10440"/>
                      <a:gd name="connsiteY20" fmla="*/ 4283 h 9944"/>
                      <a:gd name="connsiteX21" fmla="*/ 8029 w 10440"/>
                      <a:gd name="connsiteY21" fmla="*/ 4283 h 9944"/>
                      <a:gd name="connsiteX22" fmla="*/ 7950 w 10440"/>
                      <a:gd name="connsiteY22" fmla="*/ 4554 h 9944"/>
                      <a:gd name="connsiteX23" fmla="*/ 7673 w 10440"/>
                      <a:gd name="connsiteY23" fmla="*/ 4656 h 9944"/>
                      <a:gd name="connsiteX24" fmla="*/ 7397 w 10440"/>
                      <a:gd name="connsiteY24" fmla="*/ 4554 h 9944"/>
                      <a:gd name="connsiteX25" fmla="*/ 6922 w 10440"/>
                      <a:gd name="connsiteY25" fmla="*/ 4622 h 9944"/>
                      <a:gd name="connsiteX26" fmla="*/ 6646 w 10440"/>
                      <a:gd name="connsiteY26" fmla="*/ 4690 h 9944"/>
                      <a:gd name="connsiteX27" fmla="*/ 5855 w 10440"/>
                      <a:gd name="connsiteY27" fmla="*/ 4927 h 9944"/>
                      <a:gd name="connsiteX28" fmla="*/ 5855 w 10440"/>
                      <a:gd name="connsiteY28" fmla="*/ 5097 h 9944"/>
                      <a:gd name="connsiteX29" fmla="*/ 5183 w 10440"/>
                      <a:gd name="connsiteY29" fmla="*/ 5537 h 9944"/>
                      <a:gd name="connsiteX30" fmla="*/ 4985 w 10440"/>
                      <a:gd name="connsiteY30" fmla="*/ 5571 h 9944"/>
                      <a:gd name="connsiteX31" fmla="*/ 4709 w 10440"/>
                      <a:gd name="connsiteY31" fmla="*/ 5673 h 9944"/>
                      <a:gd name="connsiteX32" fmla="*/ 4314 w 10440"/>
                      <a:gd name="connsiteY32" fmla="*/ 6249 h 9944"/>
                      <a:gd name="connsiteX33" fmla="*/ 4709 w 10440"/>
                      <a:gd name="connsiteY33" fmla="*/ 6215 h 9944"/>
                      <a:gd name="connsiteX34" fmla="*/ 4827 w 10440"/>
                      <a:gd name="connsiteY34" fmla="*/ 6859 h 9944"/>
                      <a:gd name="connsiteX35" fmla="*/ 5736 w 10440"/>
                      <a:gd name="connsiteY35" fmla="*/ 7537 h 9944"/>
                      <a:gd name="connsiteX36" fmla="*/ 5855 w 10440"/>
                      <a:gd name="connsiteY36" fmla="*/ 7910 h 9944"/>
                      <a:gd name="connsiteX37" fmla="*/ 5934 w 10440"/>
                      <a:gd name="connsiteY37" fmla="*/ 9944 h 9944"/>
                      <a:gd name="connsiteX38" fmla="*/ 3088 w 10440"/>
                      <a:gd name="connsiteY38" fmla="*/ 9232 h 9944"/>
                      <a:gd name="connsiteX39" fmla="*/ 3602 w 10440"/>
                      <a:gd name="connsiteY39" fmla="*/ 8724 h 9944"/>
                      <a:gd name="connsiteX40" fmla="*/ 3088 w 10440"/>
                      <a:gd name="connsiteY40" fmla="*/ 8283 h 9944"/>
                      <a:gd name="connsiteX41" fmla="*/ 1902 w 10440"/>
                      <a:gd name="connsiteY41" fmla="*/ 7368 h 9944"/>
                      <a:gd name="connsiteX42" fmla="*/ 1705 w 10440"/>
                      <a:gd name="connsiteY42" fmla="*/ 7130 h 9944"/>
                      <a:gd name="connsiteX43" fmla="*/ 1507 w 10440"/>
                      <a:gd name="connsiteY43" fmla="*/ 7029 h 9944"/>
                      <a:gd name="connsiteX44" fmla="*/ 1468 w 10440"/>
                      <a:gd name="connsiteY44" fmla="*/ 6791 h 9944"/>
                      <a:gd name="connsiteX45" fmla="*/ 1072 w 10440"/>
                      <a:gd name="connsiteY45" fmla="*/ 6622 h 9944"/>
                      <a:gd name="connsiteX46" fmla="*/ 1072 w 10440"/>
                      <a:gd name="connsiteY46" fmla="*/ 6961 h 9944"/>
                      <a:gd name="connsiteX47" fmla="*/ 638 w 10440"/>
                      <a:gd name="connsiteY47" fmla="*/ 6961 h 9944"/>
                      <a:gd name="connsiteX48" fmla="*/ 2 w 10440"/>
                      <a:gd name="connsiteY48" fmla="*/ 7042 h 9944"/>
                      <a:gd name="connsiteX0" fmla="*/ 5911 w 10000"/>
                      <a:gd name="connsiteY0" fmla="*/ 319 h 10000"/>
                      <a:gd name="connsiteX1" fmla="*/ 6101 w 10000"/>
                      <a:gd name="connsiteY1" fmla="*/ 46 h 10000"/>
                      <a:gd name="connsiteX2" fmla="*/ 7198 w 10000"/>
                      <a:gd name="connsiteY2" fmla="*/ 250 h 10000"/>
                      <a:gd name="connsiteX3" fmla="*/ 7501 w 10000"/>
                      <a:gd name="connsiteY3" fmla="*/ 523 h 10000"/>
                      <a:gd name="connsiteX4" fmla="*/ 7842 w 10000"/>
                      <a:gd name="connsiteY4" fmla="*/ 898 h 10000"/>
                      <a:gd name="connsiteX5" fmla="*/ 7615 w 10000"/>
                      <a:gd name="connsiteY5" fmla="*/ 1103 h 10000"/>
                      <a:gd name="connsiteX6" fmla="*/ 8902 w 10000"/>
                      <a:gd name="connsiteY6" fmla="*/ 1511 h 10000"/>
                      <a:gd name="connsiteX7" fmla="*/ 9205 w 10000"/>
                      <a:gd name="connsiteY7" fmla="*/ 1477 h 10000"/>
                      <a:gd name="connsiteX8" fmla="*/ 9281 w 10000"/>
                      <a:gd name="connsiteY8" fmla="*/ 1717 h 10000"/>
                      <a:gd name="connsiteX9" fmla="*/ 9167 w 10000"/>
                      <a:gd name="connsiteY9" fmla="*/ 2262 h 10000"/>
                      <a:gd name="connsiteX10" fmla="*/ 9395 w 10000"/>
                      <a:gd name="connsiteY10" fmla="*/ 2568 h 10000"/>
                      <a:gd name="connsiteX11" fmla="*/ 9395 w 10000"/>
                      <a:gd name="connsiteY11" fmla="*/ 3012 h 10000"/>
                      <a:gd name="connsiteX12" fmla="*/ 9546 w 10000"/>
                      <a:gd name="connsiteY12" fmla="*/ 3182 h 10000"/>
                      <a:gd name="connsiteX13" fmla="*/ 10000 w 10000"/>
                      <a:gd name="connsiteY13" fmla="*/ 4103 h 10000"/>
                      <a:gd name="connsiteX14" fmla="*/ 9697 w 10000"/>
                      <a:gd name="connsiteY14" fmla="*/ 4376 h 10000"/>
                      <a:gd name="connsiteX15" fmla="*/ 9546 w 10000"/>
                      <a:gd name="connsiteY15" fmla="*/ 4341 h 10000"/>
                      <a:gd name="connsiteX16" fmla="*/ 9356 w 10000"/>
                      <a:gd name="connsiteY16" fmla="*/ 4545 h 10000"/>
                      <a:gd name="connsiteX17" fmla="*/ 8561 w 10000"/>
                      <a:gd name="connsiteY17" fmla="*/ 4648 h 10000"/>
                      <a:gd name="connsiteX18" fmla="*/ 8447 w 10000"/>
                      <a:gd name="connsiteY18" fmla="*/ 4511 h 10000"/>
                      <a:gd name="connsiteX19" fmla="*/ 8183 w 10000"/>
                      <a:gd name="connsiteY19" fmla="*/ 4444 h 10000"/>
                      <a:gd name="connsiteX20" fmla="*/ 7993 w 10000"/>
                      <a:gd name="connsiteY20" fmla="*/ 4307 h 10000"/>
                      <a:gd name="connsiteX21" fmla="*/ 7691 w 10000"/>
                      <a:gd name="connsiteY21" fmla="*/ 4307 h 10000"/>
                      <a:gd name="connsiteX22" fmla="*/ 7615 w 10000"/>
                      <a:gd name="connsiteY22" fmla="*/ 4580 h 10000"/>
                      <a:gd name="connsiteX23" fmla="*/ 7350 w 10000"/>
                      <a:gd name="connsiteY23" fmla="*/ 4682 h 10000"/>
                      <a:gd name="connsiteX24" fmla="*/ 7085 w 10000"/>
                      <a:gd name="connsiteY24" fmla="*/ 4580 h 10000"/>
                      <a:gd name="connsiteX25" fmla="*/ 6630 w 10000"/>
                      <a:gd name="connsiteY25" fmla="*/ 4648 h 10000"/>
                      <a:gd name="connsiteX26" fmla="*/ 6366 w 10000"/>
                      <a:gd name="connsiteY26" fmla="*/ 4716 h 10000"/>
                      <a:gd name="connsiteX27" fmla="*/ 5608 w 10000"/>
                      <a:gd name="connsiteY27" fmla="*/ 4955 h 10000"/>
                      <a:gd name="connsiteX28" fmla="*/ 5608 w 10000"/>
                      <a:gd name="connsiteY28" fmla="*/ 5126 h 10000"/>
                      <a:gd name="connsiteX29" fmla="*/ 4965 w 10000"/>
                      <a:gd name="connsiteY29" fmla="*/ 5568 h 10000"/>
                      <a:gd name="connsiteX30" fmla="*/ 4775 w 10000"/>
                      <a:gd name="connsiteY30" fmla="*/ 5602 h 10000"/>
                      <a:gd name="connsiteX31" fmla="*/ 4511 w 10000"/>
                      <a:gd name="connsiteY31" fmla="*/ 5705 h 10000"/>
                      <a:gd name="connsiteX32" fmla="*/ 4132 w 10000"/>
                      <a:gd name="connsiteY32" fmla="*/ 6284 h 10000"/>
                      <a:gd name="connsiteX33" fmla="*/ 4511 w 10000"/>
                      <a:gd name="connsiteY33" fmla="*/ 6250 h 10000"/>
                      <a:gd name="connsiteX34" fmla="*/ 4624 w 10000"/>
                      <a:gd name="connsiteY34" fmla="*/ 6898 h 10000"/>
                      <a:gd name="connsiteX35" fmla="*/ 5494 w 10000"/>
                      <a:gd name="connsiteY35" fmla="*/ 7579 h 10000"/>
                      <a:gd name="connsiteX36" fmla="*/ 5608 w 10000"/>
                      <a:gd name="connsiteY36" fmla="*/ 7955 h 10000"/>
                      <a:gd name="connsiteX37" fmla="*/ 5684 w 10000"/>
                      <a:gd name="connsiteY37" fmla="*/ 10000 h 10000"/>
                      <a:gd name="connsiteX38" fmla="*/ 2958 w 10000"/>
                      <a:gd name="connsiteY38" fmla="*/ 9284 h 10000"/>
                      <a:gd name="connsiteX39" fmla="*/ 3450 w 10000"/>
                      <a:gd name="connsiteY39" fmla="*/ 8773 h 10000"/>
                      <a:gd name="connsiteX40" fmla="*/ 2958 w 10000"/>
                      <a:gd name="connsiteY40" fmla="*/ 8330 h 10000"/>
                      <a:gd name="connsiteX41" fmla="*/ 1822 w 10000"/>
                      <a:gd name="connsiteY41" fmla="*/ 7409 h 10000"/>
                      <a:gd name="connsiteX42" fmla="*/ 1633 w 10000"/>
                      <a:gd name="connsiteY42" fmla="*/ 7170 h 10000"/>
                      <a:gd name="connsiteX43" fmla="*/ 1443 w 10000"/>
                      <a:gd name="connsiteY43" fmla="*/ 7069 h 10000"/>
                      <a:gd name="connsiteX44" fmla="*/ 1406 w 10000"/>
                      <a:gd name="connsiteY44" fmla="*/ 6829 h 10000"/>
                      <a:gd name="connsiteX45" fmla="*/ 1027 w 10000"/>
                      <a:gd name="connsiteY45" fmla="*/ 6659 h 10000"/>
                      <a:gd name="connsiteX46" fmla="*/ 1027 w 10000"/>
                      <a:gd name="connsiteY46" fmla="*/ 7000 h 10000"/>
                      <a:gd name="connsiteX47" fmla="*/ 528 w 10000"/>
                      <a:gd name="connsiteY47" fmla="*/ 6817 h 10000"/>
                      <a:gd name="connsiteX48" fmla="*/ 2 w 10000"/>
                      <a:gd name="connsiteY48" fmla="*/ 7082 h 10000"/>
                      <a:gd name="connsiteX0" fmla="*/ 5911 w 10000"/>
                      <a:gd name="connsiteY0" fmla="*/ 319 h 10000"/>
                      <a:gd name="connsiteX1" fmla="*/ 6101 w 10000"/>
                      <a:gd name="connsiteY1" fmla="*/ 46 h 10000"/>
                      <a:gd name="connsiteX2" fmla="*/ 7198 w 10000"/>
                      <a:gd name="connsiteY2" fmla="*/ 250 h 10000"/>
                      <a:gd name="connsiteX3" fmla="*/ 7501 w 10000"/>
                      <a:gd name="connsiteY3" fmla="*/ 523 h 10000"/>
                      <a:gd name="connsiteX4" fmla="*/ 7842 w 10000"/>
                      <a:gd name="connsiteY4" fmla="*/ 898 h 10000"/>
                      <a:gd name="connsiteX5" fmla="*/ 7615 w 10000"/>
                      <a:gd name="connsiteY5" fmla="*/ 1103 h 10000"/>
                      <a:gd name="connsiteX6" fmla="*/ 8902 w 10000"/>
                      <a:gd name="connsiteY6" fmla="*/ 1511 h 10000"/>
                      <a:gd name="connsiteX7" fmla="*/ 9205 w 10000"/>
                      <a:gd name="connsiteY7" fmla="*/ 1477 h 10000"/>
                      <a:gd name="connsiteX8" fmla="*/ 9281 w 10000"/>
                      <a:gd name="connsiteY8" fmla="*/ 1717 h 10000"/>
                      <a:gd name="connsiteX9" fmla="*/ 9167 w 10000"/>
                      <a:gd name="connsiteY9" fmla="*/ 2262 h 10000"/>
                      <a:gd name="connsiteX10" fmla="*/ 9395 w 10000"/>
                      <a:gd name="connsiteY10" fmla="*/ 2568 h 10000"/>
                      <a:gd name="connsiteX11" fmla="*/ 9395 w 10000"/>
                      <a:gd name="connsiteY11" fmla="*/ 3012 h 10000"/>
                      <a:gd name="connsiteX12" fmla="*/ 9546 w 10000"/>
                      <a:gd name="connsiteY12" fmla="*/ 3182 h 10000"/>
                      <a:gd name="connsiteX13" fmla="*/ 10000 w 10000"/>
                      <a:gd name="connsiteY13" fmla="*/ 4103 h 10000"/>
                      <a:gd name="connsiteX14" fmla="*/ 9697 w 10000"/>
                      <a:gd name="connsiteY14" fmla="*/ 4376 h 10000"/>
                      <a:gd name="connsiteX15" fmla="*/ 9546 w 10000"/>
                      <a:gd name="connsiteY15" fmla="*/ 4341 h 10000"/>
                      <a:gd name="connsiteX16" fmla="*/ 9356 w 10000"/>
                      <a:gd name="connsiteY16" fmla="*/ 4545 h 10000"/>
                      <a:gd name="connsiteX17" fmla="*/ 8561 w 10000"/>
                      <a:gd name="connsiteY17" fmla="*/ 4648 h 10000"/>
                      <a:gd name="connsiteX18" fmla="*/ 8447 w 10000"/>
                      <a:gd name="connsiteY18" fmla="*/ 4511 h 10000"/>
                      <a:gd name="connsiteX19" fmla="*/ 8183 w 10000"/>
                      <a:gd name="connsiteY19" fmla="*/ 4444 h 10000"/>
                      <a:gd name="connsiteX20" fmla="*/ 7993 w 10000"/>
                      <a:gd name="connsiteY20" fmla="*/ 4307 h 10000"/>
                      <a:gd name="connsiteX21" fmla="*/ 7691 w 10000"/>
                      <a:gd name="connsiteY21" fmla="*/ 4307 h 10000"/>
                      <a:gd name="connsiteX22" fmla="*/ 7615 w 10000"/>
                      <a:gd name="connsiteY22" fmla="*/ 4580 h 10000"/>
                      <a:gd name="connsiteX23" fmla="*/ 7350 w 10000"/>
                      <a:gd name="connsiteY23" fmla="*/ 4682 h 10000"/>
                      <a:gd name="connsiteX24" fmla="*/ 7085 w 10000"/>
                      <a:gd name="connsiteY24" fmla="*/ 4580 h 10000"/>
                      <a:gd name="connsiteX25" fmla="*/ 6630 w 10000"/>
                      <a:gd name="connsiteY25" fmla="*/ 4648 h 10000"/>
                      <a:gd name="connsiteX26" fmla="*/ 6366 w 10000"/>
                      <a:gd name="connsiteY26" fmla="*/ 4716 h 10000"/>
                      <a:gd name="connsiteX27" fmla="*/ 5608 w 10000"/>
                      <a:gd name="connsiteY27" fmla="*/ 4955 h 10000"/>
                      <a:gd name="connsiteX28" fmla="*/ 5608 w 10000"/>
                      <a:gd name="connsiteY28" fmla="*/ 5126 h 10000"/>
                      <a:gd name="connsiteX29" fmla="*/ 4965 w 10000"/>
                      <a:gd name="connsiteY29" fmla="*/ 5568 h 10000"/>
                      <a:gd name="connsiteX30" fmla="*/ 4775 w 10000"/>
                      <a:gd name="connsiteY30" fmla="*/ 5602 h 10000"/>
                      <a:gd name="connsiteX31" fmla="*/ 4511 w 10000"/>
                      <a:gd name="connsiteY31" fmla="*/ 5705 h 10000"/>
                      <a:gd name="connsiteX32" fmla="*/ 4132 w 10000"/>
                      <a:gd name="connsiteY32" fmla="*/ 6284 h 10000"/>
                      <a:gd name="connsiteX33" fmla="*/ 4511 w 10000"/>
                      <a:gd name="connsiteY33" fmla="*/ 6250 h 10000"/>
                      <a:gd name="connsiteX34" fmla="*/ 4624 w 10000"/>
                      <a:gd name="connsiteY34" fmla="*/ 6898 h 10000"/>
                      <a:gd name="connsiteX35" fmla="*/ 5494 w 10000"/>
                      <a:gd name="connsiteY35" fmla="*/ 7579 h 10000"/>
                      <a:gd name="connsiteX36" fmla="*/ 5608 w 10000"/>
                      <a:gd name="connsiteY36" fmla="*/ 7955 h 10000"/>
                      <a:gd name="connsiteX37" fmla="*/ 5684 w 10000"/>
                      <a:gd name="connsiteY37" fmla="*/ 10000 h 10000"/>
                      <a:gd name="connsiteX38" fmla="*/ 2958 w 10000"/>
                      <a:gd name="connsiteY38" fmla="*/ 9284 h 10000"/>
                      <a:gd name="connsiteX39" fmla="*/ 3450 w 10000"/>
                      <a:gd name="connsiteY39" fmla="*/ 8773 h 10000"/>
                      <a:gd name="connsiteX40" fmla="*/ 2958 w 10000"/>
                      <a:gd name="connsiteY40" fmla="*/ 8330 h 10000"/>
                      <a:gd name="connsiteX41" fmla="*/ 1822 w 10000"/>
                      <a:gd name="connsiteY41" fmla="*/ 7409 h 10000"/>
                      <a:gd name="connsiteX42" fmla="*/ 1633 w 10000"/>
                      <a:gd name="connsiteY42" fmla="*/ 7170 h 10000"/>
                      <a:gd name="connsiteX43" fmla="*/ 1443 w 10000"/>
                      <a:gd name="connsiteY43" fmla="*/ 7069 h 10000"/>
                      <a:gd name="connsiteX44" fmla="*/ 1406 w 10000"/>
                      <a:gd name="connsiteY44" fmla="*/ 6829 h 10000"/>
                      <a:gd name="connsiteX45" fmla="*/ 1027 w 10000"/>
                      <a:gd name="connsiteY45" fmla="*/ 6659 h 10000"/>
                      <a:gd name="connsiteX46" fmla="*/ 902 w 10000"/>
                      <a:gd name="connsiteY46" fmla="*/ 6688 h 10000"/>
                      <a:gd name="connsiteX47" fmla="*/ 528 w 10000"/>
                      <a:gd name="connsiteY47" fmla="*/ 6817 h 10000"/>
                      <a:gd name="connsiteX48" fmla="*/ 2 w 10000"/>
                      <a:gd name="connsiteY48" fmla="*/ 7082 h 10000"/>
                      <a:gd name="connsiteX0" fmla="*/ 5911 w 10000"/>
                      <a:gd name="connsiteY0" fmla="*/ 319 h 9651"/>
                      <a:gd name="connsiteX1" fmla="*/ 6101 w 10000"/>
                      <a:gd name="connsiteY1" fmla="*/ 46 h 9651"/>
                      <a:gd name="connsiteX2" fmla="*/ 7198 w 10000"/>
                      <a:gd name="connsiteY2" fmla="*/ 250 h 9651"/>
                      <a:gd name="connsiteX3" fmla="*/ 7501 w 10000"/>
                      <a:gd name="connsiteY3" fmla="*/ 523 h 9651"/>
                      <a:gd name="connsiteX4" fmla="*/ 7842 w 10000"/>
                      <a:gd name="connsiteY4" fmla="*/ 898 h 9651"/>
                      <a:gd name="connsiteX5" fmla="*/ 7615 w 10000"/>
                      <a:gd name="connsiteY5" fmla="*/ 1103 h 9651"/>
                      <a:gd name="connsiteX6" fmla="*/ 8902 w 10000"/>
                      <a:gd name="connsiteY6" fmla="*/ 1511 h 9651"/>
                      <a:gd name="connsiteX7" fmla="*/ 9205 w 10000"/>
                      <a:gd name="connsiteY7" fmla="*/ 1477 h 9651"/>
                      <a:gd name="connsiteX8" fmla="*/ 9281 w 10000"/>
                      <a:gd name="connsiteY8" fmla="*/ 1717 h 9651"/>
                      <a:gd name="connsiteX9" fmla="*/ 9167 w 10000"/>
                      <a:gd name="connsiteY9" fmla="*/ 2262 h 9651"/>
                      <a:gd name="connsiteX10" fmla="*/ 9395 w 10000"/>
                      <a:gd name="connsiteY10" fmla="*/ 2568 h 9651"/>
                      <a:gd name="connsiteX11" fmla="*/ 9395 w 10000"/>
                      <a:gd name="connsiteY11" fmla="*/ 3012 h 9651"/>
                      <a:gd name="connsiteX12" fmla="*/ 9546 w 10000"/>
                      <a:gd name="connsiteY12" fmla="*/ 3182 h 9651"/>
                      <a:gd name="connsiteX13" fmla="*/ 10000 w 10000"/>
                      <a:gd name="connsiteY13" fmla="*/ 4103 h 9651"/>
                      <a:gd name="connsiteX14" fmla="*/ 9697 w 10000"/>
                      <a:gd name="connsiteY14" fmla="*/ 4376 h 9651"/>
                      <a:gd name="connsiteX15" fmla="*/ 9546 w 10000"/>
                      <a:gd name="connsiteY15" fmla="*/ 4341 h 9651"/>
                      <a:gd name="connsiteX16" fmla="*/ 9356 w 10000"/>
                      <a:gd name="connsiteY16" fmla="*/ 4545 h 9651"/>
                      <a:gd name="connsiteX17" fmla="*/ 8561 w 10000"/>
                      <a:gd name="connsiteY17" fmla="*/ 4648 h 9651"/>
                      <a:gd name="connsiteX18" fmla="*/ 8447 w 10000"/>
                      <a:gd name="connsiteY18" fmla="*/ 4511 h 9651"/>
                      <a:gd name="connsiteX19" fmla="*/ 8183 w 10000"/>
                      <a:gd name="connsiteY19" fmla="*/ 4444 h 9651"/>
                      <a:gd name="connsiteX20" fmla="*/ 7993 w 10000"/>
                      <a:gd name="connsiteY20" fmla="*/ 4307 h 9651"/>
                      <a:gd name="connsiteX21" fmla="*/ 7691 w 10000"/>
                      <a:gd name="connsiteY21" fmla="*/ 4307 h 9651"/>
                      <a:gd name="connsiteX22" fmla="*/ 7615 w 10000"/>
                      <a:gd name="connsiteY22" fmla="*/ 4580 h 9651"/>
                      <a:gd name="connsiteX23" fmla="*/ 7350 w 10000"/>
                      <a:gd name="connsiteY23" fmla="*/ 4682 h 9651"/>
                      <a:gd name="connsiteX24" fmla="*/ 7085 w 10000"/>
                      <a:gd name="connsiteY24" fmla="*/ 4580 h 9651"/>
                      <a:gd name="connsiteX25" fmla="*/ 6630 w 10000"/>
                      <a:gd name="connsiteY25" fmla="*/ 4648 h 9651"/>
                      <a:gd name="connsiteX26" fmla="*/ 6366 w 10000"/>
                      <a:gd name="connsiteY26" fmla="*/ 4716 h 9651"/>
                      <a:gd name="connsiteX27" fmla="*/ 5608 w 10000"/>
                      <a:gd name="connsiteY27" fmla="*/ 4955 h 9651"/>
                      <a:gd name="connsiteX28" fmla="*/ 5608 w 10000"/>
                      <a:gd name="connsiteY28" fmla="*/ 5126 h 9651"/>
                      <a:gd name="connsiteX29" fmla="*/ 4965 w 10000"/>
                      <a:gd name="connsiteY29" fmla="*/ 5568 h 9651"/>
                      <a:gd name="connsiteX30" fmla="*/ 4775 w 10000"/>
                      <a:gd name="connsiteY30" fmla="*/ 5602 h 9651"/>
                      <a:gd name="connsiteX31" fmla="*/ 4511 w 10000"/>
                      <a:gd name="connsiteY31" fmla="*/ 5705 h 9651"/>
                      <a:gd name="connsiteX32" fmla="*/ 4132 w 10000"/>
                      <a:gd name="connsiteY32" fmla="*/ 6284 h 9651"/>
                      <a:gd name="connsiteX33" fmla="*/ 4511 w 10000"/>
                      <a:gd name="connsiteY33" fmla="*/ 6250 h 9651"/>
                      <a:gd name="connsiteX34" fmla="*/ 4624 w 10000"/>
                      <a:gd name="connsiteY34" fmla="*/ 6898 h 9651"/>
                      <a:gd name="connsiteX35" fmla="*/ 5494 w 10000"/>
                      <a:gd name="connsiteY35" fmla="*/ 7579 h 9651"/>
                      <a:gd name="connsiteX36" fmla="*/ 5608 w 10000"/>
                      <a:gd name="connsiteY36" fmla="*/ 7955 h 9651"/>
                      <a:gd name="connsiteX37" fmla="*/ 5726 w 10000"/>
                      <a:gd name="connsiteY37" fmla="*/ 9651 h 9651"/>
                      <a:gd name="connsiteX38" fmla="*/ 2958 w 10000"/>
                      <a:gd name="connsiteY38" fmla="*/ 9284 h 9651"/>
                      <a:gd name="connsiteX39" fmla="*/ 3450 w 10000"/>
                      <a:gd name="connsiteY39" fmla="*/ 8773 h 9651"/>
                      <a:gd name="connsiteX40" fmla="*/ 2958 w 10000"/>
                      <a:gd name="connsiteY40" fmla="*/ 8330 h 9651"/>
                      <a:gd name="connsiteX41" fmla="*/ 1822 w 10000"/>
                      <a:gd name="connsiteY41" fmla="*/ 7409 h 9651"/>
                      <a:gd name="connsiteX42" fmla="*/ 1633 w 10000"/>
                      <a:gd name="connsiteY42" fmla="*/ 7170 h 9651"/>
                      <a:gd name="connsiteX43" fmla="*/ 1443 w 10000"/>
                      <a:gd name="connsiteY43" fmla="*/ 7069 h 9651"/>
                      <a:gd name="connsiteX44" fmla="*/ 1406 w 10000"/>
                      <a:gd name="connsiteY44" fmla="*/ 6829 h 9651"/>
                      <a:gd name="connsiteX45" fmla="*/ 1027 w 10000"/>
                      <a:gd name="connsiteY45" fmla="*/ 6659 h 9651"/>
                      <a:gd name="connsiteX46" fmla="*/ 902 w 10000"/>
                      <a:gd name="connsiteY46" fmla="*/ 6688 h 9651"/>
                      <a:gd name="connsiteX47" fmla="*/ 528 w 10000"/>
                      <a:gd name="connsiteY47" fmla="*/ 6817 h 9651"/>
                      <a:gd name="connsiteX48" fmla="*/ 2 w 10000"/>
                      <a:gd name="connsiteY48" fmla="*/ 7082 h 9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000" h="9651">
                        <a:moveTo>
                          <a:pt x="5911" y="319"/>
                        </a:moveTo>
                        <a:cubicBezTo>
                          <a:pt x="5987" y="216"/>
                          <a:pt x="6062" y="148"/>
                          <a:pt x="6101" y="46"/>
                        </a:cubicBezTo>
                        <a:cubicBezTo>
                          <a:pt x="6479" y="-56"/>
                          <a:pt x="6933" y="12"/>
                          <a:pt x="7198" y="250"/>
                        </a:cubicBezTo>
                        <a:cubicBezTo>
                          <a:pt x="7312" y="319"/>
                          <a:pt x="7425" y="421"/>
                          <a:pt x="7501" y="523"/>
                        </a:cubicBezTo>
                        <a:cubicBezTo>
                          <a:pt x="7615" y="660"/>
                          <a:pt x="7728" y="762"/>
                          <a:pt x="7842" y="898"/>
                        </a:cubicBezTo>
                        <a:cubicBezTo>
                          <a:pt x="7728" y="898"/>
                          <a:pt x="7615" y="1001"/>
                          <a:pt x="7615" y="1103"/>
                        </a:cubicBezTo>
                        <a:cubicBezTo>
                          <a:pt x="8069" y="1171"/>
                          <a:pt x="8447" y="1648"/>
                          <a:pt x="8902" y="1511"/>
                        </a:cubicBezTo>
                        <a:cubicBezTo>
                          <a:pt x="8978" y="1477"/>
                          <a:pt x="9091" y="1444"/>
                          <a:pt x="9205" y="1477"/>
                        </a:cubicBezTo>
                        <a:cubicBezTo>
                          <a:pt x="9281" y="1546"/>
                          <a:pt x="9281" y="1614"/>
                          <a:pt x="9281" y="1717"/>
                        </a:cubicBezTo>
                        <a:cubicBezTo>
                          <a:pt x="9281" y="1887"/>
                          <a:pt x="9242" y="2092"/>
                          <a:pt x="9167" y="2262"/>
                        </a:cubicBezTo>
                        <a:cubicBezTo>
                          <a:pt x="9319" y="2227"/>
                          <a:pt x="9432" y="2433"/>
                          <a:pt x="9395" y="2568"/>
                        </a:cubicBezTo>
                        <a:cubicBezTo>
                          <a:pt x="9395" y="2739"/>
                          <a:pt x="9319" y="2875"/>
                          <a:pt x="9395" y="3012"/>
                        </a:cubicBezTo>
                        <a:cubicBezTo>
                          <a:pt x="9395" y="3080"/>
                          <a:pt x="9470" y="3148"/>
                          <a:pt x="9546" y="3182"/>
                        </a:cubicBezTo>
                        <a:cubicBezTo>
                          <a:pt x="9773" y="3421"/>
                          <a:pt x="9962" y="3762"/>
                          <a:pt x="10000" y="4103"/>
                        </a:cubicBezTo>
                        <a:cubicBezTo>
                          <a:pt x="9849" y="4035"/>
                          <a:pt x="9849" y="4341"/>
                          <a:pt x="9697" y="4376"/>
                        </a:cubicBezTo>
                        <a:cubicBezTo>
                          <a:pt x="9659" y="4376"/>
                          <a:pt x="9622" y="4341"/>
                          <a:pt x="9546" y="4341"/>
                        </a:cubicBezTo>
                        <a:cubicBezTo>
                          <a:pt x="9432" y="4341"/>
                          <a:pt x="9395" y="4477"/>
                          <a:pt x="9356" y="4545"/>
                        </a:cubicBezTo>
                        <a:cubicBezTo>
                          <a:pt x="9242" y="4852"/>
                          <a:pt x="8751" y="4886"/>
                          <a:pt x="8561" y="4648"/>
                        </a:cubicBezTo>
                        <a:cubicBezTo>
                          <a:pt x="8523" y="4580"/>
                          <a:pt x="8486" y="4545"/>
                          <a:pt x="8447" y="4511"/>
                        </a:cubicBezTo>
                        <a:cubicBezTo>
                          <a:pt x="8372" y="4444"/>
                          <a:pt x="8259" y="4477"/>
                          <a:pt x="8183" y="4444"/>
                        </a:cubicBezTo>
                        <a:cubicBezTo>
                          <a:pt x="8069" y="4444"/>
                          <a:pt x="7956" y="4376"/>
                          <a:pt x="7993" y="4307"/>
                        </a:cubicBezTo>
                        <a:cubicBezTo>
                          <a:pt x="7918" y="4239"/>
                          <a:pt x="7766" y="4239"/>
                          <a:pt x="7691" y="4307"/>
                        </a:cubicBezTo>
                        <a:cubicBezTo>
                          <a:pt x="7577" y="4376"/>
                          <a:pt x="7539" y="4511"/>
                          <a:pt x="7615" y="4580"/>
                        </a:cubicBezTo>
                        <a:cubicBezTo>
                          <a:pt x="7577" y="4682"/>
                          <a:pt x="7464" y="4716"/>
                          <a:pt x="7350" y="4682"/>
                        </a:cubicBezTo>
                        <a:cubicBezTo>
                          <a:pt x="7274" y="4682"/>
                          <a:pt x="7161" y="4614"/>
                          <a:pt x="7085" y="4580"/>
                        </a:cubicBezTo>
                        <a:cubicBezTo>
                          <a:pt x="6933" y="4545"/>
                          <a:pt x="6782" y="4580"/>
                          <a:pt x="6630" y="4648"/>
                        </a:cubicBezTo>
                        <a:cubicBezTo>
                          <a:pt x="6555" y="4682"/>
                          <a:pt x="6479" y="4682"/>
                          <a:pt x="6366" y="4716"/>
                        </a:cubicBezTo>
                        <a:cubicBezTo>
                          <a:pt x="6138" y="4785"/>
                          <a:pt x="5874" y="4886"/>
                          <a:pt x="5608" y="4955"/>
                        </a:cubicBezTo>
                        <a:lnTo>
                          <a:pt x="5608" y="5126"/>
                        </a:lnTo>
                        <a:cubicBezTo>
                          <a:pt x="5343" y="5057"/>
                          <a:pt x="5230" y="5500"/>
                          <a:pt x="4965" y="5568"/>
                        </a:cubicBezTo>
                        <a:cubicBezTo>
                          <a:pt x="4927" y="5602"/>
                          <a:pt x="4852" y="5602"/>
                          <a:pt x="4775" y="5602"/>
                        </a:cubicBezTo>
                        <a:cubicBezTo>
                          <a:pt x="4699" y="5637"/>
                          <a:pt x="4624" y="5671"/>
                          <a:pt x="4511" y="5705"/>
                        </a:cubicBezTo>
                        <a:cubicBezTo>
                          <a:pt x="4284" y="5808"/>
                          <a:pt x="4018" y="6046"/>
                          <a:pt x="4132" y="6284"/>
                        </a:cubicBezTo>
                        <a:cubicBezTo>
                          <a:pt x="4245" y="6250"/>
                          <a:pt x="4397" y="6250"/>
                          <a:pt x="4511" y="6250"/>
                        </a:cubicBezTo>
                        <a:cubicBezTo>
                          <a:pt x="4435" y="6455"/>
                          <a:pt x="4472" y="6728"/>
                          <a:pt x="4624" y="6898"/>
                        </a:cubicBezTo>
                        <a:cubicBezTo>
                          <a:pt x="4852" y="7170"/>
                          <a:pt x="5306" y="7273"/>
                          <a:pt x="5494" y="7579"/>
                        </a:cubicBezTo>
                        <a:cubicBezTo>
                          <a:pt x="5570" y="7682"/>
                          <a:pt x="5570" y="7819"/>
                          <a:pt x="5608" y="7955"/>
                        </a:cubicBezTo>
                        <a:cubicBezTo>
                          <a:pt x="5647" y="8636"/>
                          <a:pt x="5726" y="8969"/>
                          <a:pt x="5726" y="9651"/>
                        </a:cubicBezTo>
                        <a:lnTo>
                          <a:pt x="2958" y="9284"/>
                        </a:lnTo>
                        <a:cubicBezTo>
                          <a:pt x="3185" y="9148"/>
                          <a:pt x="3450" y="9011"/>
                          <a:pt x="3450" y="8773"/>
                        </a:cubicBezTo>
                        <a:cubicBezTo>
                          <a:pt x="3413" y="8568"/>
                          <a:pt x="3185" y="8432"/>
                          <a:pt x="2958" y="8330"/>
                        </a:cubicBezTo>
                        <a:cubicBezTo>
                          <a:pt x="2504" y="8091"/>
                          <a:pt x="2011" y="7852"/>
                          <a:pt x="1822" y="7409"/>
                        </a:cubicBezTo>
                        <a:cubicBezTo>
                          <a:pt x="1784" y="7307"/>
                          <a:pt x="1746" y="7204"/>
                          <a:pt x="1633" y="7170"/>
                        </a:cubicBezTo>
                        <a:cubicBezTo>
                          <a:pt x="1595" y="7137"/>
                          <a:pt x="1482" y="7103"/>
                          <a:pt x="1443" y="7069"/>
                        </a:cubicBezTo>
                        <a:cubicBezTo>
                          <a:pt x="1406" y="7000"/>
                          <a:pt x="1406" y="6932"/>
                          <a:pt x="1406" y="6829"/>
                        </a:cubicBezTo>
                        <a:cubicBezTo>
                          <a:pt x="1368" y="6693"/>
                          <a:pt x="1111" y="6683"/>
                          <a:pt x="1027" y="6659"/>
                        </a:cubicBezTo>
                        <a:cubicBezTo>
                          <a:pt x="943" y="6636"/>
                          <a:pt x="944" y="6678"/>
                          <a:pt x="902" y="6688"/>
                        </a:cubicBezTo>
                        <a:cubicBezTo>
                          <a:pt x="789" y="6620"/>
                          <a:pt x="641" y="6715"/>
                          <a:pt x="528" y="6817"/>
                        </a:cubicBezTo>
                        <a:cubicBezTo>
                          <a:pt x="377" y="6886"/>
                          <a:pt x="-36" y="6945"/>
                          <a:pt x="2" y="7082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" name="Freeform 66">
                    <a:extLst>
                      <a:ext uri="{FF2B5EF4-FFF2-40B4-BE49-F238E27FC236}">
                        <a16:creationId xmlns:a16="http://schemas.microsoft.com/office/drawing/2014/main" id="{44E4BEFE-1F85-4DA9-9E28-65BF022734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1996" y="3011566"/>
                    <a:ext cx="18402" cy="181915"/>
                  </a:xfrm>
                  <a:custGeom>
                    <a:avLst/>
                    <a:gdLst>
                      <a:gd name="T0" fmla="*/ 0 w 4"/>
                      <a:gd name="T1" fmla="*/ 0 h 41"/>
                      <a:gd name="T2" fmla="*/ 2 w 4"/>
                      <a:gd name="T3" fmla="*/ 27 h 41"/>
                      <a:gd name="T4" fmla="*/ 3 w 4"/>
                      <a:gd name="T5" fmla="*/ 32 h 41"/>
                      <a:gd name="T6" fmla="*/ 0 w 4"/>
                      <a:gd name="T7" fmla="*/ 41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" h="41">
                        <a:moveTo>
                          <a:pt x="0" y="0"/>
                        </a:moveTo>
                        <a:cubicBezTo>
                          <a:pt x="1" y="9"/>
                          <a:pt x="1" y="18"/>
                          <a:pt x="2" y="27"/>
                        </a:cubicBezTo>
                        <a:cubicBezTo>
                          <a:pt x="2" y="29"/>
                          <a:pt x="2" y="31"/>
                          <a:pt x="3" y="32"/>
                        </a:cubicBezTo>
                        <a:cubicBezTo>
                          <a:pt x="4" y="34"/>
                          <a:pt x="2" y="40"/>
                          <a:pt x="0" y="41"/>
                        </a:cubicBezTo>
                      </a:path>
                    </a:pathLst>
                  </a:custGeom>
                  <a:solidFill>
                    <a:srgbClr val="ABABAB"/>
                  </a:solidFill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Freeform 67">
                    <a:extLst>
                      <a:ext uri="{FF2B5EF4-FFF2-40B4-BE49-F238E27FC236}">
                        <a16:creationId xmlns:a16="http://schemas.microsoft.com/office/drawing/2014/main" id="{3239E6BC-D150-40A6-9B35-D0B44EA942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84877" y="3047199"/>
                    <a:ext cx="143534" cy="142531"/>
                  </a:xfrm>
                  <a:custGeom>
                    <a:avLst/>
                    <a:gdLst>
                      <a:gd name="T0" fmla="*/ 0 w 33"/>
                      <a:gd name="T1" fmla="*/ 28 h 32"/>
                      <a:gd name="T2" fmla="*/ 6 w 33"/>
                      <a:gd name="T3" fmla="*/ 29 h 32"/>
                      <a:gd name="T4" fmla="*/ 10 w 33"/>
                      <a:gd name="T5" fmla="*/ 31 h 32"/>
                      <a:gd name="T6" fmla="*/ 18 w 33"/>
                      <a:gd name="T7" fmla="*/ 29 h 32"/>
                      <a:gd name="T8" fmla="*/ 25 w 33"/>
                      <a:gd name="T9" fmla="*/ 25 h 32"/>
                      <a:gd name="T10" fmla="*/ 28 w 33"/>
                      <a:gd name="T11" fmla="*/ 23 h 32"/>
                      <a:gd name="T12" fmla="*/ 29 w 33"/>
                      <a:gd name="T13" fmla="*/ 19 h 32"/>
                      <a:gd name="T14" fmla="*/ 32 w 33"/>
                      <a:gd name="T15" fmla="*/ 13 h 32"/>
                      <a:gd name="T16" fmla="*/ 28 w 33"/>
                      <a:gd name="T17" fmla="*/ 6 h 32"/>
                      <a:gd name="T18" fmla="*/ 21 w 33"/>
                      <a:gd name="T1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3" h="32">
                        <a:moveTo>
                          <a:pt x="0" y="28"/>
                        </a:moveTo>
                        <a:cubicBezTo>
                          <a:pt x="2" y="28"/>
                          <a:pt x="4" y="28"/>
                          <a:pt x="6" y="29"/>
                        </a:cubicBezTo>
                        <a:cubicBezTo>
                          <a:pt x="7" y="30"/>
                          <a:pt x="8" y="31"/>
                          <a:pt x="10" y="31"/>
                        </a:cubicBezTo>
                        <a:cubicBezTo>
                          <a:pt x="13" y="32"/>
                          <a:pt x="15" y="31"/>
                          <a:pt x="18" y="29"/>
                        </a:cubicBezTo>
                        <a:cubicBezTo>
                          <a:pt x="20" y="28"/>
                          <a:pt x="23" y="27"/>
                          <a:pt x="25" y="25"/>
                        </a:cubicBezTo>
                        <a:cubicBezTo>
                          <a:pt x="26" y="25"/>
                          <a:pt x="27" y="24"/>
                          <a:pt x="28" y="23"/>
                        </a:cubicBezTo>
                        <a:cubicBezTo>
                          <a:pt x="29" y="22"/>
                          <a:pt x="28" y="20"/>
                          <a:pt x="29" y="19"/>
                        </a:cubicBezTo>
                        <a:cubicBezTo>
                          <a:pt x="29" y="17"/>
                          <a:pt x="32" y="15"/>
                          <a:pt x="32" y="13"/>
                        </a:cubicBezTo>
                        <a:cubicBezTo>
                          <a:pt x="33" y="10"/>
                          <a:pt x="30" y="7"/>
                          <a:pt x="28" y="6"/>
                        </a:cubicBezTo>
                        <a:cubicBezTo>
                          <a:pt x="26" y="4"/>
                          <a:pt x="23" y="2"/>
                          <a:pt x="21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" name="Freeform 68">
                    <a:extLst>
                      <a:ext uri="{FF2B5EF4-FFF2-40B4-BE49-F238E27FC236}">
                        <a16:creationId xmlns:a16="http://schemas.microsoft.com/office/drawing/2014/main" id="{554694D5-059A-4546-A27F-B59C3C7D53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93448" y="2900917"/>
                    <a:ext cx="134333" cy="165036"/>
                  </a:xfrm>
                  <a:custGeom>
                    <a:avLst/>
                    <a:gdLst>
                      <a:gd name="T0" fmla="*/ 9 w 31"/>
                      <a:gd name="T1" fmla="*/ 0 h 37"/>
                      <a:gd name="T2" fmla="*/ 11 w 31"/>
                      <a:gd name="T3" fmla="*/ 7 h 37"/>
                      <a:gd name="T4" fmla="*/ 18 w 31"/>
                      <a:gd name="T5" fmla="*/ 11 h 37"/>
                      <a:gd name="T6" fmla="*/ 31 w 31"/>
                      <a:gd name="T7" fmla="*/ 30 h 37"/>
                      <a:gd name="T8" fmla="*/ 16 w 31"/>
                      <a:gd name="T9" fmla="*/ 30 h 37"/>
                      <a:gd name="T10" fmla="*/ 12 w 31"/>
                      <a:gd name="T11" fmla="*/ 31 h 37"/>
                      <a:gd name="T12" fmla="*/ 7 w 31"/>
                      <a:gd name="T13" fmla="*/ 33 h 37"/>
                      <a:gd name="T14" fmla="*/ 0 w 31"/>
                      <a:gd name="T15" fmla="*/ 36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1" h="37">
                        <a:moveTo>
                          <a:pt x="9" y="0"/>
                        </a:moveTo>
                        <a:cubicBezTo>
                          <a:pt x="8" y="2"/>
                          <a:pt x="9" y="5"/>
                          <a:pt x="11" y="7"/>
                        </a:cubicBezTo>
                        <a:cubicBezTo>
                          <a:pt x="13" y="9"/>
                          <a:pt x="16" y="10"/>
                          <a:pt x="18" y="11"/>
                        </a:cubicBezTo>
                        <a:cubicBezTo>
                          <a:pt x="26" y="14"/>
                          <a:pt x="31" y="22"/>
                          <a:pt x="31" y="30"/>
                        </a:cubicBezTo>
                        <a:cubicBezTo>
                          <a:pt x="26" y="30"/>
                          <a:pt x="21" y="30"/>
                          <a:pt x="16" y="30"/>
                        </a:cubicBezTo>
                        <a:cubicBezTo>
                          <a:pt x="14" y="30"/>
                          <a:pt x="13" y="30"/>
                          <a:pt x="12" y="31"/>
                        </a:cubicBezTo>
                        <a:cubicBezTo>
                          <a:pt x="10" y="31"/>
                          <a:pt x="9" y="33"/>
                          <a:pt x="7" y="33"/>
                        </a:cubicBezTo>
                        <a:cubicBezTo>
                          <a:pt x="5" y="34"/>
                          <a:pt x="1" y="37"/>
                          <a:pt x="0" y="36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Freeform 69">
                    <a:extLst>
                      <a:ext uri="{FF2B5EF4-FFF2-40B4-BE49-F238E27FC236}">
                        <a16:creationId xmlns:a16="http://schemas.microsoft.com/office/drawing/2014/main" id="{655A2A29-C3CA-49E2-BC14-E7BD1CE79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4731" y="3118465"/>
                    <a:ext cx="207940" cy="84393"/>
                  </a:xfrm>
                  <a:custGeom>
                    <a:avLst/>
                    <a:gdLst>
                      <a:gd name="T0" fmla="*/ 0 w 48"/>
                      <a:gd name="T1" fmla="*/ 1 h 19"/>
                      <a:gd name="T2" fmla="*/ 6 w 48"/>
                      <a:gd name="T3" fmla="*/ 2 h 19"/>
                      <a:gd name="T4" fmla="*/ 6 w 48"/>
                      <a:gd name="T5" fmla="*/ 4 h 19"/>
                      <a:gd name="T6" fmla="*/ 13 w 48"/>
                      <a:gd name="T7" fmla="*/ 10 h 19"/>
                      <a:gd name="T8" fmla="*/ 22 w 48"/>
                      <a:gd name="T9" fmla="*/ 11 h 19"/>
                      <a:gd name="T10" fmla="*/ 26 w 48"/>
                      <a:gd name="T11" fmla="*/ 14 h 19"/>
                      <a:gd name="T12" fmla="*/ 48 w 48"/>
                      <a:gd name="T13" fmla="*/ 16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9">
                        <a:moveTo>
                          <a:pt x="0" y="1"/>
                        </a:moveTo>
                        <a:cubicBezTo>
                          <a:pt x="2" y="1"/>
                          <a:pt x="5" y="0"/>
                          <a:pt x="6" y="2"/>
                        </a:cubicBezTo>
                        <a:cubicBezTo>
                          <a:pt x="7" y="3"/>
                          <a:pt x="6" y="4"/>
                          <a:pt x="6" y="4"/>
                        </a:cubicBezTo>
                        <a:cubicBezTo>
                          <a:pt x="6" y="8"/>
                          <a:pt x="10" y="9"/>
                          <a:pt x="13" y="10"/>
                        </a:cubicBezTo>
                        <a:cubicBezTo>
                          <a:pt x="16" y="10"/>
                          <a:pt x="19" y="9"/>
                          <a:pt x="22" y="11"/>
                        </a:cubicBezTo>
                        <a:cubicBezTo>
                          <a:pt x="23" y="12"/>
                          <a:pt x="24" y="13"/>
                          <a:pt x="26" y="14"/>
                        </a:cubicBezTo>
                        <a:cubicBezTo>
                          <a:pt x="32" y="19"/>
                          <a:pt x="40" y="18"/>
                          <a:pt x="48" y="16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Freeform 70">
                    <a:extLst>
                      <a:ext uri="{FF2B5EF4-FFF2-40B4-BE49-F238E27FC236}">
                        <a16:creationId xmlns:a16="http://schemas.microsoft.com/office/drawing/2014/main" id="{B1BA2B5D-BAEC-45F2-A572-E46EC42741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27781" y="3037822"/>
                    <a:ext cx="312831" cy="178164"/>
                  </a:xfrm>
                  <a:custGeom>
                    <a:avLst/>
                    <a:gdLst>
                      <a:gd name="T0" fmla="*/ 1 w 72"/>
                      <a:gd name="T1" fmla="*/ 0 h 40"/>
                      <a:gd name="T2" fmla="*/ 2 w 72"/>
                      <a:gd name="T3" fmla="*/ 5 h 40"/>
                      <a:gd name="T4" fmla="*/ 7 w 72"/>
                      <a:gd name="T5" fmla="*/ 7 h 40"/>
                      <a:gd name="T6" fmla="*/ 16 w 72"/>
                      <a:gd name="T7" fmla="*/ 11 h 40"/>
                      <a:gd name="T8" fmla="*/ 23 w 72"/>
                      <a:gd name="T9" fmla="*/ 12 h 40"/>
                      <a:gd name="T10" fmla="*/ 61 w 72"/>
                      <a:gd name="T11" fmla="*/ 27 h 40"/>
                      <a:gd name="T12" fmla="*/ 72 w 72"/>
                      <a:gd name="T13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" h="40">
                        <a:moveTo>
                          <a:pt x="1" y="0"/>
                        </a:moveTo>
                        <a:cubicBezTo>
                          <a:pt x="0" y="2"/>
                          <a:pt x="1" y="4"/>
                          <a:pt x="2" y="5"/>
                        </a:cubicBezTo>
                        <a:cubicBezTo>
                          <a:pt x="4" y="6"/>
                          <a:pt x="6" y="6"/>
                          <a:pt x="7" y="7"/>
                        </a:cubicBezTo>
                        <a:cubicBezTo>
                          <a:pt x="11" y="7"/>
                          <a:pt x="13" y="9"/>
                          <a:pt x="16" y="11"/>
                        </a:cubicBezTo>
                        <a:cubicBezTo>
                          <a:pt x="17" y="13"/>
                          <a:pt x="20" y="13"/>
                          <a:pt x="23" y="12"/>
                        </a:cubicBezTo>
                        <a:cubicBezTo>
                          <a:pt x="37" y="9"/>
                          <a:pt x="53" y="15"/>
                          <a:pt x="61" y="27"/>
                        </a:cubicBezTo>
                        <a:cubicBezTo>
                          <a:pt x="64" y="32"/>
                          <a:pt x="67" y="38"/>
                          <a:pt x="72" y="40"/>
                        </a:cubicBezTo>
                      </a:path>
                    </a:pathLst>
                  </a:custGeom>
                  <a:noFill/>
                  <a:ln w="15875" cap="flat">
                    <a:solidFill>
                      <a:schemeClr val="accent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Freeform 71">
                    <a:extLst>
                      <a:ext uri="{FF2B5EF4-FFF2-40B4-BE49-F238E27FC236}">
                        <a16:creationId xmlns:a16="http://schemas.microsoft.com/office/drawing/2014/main" id="{2DD7EF97-EE0C-4DBD-B9B9-6A79CFE443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54174" y="3047199"/>
                    <a:ext cx="66246" cy="75016"/>
                  </a:xfrm>
                  <a:custGeom>
                    <a:avLst/>
                    <a:gdLst>
                      <a:gd name="T0" fmla="*/ 0 w 15"/>
                      <a:gd name="T1" fmla="*/ 17 h 17"/>
                      <a:gd name="T2" fmla="*/ 6 w 15"/>
                      <a:gd name="T3" fmla="*/ 16 h 17"/>
                      <a:gd name="T4" fmla="*/ 12 w 15"/>
                      <a:gd name="T5" fmla="*/ 8 h 17"/>
                      <a:gd name="T6" fmla="*/ 15 w 15"/>
                      <a:gd name="T7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7">
                        <a:moveTo>
                          <a:pt x="0" y="17"/>
                        </a:moveTo>
                        <a:cubicBezTo>
                          <a:pt x="2" y="17"/>
                          <a:pt x="4" y="17"/>
                          <a:pt x="6" y="16"/>
                        </a:cubicBezTo>
                        <a:cubicBezTo>
                          <a:pt x="8" y="14"/>
                          <a:pt x="10" y="11"/>
                          <a:pt x="12" y="8"/>
                        </a:cubicBezTo>
                        <a:cubicBezTo>
                          <a:pt x="14" y="6"/>
                          <a:pt x="15" y="3"/>
                          <a:pt x="15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A5A5A5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Freeform 72">
                    <a:extLst>
                      <a:ext uri="{FF2B5EF4-FFF2-40B4-BE49-F238E27FC236}">
                        <a16:creationId xmlns:a16="http://schemas.microsoft.com/office/drawing/2014/main" id="{979C343A-14D9-44B2-B104-05663D02B7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1292" y="2822150"/>
                    <a:ext cx="242904" cy="176288"/>
                  </a:xfrm>
                  <a:custGeom>
                    <a:avLst/>
                    <a:gdLst>
                      <a:gd name="T0" fmla="*/ 0 w 56"/>
                      <a:gd name="T1" fmla="*/ 16 h 40"/>
                      <a:gd name="T2" fmla="*/ 7 w 56"/>
                      <a:gd name="T3" fmla="*/ 8 h 40"/>
                      <a:gd name="T4" fmla="*/ 15 w 56"/>
                      <a:gd name="T5" fmla="*/ 0 h 40"/>
                      <a:gd name="T6" fmla="*/ 22 w 56"/>
                      <a:gd name="T7" fmla="*/ 4 h 40"/>
                      <a:gd name="T8" fmla="*/ 37 w 56"/>
                      <a:gd name="T9" fmla="*/ 3 h 40"/>
                      <a:gd name="T10" fmla="*/ 52 w 56"/>
                      <a:gd name="T11" fmla="*/ 7 h 40"/>
                      <a:gd name="T12" fmla="*/ 55 w 56"/>
                      <a:gd name="T13" fmla="*/ 9 h 40"/>
                      <a:gd name="T14" fmla="*/ 55 w 56"/>
                      <a:gd name="T15" fmla="*/ 11 h 40"/>
                      <a:gd name="T16" fmla="*/ 49 w 56"/>
                      <a:gd name="T17" fmla="*/ 30 h 40"/>
                      <a:gd name="T18" fmla="*/ 45 w 56"/>
                      <a:gd name="T19" fmla="*/ 33 h 40"/>
                      <a:gd name="T20" fmla="*/ 34 w 56"/>
                      <a:gd name="T21" fmla="*/ 34 h 40"/>
                      <a:gd name="T22" fmla="*/ 21 w 56"/>
                      <a:gd name="T23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6" h="40">
                        <a:moveTo>
                          <a:pt x="0" y="16"/>
                        </a:moveTo>
                        <a:cubicBezTo>
                          <a:pt x="4" y="15"/>
                          <a:pt x="6" y="11"/>
                          <a:pt x="7" y="8"/>
                        </a:cubicBezTo>
                        <a:cubicBezTo>
                          <a:pt x="9" y="4"/>
                          <a:pt x="11" y="0"/>
                          <a:pt x="15" y="0"/>
                        </a:cubicBezTo>
                        <a:cubicBezTo>
                          <a:pt x="17" y="0"/>
                          <a:pt x="20" y="2"/>
                          <a:pt x="22" y="4"/>
                        </a:cubicBezTo>
                        <a:cubicBezTo>
                          <a:pt x="27" y="6"/>
                          <a:pt x="32" y="4"/>
                          <a:pt x="37" y="3"/>
                        </a:cubicBezTo>
                        <a:cubicBezTo>
                          <a:pt x="43" y="3"/>
                          <a:pt x="48" y="4"/>
                          <a:pt x="52" y="7"/>
                        </a:cubicBezTo>
                        <a:cubicBezTo>
                          <a:pt x="53" y="7"/>
                          <a:pt x="54" y="8"/>
                          <a:pt x="55" y="9"/>
                        </a:cubicBezTo>
                        <a:cubicBezTo>
                          <a:pt x="55" y="9"/>
                          <a:pt x="55" y="10"/>
                          <a:pt x="55" y="11"/>
                        </a:cubicBezTo>
                        <a:cubicBezTo>
                          <a:pt x="56" y="18"/>
                          <a:pt x="53" y="25"/>
                          <a:pt x="49" y="30"/>
                        </a:cubicBezTo>
                        <a:cubicBezTo>
                          <a:pt x="48" y="31"/>
                          <a:pt x="47" y="32"/>
                          <a:pt x="45" y="33"/>
                        </a:cubicBezTo>
                        <a:cubicBezTo>
                          <a:pt x="42" y="35"/>
                          <a:pt x="38" y="33"/>
                          <a:pt x="34" y="34"/>
                        </a:cubicBezTo>
                        <a:cubicBezTo>
                          <a:pt x="29" y="34"/>
                          <a:pt x="25" y="37"/>
                          <a:pt x="21" y="4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Freeform 73">
                    <a:extLst>
                      <a:ext uri="{FF2B5EF4-FFF2-40B4-BE49-F238E27FC236}">
                        <a16:creationId xmlns:a16="http://schemas.microsoft.com/office/drawing/2014/main" id="{E890D306-1063-48F3-ADE4-2454BBF0A9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49352" y="2854283"/>
                    <a:ext cx="1210838" cy="540117"/>
                  </a:xfrm>
                  <a:custGeom>
                    <a:avLst/>
                    <a:gdLst>
                      <a:gd name="T0" fmla="*/ 658 w 658"/>
                      <a:gd name="T1" fmla="*/ 0 h 288"/>
                      <a:gd name="T2" fmla="*/ 505 w 658"/>
                      <a:gd name="T3" fmla="*/ 38 h 288"/>
                      <a:gd name="T4" fmla="*/ 354 w 658"/>
                      <a:gd name="T5" fmla="*/ 118 h 288"/>
                      <a:gd name="T6" fmla="*/ 227 w 658"/>
                      <a:gd name="T7" fmla="*/ 198 h 288"/>
                      <a:gd name="T8" fmla="*/ 0 w 658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8" h="288">
                        <a:moveTo>
                          <a:pt x="658" y="0"/>
                        </a:moveTo>
                        <a:lnTo>
                          <a:pt x="505" y="38"/>
                        </a:lnTo>
                        <a:lnTo>
                          <a:pt x="354" y="118"/>
                        </a:lnTo>
                        <a:lnTo>
                          <a:pt x="227" y="19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Freeform 74">
                    <a:extLst>
                      <a:ext uri="{FF2B5EF4-FFF2-40B4-BE49-F238E27FC236}">
                        <a16:creationId xmlns:a16="http://schemas.microsoft.com/office/drawing/2014/main" id="{E1EB80A6-DB43-4179-AD51-75C6A236BF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02746" y="3220887"/>
                    <a:ext cx="1348852" cy="288813"/>
                  </a:xfrm>
                  <a:custGeom>
                    <a:avLst/>
                    <a:gdLst>
                      <a:gd name="T0" fmla="*/ 733 w 733"/>
                      <a:gd name="T1" fmla="*/ 0 h 154"/>
                      <a:gd name="T2" fmla="*/ 118 w 733"/>
                      <a:gd name="T3" fmla="*/ 147 h 154"/>
                      <a:gd name="T4" fmla="*/ 0 w 733"/>
                      <a:gd name="T5" fmla="*/ 154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33" h="154">
                        <a:moveTo>
                          <a:pt x="733" y="0"/>
                        </a:moveTo>
                        <a:lnTo>
                          <a:pt x="118" y="147"/>
                        </a:lnTo>
                        <a:lnTo>
                          <a:pt x="0" y="154"/>
                        </a:ln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Freeform 75">
                    <a:extLst>
                      <a:ext uri="{FF2B5EF4-FFF2-40B4-BE49-F238E27FC236}">
                        <a16:creationId xmlns:a16="http://schemas.microsoft.com/office/drawing/2014/main" id="{D01F612F-281E-45AD-B3B5-E0BB2012F5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58308" y="3724221"/>
                    <a:ext cx="2144060" cy="446032"/>
                  </a:xfrm>
                  <a:custGeom>
                    <a:avLst/>
                    <a:gdLst>
                      <a:gd name="T0" fmla="*/ 1105 w 1105"/>
                      <a:gd name="T1" fmla="*/ 0 h 248"/>
                      <a:gd name="T2" fmla="*/ 620 w 1105"/>
                      <a:gd name="T3" fmla="*/ 106 h 248"/>
                      <a:gd name="T4" fmla="*/ 127 w 1105"/>
                      <a:gd name="T5" fmla="*/ 248 h 248"/>
                      <a:gd name="T6" fmla="*/ 0 w 1105"/>
                      <a:gd name="T7" fmla="*/ 203 h 248"/>
                      <a:gd name="connsiteX0" fmla="*/ 10181 w 10181"/>
                      <a:gd name="connsiteY0" fmla="*/ 0 h 10000"/>
                      <a:gd name="connsiteX1" fmla="*/ 5792 w 10181"/>
                      <a:gd name="connsiteY1" fmla="*/ 4274 h 10000"/>
                      <a:gd name="connsiteX2" fmla="*/ 1330 w 10181"/>
                      <a:gd name="connsiteY2" fmla="*/ 10000 h 10000"/>
                      <a:gd name="connsiteX3" fmla="*/ 0 w 10181"/>
                      <a:gd name="connsiteY3" fmla="*/ 6751 h 10000"/>
                      <a:gd name="connsiteX0" fmla="*/ 10181 w 10181"/>
                      <a:gd name="connsiteY0" fmla="*/ 0 h 9590"/>
                      <a:gd name="connsiteX1" fmla="*/ 5792 w 10181"/>
                      <a:gd name="connsiteY1" fmla="*/ 4274 h 9590"/>
                      <a:gd name="connsiteX2" fmla="*/ 1307 w 10181"/>
                      <a:gd name="connsiteY2" fmla="*/ 9590 h 9590"/>
                      <a:gd name="connsiteX3" fmla="*/ 0 w 10181"/>
                      <a:gd name="connsiteY3" fmla="*/ 6751 h 9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181" h="9590">
                        <a:moveTo>
                          <a:pt x="10181" y="0"/>
                        </a:moveTo>
                        <a:lnTo>
                          <a:pt x="5792" y="4274"/>
                        </a:lnTo>
                        <a:lnTo>
                          <a:pt x="1307" y="9590"/>
                        </a:lnTo>
                        <a:cubicBezTo>
                          <a:pt x="924" y="8985"/>
                          <a:pt x="383" y="7356"/>
                          <a:pt x="0" y="6751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2" name="Freeform 76">
                    <a:extLst>
                      <a:ext uri="{FF2B5EF4-FFF2-40B4-BE49-F238E27FC236}">
                        <a16:creationId xmlns:a16="http://schemas.microsoft.com/office/drawing/2014/main" id="{0D109A46-1B79-4E55-9615-37EEFF7681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5266" y="3720470"/>
                    <a:ext cx="33123" cy="110649"/>
                  </a:xfrm>
                  <a:custGeom>
                    <a:avLst/>
                    <a:gdLst>
                      <a:gd name="T0" fmla="*/ 0 w 8"/>
                      <a:gd name="T1" fmla="*/ 0 h 25"/>
                      <a:gd name="T2" fmla="*/ 2 w 8"/>
                      <a:gd name="T3" fmla="*/ 4 h 25"/>
                      <a:gd name="T4" fmla="*/ 3 w 8"/>
                      <a:gd name="T5" fmla="*/ 5 h 25"/>
                      <a:gd name="T6" fmla="*/ 2 w 8"/>
                      <a:gd name="T7" fmla="*/ 8 h 25"/>
                      <a:gd name="T8" fmla="*/ 1 w 8"/>
                      <a:gd name="T9" fmla="*/ 13 h 25"/>
                      <a:gd name="T10" fmla="*/ 1 w 8"/>
                      <a:gd name="T11" fmla="*/ 16 h 25"/>
                      <a:gd name="T12" fmla="*/ 2 w 8"/>
                      <a:gd name="T13" fmla="*/ 17 h 25"/>
                      <a:gd name="T14" fmla="*/ 8 w 8"/>
                      <a:gd name="T15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" h="25">
                        <a:moveTo>
                          <a:pt x="0" y="0"/>
                        </a:moveTo>
                        <a:cubicBezTo>
                          <a:pt x="1" y="1"/>
                          <a:pt x="1" y="2"/>
                          <a:pt x="2" y="4"/>
                        </a:cubicBezTo>
                        <a:cubicBezTo>
                          <a:pt x="2" y="4"/>
                          <a:pt x="3" y="5"/>
                          <a:pt x="3" y="5"/>
                        </a:cubicBezTo>
                        <a:cubicBezTo>
                          <a:pt x="3" y="6"/>
                          <a:pt x="3" y="7"/>
                          <a:pt x="2" y="8"/>
                        </a:cubicBezTo>
                        <a:cubicBezTo>
                          <a:pt x="2" y="10"/>
                          <a:pt x="1" y="12"/>
                          <a:pt x="1" y="13"/>
                        </a:cubicBezTo>
                        <a:cubicBezTo>
                          <a:pt x="1" y="14"/>
                          <a:pt x="0" y="15"/>
                          <a:pt x="1" y="16"/>
                        </a:cubicBezTo>
                        <a:cubicBezTo>
                          <a:pt x="1" y="16"/>
                          <a:pt x="1" y="17"/>
                          <a:pt x="2" y="17"/>
                        </a:cubicBezTo>
                        <a:cubicBezTo>
                          <a:pt x="4" y="20"/>
                          <a:pt x="6" y="22"/>
                          <a:pt x="8" y="25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Freeform 77">
                    <a:extLst>
                      <a:ext uri="{FF2B5EF4-FFF2-40B4-BE49-F238E27FC236}">
                        <a16:creationId xmlns:a16="http://schemas.microsoft.com/office/drawing/2014/main" id="{F3A082EB-CA2C-4F31-9FD3-8CB26C1662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0952" y="3613393"/>
                    <a:ext cx="1611013" cy="1107788"/>
                  </a:xfrm>
                  <a:custGeom>
                    <a:avLst/>
                    <a:gdLst>
                      <a:gd name="T0" fmla="*/ 0 w 354"/>
                      <a:gd name="T1" fmla="*/ 253 h 253"/>
                      <a:gd name="T2" fmla="*/ 73 w 354"/>
                      <a:gd name="T3" fmla="*/ 117 h 253"/>
                      <a:gd name="T4" fmla="*/ 104 w 354"/>
                      <a:gd name="T5" fmla="*/ 121 h 253"/>
                      <a:gd name="T6" fmla="*/ 354 w 354"/>
                      <a:gd name="T7" fmla="*/ 0 h 253"/>
                      <a:gd name="connsiteX0" fmla="*/ 0 w 10000"/>
                      <a:gd name="connsiteY0" fmla="*/ 10000 h 10000"/>
                      <a:gd name="connsiteX1" fmla="*/ 2062 w 10000"/>
                      <a:gd name="connsiteY1" fmla="*/ 4625 h 10000"/>
                      <a:gd name="connsiteX2" fmla="*/ 3016 w 10000"/>
                      <a:gd name="connsiteY2" fmla="*/ 4549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2372 w 10000"/>
                      <a:gd name="connsiteY1" fmla="*/ 4476 h 10000"/>
                      <a:gd name="connsiteX2" fmla="*/ 3016 w 10000"/>
                      <a:gd name="connsiteY2" fmla="*/ 4549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2372 w 10000"/>
                      <a:gd name="connsiteY1" fmla="*/ 4476 h 10000"/>
                      <a:gd name="connsiteX2" fmla="*/ 3016 w 10000"/>
                      <a:gd name="connsiteY2" fmla="*/ 4549 h 10000"/>
                      <a:gd name="connsiteX3" fmla="*/ 10000 w 10000"/>
                      <a:gd name="connsiteY3" fmla="*/ 0 h 10000"/>
                      <a:gd name="connsiteX0" fmla="*/ 0 w 10109"/>
                      <a:gd name="connsiteY0" fmla="*/ 9809 h 9809"/>
                      <a:gd name="connsiteX1" fmla="*/ 2481 w 10109"/>
                      <a:gd name="connsiteY1" fmla="*/ 4476 h 9809"/>
                      <a:gd name="connsiteX2" fmla="*/ 3125 w 10109"/>
                      <a:gd name="connsiteY2" fmla="*/ 4549 h 9809"/>
                      <a:gd name="connsiteX3" fmla="*/ 10109 w 10109"/>
                      <a:gd name="connsiteY3" fmla="*/ 0 h 9809"/>
                      <a:gd name="connsiteX0" fmla="*/ 0 w 10384"/>
                      <a:gd name="connsiteY0" fmla="*/ 10087 h 10087"/>
                      <a:gd name="connsiteX1" fmla="*/ 2454 w 10384"/>
                      <a:gd name="connsiteY1" fmla="*/ 4650 h 10087"/>
                      <a:gd name="connsiteX2" fmla="*/ 3091 w 10384"/>
                      <a:gd name="connsiteY2" fmla="*/ 4725 h 10087"/>
                      <a:gd name="connsiteX3" fmla="*/ 10384 w 10384"/>
                      <a:gd name="connsiteY3" fmla="*/ 0 h 10087"/>
                      <a:gd name="connsiteX0" fmla="*/ 0 w 10384"/>
                      <a:gd name="connsiteY0" fmla="*/ 10087 h 10087"/>
                      <a:gd name="connsiteX1" fmla="*/ 2454 w 10384"/>
                      <a:gd name="connsiteY1" fmla="*/ 4650 h 10087"/>
                      <a:gd name="connsiteX2" fmla="*/ 3091 w 10384"/>
                      <a:gd name="connsiteY2" fmla="*/ 4725 h 10087"/>
                      <a:gd name="connsiteX3" fmla="*/ 10384 w 10384"/>
                      <a:gd name="connsiteY3" fmla="*/ 0 h 10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384" h="10087">
                        <a:moveTo>
                          <a:pt x="0" y="10087"/>
                        </a:moveTo>
                        <a:cubicBezTo>
                          <a:pt x="0" y="10087"/>
                          <a:pt x="1492" y="6289"/>
                          <a:pt x="2454" y="4650"/>
                        </a:cubicBezTo>
                        <a:cubicBezTo>
                          <a:pt x="2566" y="4246"/>
                          <a:pt x="2811" y="4886"/>
                          <a:pt x="3091" y="4725"/>
                        </a:cubicBezTo>
                        <a:cubicBezTo>
                          <a:pt x="5522" y="3150"/>
                          <a:pt x="7922" y="1271"/>
                          <a:pt x="10384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chemeClr val="accent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Freeform 78">
                    <a:extLst>
                      <a:ext uri="{FF2B5EF4-FFF2-40B4-BE49-F238E27FC236}">
                        <a16:creationId xmlns:a16="http://schemas.microsoft.com/office/drawing/2014/main" id="{679B13D6-0660-443D-9D47-088923A871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91709" y="2675869"/>
                    <a:ext cx="125132" cy="106898"/>
                  </a:xfrm>
                  <a:custGeom>
                    <a:avLst/>
                    <a:gdLst>
                      <a:gd name="T0" fmla="*/ 28 w 29"/>
                      <a:gd name="T1" fmla="*/ 24 h 24"/>
                      <a:gd name="T2" fmla="*/ 27 w 29"/>
                      <a:gd name="T3" fmla="*/ 19 h 24"/>
                      <a:gd name="T4" fmla="*/ 22 w 29"/>
                      <a:gd name="T5" fmla="*/ 18 h 24"/>
                      <a:gd name="T6" fmla="*/ 11 w 29"/>
                      <a:gd name="T7" fmla="*/ 17 h 24"/>
                      <a:gd name="T8" fmla="*/ 10 w 29"/>
                      <a:gd name="T9" fmla="*/ 16 h 24"/>
                      <a:gd name="T10" fmla="*/ 10 w 29"/>
                      <a:gd name="T11" fmla="*/ 15 h 24"/>
                      <a:gd name="T12" fmla="*/ 9 w 29"/>
                      <a:gd name="T13" fmla="*/ 12 h 24"/>
                      <a:gd name="T14" fmla="*/ 10 w 29"/>
                      <a:gd name="T15" fmla="*/ 7 h 24"/>
                      <a:gd name="T16" fmla="*/ 8 w 29"/>
                      <a:gd name="T17" fmla="*/ 5 h 24"/>
                      <a:gd name="T18" fmla="*/ 0 w 29"/>
                      <a:gd name="T1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9" h="24">
                        <a:moveTo>
                          <a:pt x="28" y="24"/>
                        </a:moveTo>
                        <a:cubicBezTo>
                          <a:pt x="29" y="22"/>
                          <a:pt x="28" y="20"/>
                          <a:pt x="27" y="19"/>
                        </a:cubicBezTo>
                        <a:cubicBezTo>
                          <a:pt x="26" y="18"/>
                          <a:pt x="24" y="18"/>
                          <a:pt x="22" y="18"/>
                        </a:cubicBezTo>
                        <a:cubicBezTo>
                          <a:pt x="19" y="17"/>
                          <a:pt x="15" y="17"/>
                          <a:pt x="11" y="17"/>
                        </a:cubicBezTo>
                        <a:cubicBezTo>
                          <a:pt x="11" y="17"/>
                          <a:pt x="10" y="17"/>
                          <a:pt x="10" y="16"/>
                        </a:cubicBezTo>
                        <a:cubicBezTo>
                          <a:pt x="10" y="16"/>
                          <a:pt x="10" y="16"/>
                          <a:pt x="10" y="15"/>
                        </a:cubicBezTo>
                        <a:cubicBezTo>
                          <a:pt x="9" y="14"/>
                          <a:pt x="9" y="13"/>
                          <a:pt x="9" y="12"/>
                        </a:cubicBezTo>
                        <a:cubicBezTo>
                          <a:pt x="10" y="10"/>
                          <a:pt x="11" y="8"/>
                          <a:pt x="10" y="7"/>
                        </a:cubicBezTo>
                        <a:cubicBezTo>
                          <a:pt x="10" y="6"/>
                          <a:pt x="9" y="5"/>
                          <a:pt x="8" y="5"/>
                        </a:cubicBezTo>
                        <a:cubicBezTo>
                          <a:pt x="5" y="3"/>
                          <a:pt x="3" y="2"/>
                          <a:pt x="0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EFE433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 79">
                    <a:extLst>
                      <a:ext uri="{FF2B5EF4-FFF2-40B4-BE49-F238E27FC236}">
                        <a16:creationId xmlns:a16="http://schemas.microsoft.com/office/drawing/2014/main" id="{A484DECB-0544-44EA-8642-9448F5E26D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45478" y="3193624"/>
                    <a:ext cx="2428241" cy="367449"/>
                  </a:xfrm>
                  <a:custGeom>
                    <a:avLst/>
                    <a:gdLst>
                      <a:gd name="T0" fmla="*/ 567 w 567"/>
                      <a:gd name="T1" fmla="*/ 23 h 89"/>
                      <a:gd name="T2" fmla="*/ 560 w 567"/>
                      <a:gd name="T3" fmla="*/ 10 h 89"/>
                      <a:gd name="T4" fmla="*/ 508 w 567"/>
                      <a:gd name="T5" fmla="*/ 3 h 89"/>
                      <a:gd name="T6" fmla="*/ 482 w 567"/>
                      <a:gd name="T7" fmla="*/ 5 h 89"/>
                      <a:gd name="T8" fmla="*/ 371 w 567"/>
                      <a:gd name="T9" fmla="*/ 9 h 89"/>
                      <a:gd name="T10" fmla="*/ 324 w 567"/>
                      <a:gd name="T11" fmla="*/ 21 h 89"/>
                      <a:gd name="T12" fmla="*/ 272 w 567"/>
                      <a:gd name="T13" fmla="*/ 41 h 89"/>
                      <a:gd name="T14" fmla="*/ 233 w 567"/>
                      <a:gd name="T15" fmla="*/ 54 h 89"/>
                      <a:gd name="T16" fmla="*/ 188 w 567"/>
                      <a:gd name="T17" fmla="*/ 66 h 89"/>
                      <a:gd name="T18" fmla="*/ 160 w 567"/>
                      <a:gd name="T19" fmla="*/ 69 h 89"/>
                      <a:gd name="T20" fmla="*/ 118 w 567"/>
                      <a:gd name="T21" fmla="*/ 77 h 89"/>
                      <a:gd name="T22" fmla="*/ 73 w 567"/>
                      <a:gd name="T23" fmla="*/ 77 h 89"/>
                      <a:gd name="T24" fmla="*/ 56 w 567"/>
                      <a:gd name="T25" fmla="*/ 84 h 89"/>
                      <a:gd name="T26" fmla="*/ 0 w 567"/>
                      <a:gd name="T27" fmla="*/ 85 h 89"/>
                      <a:gd name="connsiteX0" fmla="*/ 9877 w 9877"/>
                      <a:gd name="connsiteY0" fmla="*/ 787 h 9330"/>
                      <a:gd name="connsiteX1" fmla="*/ 8959 w 9877"/>
                      <a:gd name="connsiteY1" fmla="*/ 0 h 9330"/>
                      <a:gd name="connsiteX2" fmla="*/ 8501 w 9877"/>
                      <a:gd name="connsiteY2" fmla="*/ 225 h 9330"/>
                      <a:gd name="connsiteX3" fmla="*/ 6543 w 9877"/>
                      <a:gd name="connsiteY3" fmla="*/ 674 h 9330"/>
                      <a:gd name="connsiteX4" fmla="*/ 5714 w 9877"/>
                      <a:gd name="connsiteY4" fmla="*/ 2023 h 9330"/>
                      <a:gd name="connsiteX5" fmla="*/ 4797 w 9877"/>
                      <a:gd name="connsiteY5" fmla="*/ 4270 h 9330"/>
                      <a:gd name="connsiteX6" fmla="*/ 4109 w 9877"/>
                      <a:gd name="connsiteY6" fmla="*/ 5730 h 9330"/>
                      <a:gd name="connsiteX7" fmla="*/ 3316 w 9877"/>
                      <a:gd name="connsiteY7" fmla="*/ 7079 h 9330"/>
                      <a:gd name="connsiteX8" fmla="*/ 2822 w 9877"/>
                      <a:gd name="connsiteY8" fmla="*/ 7416 h 9330"/>
                      <a:gd name="connsiteX9" fmla="*/ 2081 w 9877"/>
                      <a:gd name="connsiteY9" fmla="*/ 8315 h 9330"/>
                      <a:gd name="connsiteX10" fmla="*/ 1287 w 9877"/>
                      <a:gd name="connsiteY10" fmla="*/ 8315 h 9330"/>
                      <a:gd name="connsiteX11" fmla="*/ 988 w 9877"/>
                      <a:gd name="connsiteY11" fmla="*/ 9101 h 9330"/>
                      <a:gd name="connsiteX12" fmla="*/ 0 w 9877"/>
                      <a:gd name="connsiteY12" fmla="*/ 9214 h 9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877" h="9330">
                        <a:moveTo>
                          <a:pt x="9877" y="787"/>
                        </a:moveTo>
                        <a:cubicBezTo>
                          <a:pt x="9577" y="674"/>
                          <a:pt x="9277" y="112"/>
                          <a:pt x="8959" y="0"/>
                        </a:cubicBezTo>
                        <a:cubicBezTo>
                          <a:pt x="8801" y="0"/>
                          <a:pt x="8642" y="112"/>
                          <a:pt x="8501" y="225"/>
                        </a:cubicBezTo>
                        <a:cubicBezTo>
                          <a:pt x="7848" y="450"/>
                          <a:pt x="7178" y="-337"/>
                          <a:pt x="6543" y="674"/>
                        </a:cubicBezTo>
                        <a:cubicBezTo>
                          <a:pt x="6261" y="1124"/>
                          <a:pt x="5996" y="1910"/>
                          <a:pt x="5714" y="2023"/>
                        </a:cubicBezTo>
                        <a:cubicBezTo>
                          <a:pt x="5397" y="2023"/>
                          <a:pt x="5097" y="3596"/>
                          <a:pt x="4797" y="4270"/>
                        </a:cubicBezTo>
                        <a:cubicBezTo>
                          <a:pt x="4568" y="4719"/>
                          <a:pt x="4339" y="5281"/>
                          <a:pt x="4109" y="5730"/>
                        </a:cubicBezTo>
                        <a:cubicBezTo>
                          <a:pt x="3862" y="6292"/>
                          <a:pt x="3580" y="6854"/>
                          <a:pt x="3316" y="7079"/>
                        </a:cubicBezTo>
                        <a:cubicBezTo>
                          <a:pt x="3157" y="7191"/>
                          <a:pt x="2981" y="7191"/>
                          <a:pt x="2822" y="7416"/>
                        </a:cubicBezTo>
                        <a:cubicBezTo>
                          <a:pt x="2575" y="7641"/>
                          <a:pt x="2328" y="8202"/>
                          <a:pt x="2081" y="8315"/>
                        </a:cubicBezTo>
                        <a:cubicBezTo>
                          <a:pt x="1817" y="8427"/>
                          <a:pt x="1534" y="7865"/>
                          <a:pt x="1287" y="8315"/>
                        </a:cubicBezTo>
                        <a:cubicBezTo>
                          <a:pt x="1182" y="8539"/>
                          <a:pt x="1093" y="8876"/>
                          <a:pt x="988" y="9101"/>
                        </a:cubicBezTo>
                        <a:cubicBezTo>
                          <a:pt x="670" y="9663"/>
                          <a:pt x="335" y="8989"/>
                          <a:pt x="0" y="9214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Freeform 80">
                    <a:extLst>
                      <a:ext uri="{FF2B5EF4-FFF2-40B4-BE49-F238E27FC236}">
                        <a16:creationId xmlns:a16="http://schemas.microsoft.com/office/drawing/2014/main" id="{D4FA170B-09FB-4AC6-BBD7-534D190460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4776" y="3135343"/>
                    <a:ext cx="393799" cy="301941"/>
                  </a:xfrm>
                  <a:custGeom>
                    <a:avLst/>
                    <a:gdLst>
                      <a:gd name="T0" fmla="*/ 62 w 91"/>
                      <a:gd name="T1" fmla="*/ 1 h 68"/>
                      <a:gd name="T2" fmla="*/ 63 w 91"/>
                      <a:gd name="T3" fmla="*/ 0 h 68"/>
                      <a:gd name="T4" fmla="*/ 69 w 91"/>
                      <a:gd name="T5" fmla="*/ 2 h 68"/>
                      <a:gd name="T6" fmla="*/ 74 w 91"/>
                      <a:gd name="T7" fmla="*/ 3 h 68"/>
                      <a:gd name="T8" fmla="*/ 79 w 91"/>
                      <a:gd name="T9" fmla="*/ 8 h 68"/>
                      <a:gd name="T10" fmla="*/ 80 w 91"/>
                      <a:gd name="T11" fmla="*/ 10 h 68"/>
                      <a:gd name="T12" fmla="*/ 79 w 91"/>
                      <a:gd name="T13" fmla="*/ 13 h 68"/>
                      <a:gd name="T14" fmla="*/ 76 w 91"/>
                      <a:gd name="T15" fmla="*/ 33 h 68"/>
                      <a:gd name="T16" fmla="*/ 86 w 91"/>
                      <a:gd name="T17" fmla="*/ 44 h 68"/>
                      <a:gd name="T18" fmla="*/ 91 w 91"/>
                      <a:gd name="T19" fmla="*/ 47 h 68"/>
                      <a:gd name="T20" fmla="*/ 87 w 91"/>
                      <a:gd name="T21" fmla="*/ 50 h 68"/>
                      <a:gd name="T22" fmla="*/ 74 w 91"/>
                      <a:gd name="T23" fmla="*/ 54 h 68"/>
                      <a:gd name="T24" fmla="*/ 63 w 91"/>
                      <a:gd name="T25" fmla="*/ 58 h 68"/>
                      <a:gd name="T26" fmla="*/ 52 w 91"/>
                      <a:gd name="T27" fmla="*/ 64 h 68"/>
                      <a:gd name="T28" fmla="*/ 31 w 91"/>
                      <a:gd name="T29" fmla="*/ 68 h 68"/>
                      <a:gd name="T30" fmla="*/ 18 w 91"/>
                      <a:gd name="T31" fmla="*/ 62 h 68"/>
                      <a:gd name="T32" fmla="*/ 0 w 91"/>
                      <a:gd name="T33" fmla="*/ 53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91" h="68">
                        <a:moveTo>
                          <a:pt x="62" y="1"/>
                        </a:moveTo>
                        <a:cubicBezTo>
                          <a:pt x="62" y="1"/>
                          <a:pt x="63" y="0"/>
                          <a:pt x="63" y="0"/>
                        </a:cubicBezTo>
                        <a:cubicBezTo>
                          <a:pt x="65" y="1"/>
                          <a:pt x="67" y="1"/>
                          <a:pt x="69" y="2"/>
                        </a:cubicBezTo>
                        <a:cubicBezTo>
                          <a:pt x="71" y="2"/>
                          <a:pt x="73" y="2"/>
                          <a:pt x="74" y="3"/>
                        </a:cubicBezTo>
                        <a:cubicBezTo>
                          <a:pt x="76" y="4"/>
                          <a:pt x="78" y="6"/>
                          <a:pt x="79" y="8"/>
                        </a:cubicBezTo>
                        <a:cubicBezTo>
                          <a:pt x="79" y="9"/>
                          <a:pt x="79" y="9"/>
                          <a:pt x="80" y="10"/>
                        </a:cubicBezTo>
                        <a:cubicBezTo>
                          <a:pt x="80" y="11"/>
                          <a:pt x="79" y="12"/>
                          <a:pt x="79" y="13"/>
                        </a:cubicBezTo>
                        <a:cubicBezTo>
                          <a:pt x="75" y="19"/>
                          <a:pt x="74" y="26"/>
                          <a:pt x="76" y="33"/>
                        </a:cubicBezTo>
                        <a:cubicBezTo>
                          <a:pt x="77" y="38"/>
                          <a:pt x="81" y="43"/>
                          <a:pt x="86" y="44"/>
                        </a:cubicBezTo>
                        <a:cubicBezTo>
                          <a:pt x="88" y="44"/>
                          <a:pt x="91" y="45"/>
                          <a:pt x="91" y="47"/>
                        </a:cubicBezTo>
                        <a:cubicBezTo>
                          <a:pt x="91" y="48"/>
                          <a:pt x="89" y="49"/>
                          <a:pt x="87" y="50"/>
                        </a:cubicBezTo>
                        <a:cubicBezTo>
                          <a:pt x="83" y="51"/>
                          <a:pt x="78" y="53"/>
                          <a:pt x="74" y="54"/>
                        </a:cubicBezTo>
                        <a:cubicBezTo>
                          <a:pt x="70" y="55"/>
                          <a:pt x="67" y="57"/>
                          <a:pt x="63" y="58"/>
                        </a:cubicBezTo>
                        <a:cubicBezTo>
                          <a:pt x="59" y="60"/>
                          <a:pt x="56" y="62"/>
                          <a:pt x="52" y="64"/>
                        </a:cubicBezTo>
                        <a:cubicBezTo>
                          <a:pt x="45" y="67"/>
                          <a:pt x="38" y="68"/>
                          <a:pt x="31" y="68"/>
                        </a:cubicBezTo>
                        <a:cubicBezTo>
                          <a:pt x="24" y="68"/>
                          <a:pt x="24" y="66"/>
                          <a:pt x="18" y="62"/>
                        </a:cubicBezTo>
                        <a:cubicBezTo>
                          <a:pt x="14" y="59"/>
                          <a:pt x="3" y="56"/>
                          <a:pt x="0" y="53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Freeform 81">
                    <a:extLst>
                      <a:ext uri="{FF2B5EF4-FFF2-40B4-BE49-F238E27FC236}">
                        <a16:creationId xmlns:a16="http://schemas.microsoft.com/office/drawing/2014/main" id="{ECB20CD7-ECBB-4FC6-89CE-C19FA8C1C6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66352" y="3140970"/>
                    <a:ext cx="539173" cy="305691"/>
                  </a:xfrm>
                  <a:custGeom>
                    <a:avLst/>
                    <a:gdLst>
                      <a:gd name="T0" fmla="*/ 1 w 124"/>
                      <a:gd name="T1" fmla="*/ 49 h 69"/>
                      <a:gd name="T2" fmla="*/ 5 w 124"/>
                      <a:gd name="T3" fmla="*/ 55 h 69"/>
                      <a:gd name="T4" fmla="*/ 13 w 124"/>
                      <a:gd name="T5" fmla="*/ 56 h 69"/>
                      <a:gd name="T6" fmla="*/ 29 w 124"/>
                      <a:gd name="T7" fmla="*/ 69 h 69"/>
                      <a:gd name="T8" fmla="*/ 44 w 124"/>
                      <a:gd name="T9" fmla="*/ 64 h 69"/>
                      <a:gd name="T10" fmla="*/ 54 w 124"/>
                      <a:gd name="T11" fmla="*/ 60 h 69"/>
                      <a:gd name="T12" fmla="*/ 58 w 124"/>
                      <a:gd name="T13" fmla="*/ 49 h 69"/>
                      <a:gd name="T14" fmla="*/ 78 w 124"/>
                      <a:gd name="T15" fmla="*/ 42 h 69"/>
                      <a:gd name="T16" fmla="*/ 81 w 124"/>
                      <a:gd name="T17" fmla="*/ 35 h 69"/>
                      <a:gd name="T18" fmla="*/ 90 w 124"/>
                      <a:gd name="T19" fmla="*/ 26 h 69"/>
                      <a:gd name="T20" fmla="*/ 105 w 124"/>
                      <a:gd name="T21" fmla="*/ 16 h 69"/>
                      <a:gd name="T22" fmla="*/ 121 w 124"/>
                      <a:gd name="T23" fmla="*/ 4 h 69"/>
                      <a:gd name="T24" fmla="*/ 124 w 124"/>
                      <a:gd name="T25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24" h="69">
                        <a:moveTo>
                          <a:pt x="1" y="49"/>
                        </a:moveTo>
                        <a:cubicBezTo>
                          <a:pt x="0" y="52"/>
                          <a:pt x="2" y="54"/>
                          <a:pt x="5" y="55"/>
                        </a:cubicBezTo>
                        <a:cubicBezTo>
                          <a:pt x="7" y="56"/>
                          <a:pt x="10" y="56"/>
                          <a:pt x="13" y="56"/>
                        </a:cubicBezTo>
                        <a:cubicBezTo>
                          <a:pt x="20" y="57"/>
                          <a:pt x="27" y="62"/>
                          <a:pt x="29" y="69"/>
                        </a:cubicBezTo>
                        <a:cubicBezTo>
                          <a:pt x="34" y="67"/>
                          <a:pt x="39" y="65"/>
                          <a:pt x="44" y="64"/>
                        </a:cubicBezTo>
                        <a:cubicBezTo>
                          <a:pt x="48" y="63"/>
                          <a:pt x="52" y="63"/>
                          <a:pt x="54" y="60"/>
                        </a:cubicBezTo>
                        <a:cubicBezTo>
                          <a:pt x="56" y="57"/>
                          <a:pt x="56" y="52"/>
                          <a:pt x="58" y="49"/>
                        </a:cubicBezTo>
                        <a:cubicBezTo>
                          <a:pt x="63" y="44"/>
                          <a:pt x="74" y="48"/>
                          <a:pt x="78" y="42"/>
                        </a:cubicBezTo>
                        <a:cubicBezTo>
                          <a:pt x="79" y="40"/>
                          <a:pt x="80" y="37"/>
                          <a:pt x="81" y="35"/>
                        </a:cubicBezTo>
                        <a:cubicBezTo>
                          <a:pt x="83" y="31"/>
                          <a:pt x="86" y="29"/>
                          <a:pt x="90" y="26"/>
                        </a:cubicBezTo>
                        <a:cubicBezTo>
                          <a:pt x="95" y="23"/>
                          <a:pt x="100" y="19"/>
                          <a:pt x="105" y="16"/>
                        </a:cubicBezTo>
                        <a:cubicBezTo>
                          <a:pt x="111" y="13"/>
                          <a:pt x="117" y="10"/>
                          <a:pt x="121" y="4"/>
                        </a:cubicBezTo>
                        <a:cubicBezTo>
                          <a:pt x="122" y="3"/>
                          <a:pt x="122" y="1"/>
                          <a:pt x="124" y="0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Freeform 82">
                    <a:extLst>
                      <a:ext uri="{FF2B5EF4-FFF2-40B4-BE49-F238E27FC236}">
                        <a16:creationId xmlns:a16="http://schemas.microsoft.com/office/drawing/2014/main" id="{6A001B86-3FDF-471E-BC31-457617F2A4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71872" y="3073455"/>
                    <a:ext cx="524451" cy="279436"/>
                  </a:xfrm>
                  <a:custGeom>
                    <a:avLst/>
                    <a:gdLst>
                      <a:gd name="T0" fmla="*/ 0 w 121"/>
                      <a:gd name="T1" fmla="*/ 63 h 63"/>
                      <a:gd name="T2" fmla="*/ 13 w 121"/>
                      <a:gd name="T3" fmla="*/ 55 h 63"/>
                      <a:gd name="T4" fmla="*/ 16 w 121"/>
                      <a:gd name="T5" fmla="*/ 53 h 63"/>
                      <a:gd name="T6" fmla="*/ 15 w 121"/>
                      <a:gd name="T7" fmla="*/ 50 h 63"/>
                      <a:gd name="T8" fmla="*/ 15 w 121"/>
                      <a:gd name="T9" fmla="*/ 44 h 63"/>
                      <a:gd name="T10" fmla="*/ 15 w 121"/>
                      <a:gd name="T11" fmla="*/ 42 h 63"/>
                      <a:gd name="T12" fmla="*/ 17 w 121"/>
                      <a:gd name="T13" fmla="*/ 40 h 63"/>
                      <a:gd name="T14" fmla="*/ 27 w 121"/>
                      <a:gd name="T15" fmla="*/ 37 h 63"/>
                      <a:gd name="T16" fmla="*/ 30 w 121"/>
                      <a:gd name="T17" fmla="*/ 36 h 63"/>
                      <a:gd name="T18" fmla="*/ 31 w 121"/>
                      <a:gd name="T19" fmla="*/ 34 h 63"/>
                      <a:gd name="T20" fmla="*/ 42 w 121"/>
                      <a:gd name="T21" fmla="*/ 29 h 63"/>
                      <a:gd name="T22" fmla="*/ 46 w 121"/>
                      <a:gd name="T23" fmla="*/ 25 h 63"/>
                      <a:gd name="T24" fmla="*/ 57 w 121"/>
                      <a:gd name="T25" fmla="*/ 24 h 63"/>
                      <a:gd name="T26" fmla="*/ 67 w 121"/>
                      <a:gd name="T27" fmla="*/ 19 h 63"/>
                      <a:gd name="T28" fmla="*/ 77 w 121"/>
                      <a:gd name="T29" fmla="*/ 12 h 63"/>
                      <a:gd name="T30" fmla="*/ 91 w 121"/>
                      <a:gd name="T31" fmla="*/ 0 h 63"/>
                      <a:gd name="T32" fmla="*/ 102 w 121"/>
                      <a:gd name="T33" fmla="*/ 5 h 63"/>
                      <a:gd name="T34" fmla="*/ 121 w 121"/>
                      <a:gd name="T35" fmla="*/ 15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21" h="63">
                        <a:moveTo>
                          <a:pt x="0" y="63"/>
                        </a:moveTo>
                        <a:cubicBezTo>
                          <a:pt x="3" y="62"/>
                          <a:pt x="10" y="57"/>
                          <a:pt x="13" y="55"/>
                        </a:cubicBezTo>
                        <a:cubicBezTo>
                          <a:pt x="14" y="55"/>
                          <a:pt x="15" y="54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8"/>
                          <a:pt x="15" y="46"/>
                          <a:pt x="15" y="44"/>
                        </a:cubicBezTo>
                        <a:cubicBezTo>
                          <a:pt x="15" y="43"/>
                          <a:pt x="15" y="43"/>
                          <a:pt x="15" y="42"/>
                        </a:cubicBezTo>
                        <a:cubicBezTo>
                          <a:pt x="16" y="41"/>
                          <a:pt x="16" y="41"/>
                          <a:pt x="17" y="40"/>
                        </a:cubicBezTo>
                        <a:cubicBezTo>
                          <a:pt x="20" y="39"/>
                          <a:pt x="23" y="37"/>
                          <a:pt x="27" y="37"/>
                        </a:cubicBezTo>
                        <a:cubicBezTo>
                          <a:pt x="28" y="37"/>
                          <a:pt x="29" y="36"/>
                          <a:pt x="30" y="36"/>
                        </a:cubicBezTo>
                        <a:cubicBezTo>
                          <a:pt x="30" y="35"/>
                          <a:pt x="31" y="34"/>
                          <a:pt x="31" y="34"/>
                        </a:cubicBezTo>
                        <a:cubicBezTo>
                          <a:pt x="34" y="30"/>
                          <a:pt x="39" y="32"/>
                          <a:pt x="42" y="29"/>
                        </a:cubicBezTo>
                        <a:cubicBezTo>
                          <a:pt x="44" y="28"/>
                          <a:pt x="45" y="26"/>
                          <a:pt x="46" y="25"/>
                        </a:cubicBezTo>
                        <a:cubicBezTo>
                          <a:pt x="49" y="23"/>
                          <a:pt x="53" y="24"/>
                          <a:pt x="57" y="24"/>
                        </a:cubicBezTo>
                        <a:cubicBezTo>
                          <a:pt x="61" y="23"/>
                          <a:pt x="64" y="21"/>
                          <a:pt x="67" y="19"/>
                        </a:cubicBezTo>
                        <a:cubicBezTo>
                          <a:pt x="71" y="17"/>
                          <a:pt x="74" y="15"/>
                          <a:pt x="77" y="12"/>
                        </a:cubicBezTo>
                        <a:cubicBezTo>
                          <a:pt x="81" y="8"/>
                          <a:pt x="85" y="1"/>
                          <a:pt x="91" y="0"/>
                        </a:cubicBezTo>
                        <a:cubicBezTo>
                          <a:pt x="95" y="0"/>
                          <a:pt x="99" y="3"/>
                          <a:pt x="102" y="5"/>
                        </a:cubicBezTo>
                        <a:cubicBezTo>
                          <a:pt x="107" y="8"/>
                          <a:pt x="115" y="14"/>
                          <a:pt x="121" y="15"/>
                        </a:cubicBezTo>
                      </a:path>
                    </a:pathLst>
                  </a:custGeom>
                  <a:noFill/>
                  <a:ln w="15875" cap="flat">
                    <a:solidFill>
                      <a:srgbClr val="338ED3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E6525B3E-E792-4D23-BF83-D18733B434FA}"/>
                      </a:ext>
                    </a:extLst>
                  </p:cNvPr>
                  <p:cNvGrpSpPr/>
                  <p:nvPr/>
                </p:nvGrpSpPr>
                <p:grpSpPr>
                  <a:xfrm>
                    <a:off x="5973079" y="274847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5DED5503-F321-4F7A-830F-1AF0702E17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39" name="Group 738">
                      <a:extLst>
                        <a:ext uri="{FF2B5EF4-FFF2-40B4-BE49-F238E27FC236}">
                          <a16:creationId xmlns:a16="http://schemas.microsoft.com/office/drawing/2014/main" id="{ED7F3B8E-5A6B-4911-A8C1-336ADAF19E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40" name="Freeform 34">
                        <a:extLst>
                          <a:ext uri="{FF2B5EF4-FFF2-40B4-BE49-F238E27FC236}">
                            <a16:creationId xmlns:a16="http://schemas.microsoft.com/office/drawing/2014/main" id="{5ABC5DD3-000C-4066-A8C0-8FD91A8A30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41" name="Freeform 37">
                        <a:extLst>
                          <a:ext uri="{FF2B5EF4-FFF2-40B4-BE49-F238E27FC236}">
                            <a16:creationId xmlns:a16="http://schemas.microsoft.com/office/drawing/2014/main" id="{FA1B8617-4BFC-4742-B043-07C9BDA67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42" name="Freeform 39">
                        <a:extLst>
                          <a:ext uri="{FF2B5EF4-FFF2-40B4-BE49-F238E27FC236}">
                            <a16:creationId xmlns:a16="http://schemas.microsoft.com/office/drawing/2014/main" id="{00D0349C-BA87-4093-88E1-2BD578A0A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43" name="Freeform 40">
                        <a:extLst>
                          <a:ext uri="{FF2B5EF4-FFF2-40B4-BE49-F238E27FC236}">
                            <a16:creationId xmlns:a16="http://schemas.microsoft.com/office/drawing/2014/main" id="{E56A642E-C05E-4FF0-AB75-09DF8AE6C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44" name="Freeform 5">
                        <a:extLst>
                          <a:ext uri="{FF2B5EF4-FFF2-40B4-BE49-F238E27FC236}">
                            <a16:creationId xmlns:a16="http://schemas.microsoft.com/office/drawing/2014/main" id="{4A349026-B7E4-48B2-806A-B1221D9C1EE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4C355997-B7FD-446D-B20C-88DD17B8A4E9}"/>
                      </a:ext>
                    </a:extLst>
                  </p:cNvPr>
                  <p:cNvGrpSpPr/>
                  <p:nvPr/>
                </p:nvGrpSpPr>
                <p:grpSpPr>
                  <a:xfrm>
                    <a:off x="9868710" y="341812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A2B774C5-DF67-44D7-AF16-21BBF5CC2CB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32" name="Group 731">
                      <a:extLst>
                        <a:ext uri="{FF2B5EF4-FFF2-40B4-BE49-F238E27FC236}">
                          <a16:creationId xmlns:a16="http://schemas.microsoft.com/office/drawing/2014/main" id="{FAC8A1C4-61B3-4ABB-B931-FC6EB3D4E9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33" name="Freeform 34">
                        <a:extLst>
                          <a:ext uri="{FF2B5EF4-FFF2-40B4-BE49-F238E27FC236}">
                            <a16:creationId xmlns:a16="http://schemas.microsoft.com/office/drawing/2014/main" id="{6D24479E-2A8B-4497-B004-0FDBEA6380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4" name="Freeform 37">
                        <a:extLst>
                          <a:ext uri="{FF2B5EF4-FFF2-40B4-BE49-F238E27FC236}">
                            <a16:creationId xmlns:a16="http://schemas.microsoft.com/office/drawing/2014/main" id="{EB1B0B73-3FA2-4F4A-9158-C52F7E7589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5" name="Freeform 39">
                        <a:extLst>
                          <a:ext uri="{FF2B5EF4-FFF2-40B4-BE49-F238E27FC236}">
                            <a16:creationId xmlns:a16="http://schemas.microsoft.com/office/drawing/2014/main" id="{F39288E3-6F52-4BC3-94F0-5D400E143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6" name="Freeform 40">
                        <a:extLst>
                          <a:ext uri="{FF2B5EF4-FFF2-40B4-BE49-F238E27FC236}">
                            <a16:creationId xmlns:a16="http://schemas.microsoft.com/office/drawing/2014/main" id="{88F6212B-688C-4D03-9522-A4A2EE553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7" name="Freeform 5">
                        <a:extLst>
                          <a:ext uri="{FF2B5EF4-FFF2-40B4-BE49-F238E27FC236}">
                            <a16:creationId xmlns:a16="http://schemas.microsoft.com/office/drawing/2014/main" id="{FFF558E3-B7B0-420F-A1F6-FFC0EF231C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2F9681BB-0424-48A4-BEC2-47EDDCBE424F}"/>
                      </a:ext>
                    </a:extLst>
                  </p:cNvPr>
                  <p:cNvGrpSpPr/>
                  <p:nvPr/>
                </p:nvGrpSpPr>
                <p:grpSpPr>
                  <a:xfrm>
                    <a:off x="9771289" y="331513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135D0DFA-570D-4FF8-A089-DFCFA91BAE6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25" name="Group 724">
                      <a:extLst>
                        <a:ext uri="{FF2B5EF4-FFF2-40B4-BE49-F238E27FC236}">
                          <a16:creationId xmlns:a16="http://schemas.microsoft.com/office/drawing/2014/main" id="{668E3003-BE57-4D97-8DDE-2970876498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26" name="Freeform 34">
                        <a:extLst>
                          <a:ext uri="{FF2B5EF4-FFF2-40B4-BE49-F238E27FC236}">
                            <a16:creationId xmlns:a16="http://schemas.microsoft.com/office/drawing/2014/main" id="{13F1A196-EC97-4E08-B6E8-0F381DBD7C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7" name="Freeform 37">
                        <a:extLst>
                          <a:ext uri="{FF2B5EF4-FFF2-40B4-BE49-F238E27FC236}">
                            <a16:creationId xmlns:a16="http://schemas.microsoft.com/office/drawing/2014/main" id="{67C56BD1-41DB-41DD-BAE0-355E68A0EC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8" name="Freeform 39">
                        <a:extLst>
                          <a:ext uri="{FF2B5EF4-FFF2-40B4-BE49-F238E27FC236}">
                            <a16:creationId xmlns:a16="http://schemas.microsoft.com/office/drawing/2014/main" id="{EF27A1EC-B366-4C06-86B5-2988CA6C1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9" name="Freeform 40">
                        <a:extLst>
                          <a:ext uri="{FF2B5EF4-FFF2-40B4-BE49-F238E27FC236}">
                            <a16:creationId xmlns:a16="http://schemas.microsoft.com/office/drawing/2014/main" id="{ED5927F1-28E4-42C0-B830-D9C2DAF9D2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30" name="Freeform 5">
                        <a:extLst>
                          <a:ext uri="{FF2B5EF4-FFF2-40B4-BE49-F238E27FC236}">
                            <a16:creationId xmlns:a16="http://schemas.microsoft.com/office/drawing/2014/main" id="{7231D731-2A50-45EE-8375-2219287D3A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42571542-DA89-4B75-8421-03E12DD78ED2}"/>
                      </a:ext>
                    </a:extLst>
                  </p:cNvPr>
                  <p:cNvGrpSpPr/>
                  <p:nvPr/>
                </p:nvGrpSpPr>
                <p:grpSpPr>
                  <a:xfrm>
                    <a:off x="3269362" y="327996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C08FFB03-FFC6-4321-BBB4-85D0D2DD176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18" name="Group 717">
                      <a:extLst>
                        <a:ext uri="{FF2B5EF4-FFF2-40B4-BE49-F238E27FC236}">
                          <a16:creationId xmlns:a16="http://schemas.microsoft.com/office/drawing/2014/main" id="{83DF39B1-0C06-4905-ADA6-F83D2DDEEC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19" name="Freeform 34">
                        <a:extLst>
                          <a:ext uri="{FF2B5EF4-FFF2-40B4-BE49-F238E27FC236}">
                            <a16:creationId xmlns:a16="http://schemas.microsoft.com/office/drawing/2014/main" id="{4D7FAF3F-9EDE-454D-A02C-ADE93AD7C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0" name="Freeform 37">
                        <a:extLst>
                          <a:ext uri="{FF2B5EF4-FFF2-40B4-BE49-F238E27FC236}">
                            <a16:creationId xmlns:a16="http://schemas.microsoft.com/office/drawing/2014/main" id="{6CD509BE-3878-4C99-9916-D853AAB0EF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1" name="Freeform 39">
                        <a:extLst>
                          <a:ext uri="{FF2B5EF4-FFF2-40B4-BE49-F238E27FC236}">
                            <a16:creationId xmlns:a16="http://schemas.microsoft.com/office/drawing/2014/main" id="{DFF75D34-E050-46BB-AFBE-1E6B86BB50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2" name="Freeform 40">
                        <a:extLst>
                          <a:ext uri="{FF2B5EF4-FFF2-40B4-BE49-F238E27FC236}">
                            <a16:creationId xmlns:a16="http://schemas.microsoft.com/office/drawing/2014/main" id="{EFEA6CF0-8937-424E-94A8-903F54548D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3" name="Freeform 5">
                        <a:extLst>
                          <a:ext uri="{FF2B5EF4-FFF2-40B4-BE49-F238E27FC236}">
                            <a16:creationId xmlns:a16="http://schemas.microsoft.com/office/drawing/2014/main" id="{DBB50B8D-BE76-4ED9-B5B0-0229661694D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8AEE6CDB-D3DF-4B8C-9577-926811D51DBF}"/>
                      </a:ext>
                    </a:extLst>
                  </p:cNvPr>
                  <p:cNvGrpSpPr/>
                  <p:nvPr/>
                </p:nvGrpSpPr>
                <p:grpSpPr>
                  <a:xfrm>
                    <a:off x="3333060" y="3373249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F2B65F4F-4777-4AF8-8928-E5267BF91BD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6" name="Freeform 10">
                      <a:extLst>
                        <a:ext uri="{FF2B5EF4-FFF2-40B4-BE49-F238E27FC236}">
                          <a16:creationId xmlns:a16="http://schemas.microsoft.com/office/drawing/2014/main" id="{47E76F5C-BFAA-4C45-A91A-CEFCC94C8B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659C838B-4DB8-4E9C-A20C-E4F171F18D13}"/>
                      </a:ext>
                    </a:extLst>
                  </p:cNvPr>
                  <p:cNvGrpSpPr/>
                  <p:nvPr/>
                </p:nvGrpSpPr>
                <p:grpSpPr>
                  <a:xfrm>
                    <a:off x="2766086" y="356065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0D776C4E-7B2C-4F0C-A66E-5EF10114B4B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09" name="Group 708">
                      <a:extLst>
                        <a:ext uri="{FF2B5EF4-FFF2-40B4-BE49-F238E27FC236}">
                          <a16:creationId xmlns:a16="http://schemas.microsoft.com/office/drawing/2014/main" id="{76780135-1FE8-4D98-9F61-933D4361ED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10" name="Freeform 34">
                        <a:extLst>
                          <a:ext uri="{FF2B5EF4-FFF2-40B4-BE49-F238E27FC236}">
                            <a16:creationId xmlns:a16="http://schemas.microsoft.com/office/drawing/2014/main" id="{87D90FC9-0984-467D-AE33-0258DE596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11" name="Freeform 37">
                        <a:extLst>
                          <a:ext uri="{FF2B5EF4-FFF2-40B4-BE49-F238E27FC236}">
                            <a16:creationId xmlns:a16="http://schemas.microsoft.com/office/drawing/2014/main" id="{ADEF2715-932E-436D-B03A-C13425679F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12" name="Freeform 39">
                        <a:extLst>
                          <a:ext uri="{FF2B5EF4-FFF2-40B4-BE49-F238E27FC236}">
                            <a16:creationId xmlns:a16="http://schemas.microsoft.com/office/drawing/2014/main" id="{2344620C-FA4D-4C82-B8DE-CA74C6E342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13" name="Freeform 40">
                        <a:extLst>
                          <a:ext uri="{FF2B5EF4-FFF2-40B4-BE49-F238E27FC236}">
                            <a16:creationId xmlns:a16="http://schemas.microsoft.com/office/drawing/2014/main" id="{AFA64CAB-82DE-495A-8365-24F54FE88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14" name="Freeform 5">
                        <a:extLst>
                          <a:ext uri="{FF2B5EF4-FFF2-40B4-BE49-F238E27FC236}">
                            <a16:creationId xmlns:a16="http://schemas.microsoft.com/office/drawing/2014/main" id="{976E52CB-EBE7-40EE-BE0C-F4E2F76D67C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E82E0CEB-A8FF-4039-B14F-99C1F02B6C93}"/>
                      </a:ext>
                    </a:extLst>
                  </p:cNvPr>
                  <p:cNvGrpSpPr/>
                  <p:nvPr/>
                </p:nvGrpSpPr>
                <p:grpSpPr>
                  <a:xfrm>
                    <a:off x="2720799" y="358828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D5AC437E-1B2D-4007-83DB-2AAFC7E6DB7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02" name="Group 701">
                      <a:extLst>
                        <a:ext uri="{FF2B5EF4-FFF2-40B4-BE49-F238E27FC236}">
                          <a16:creationId xmlns:a16="http://schemas.microsoft.com/office/drawing/2014/main" id="{33E76E1D-42B2-4D74-92FB-5EC6DA4E98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703" name="Freeform 34">
                        <a:extLst>
                          <a:ext uri="{FF2B5EF4-FFF2-40B4-BE49-F238E27FC236}">
                            <a16:creationId xmlns:a16="http://schemas.microsoft.com/office/drawing/2014/main" id="{76A75C26-0BD7-400A-ACBE-B438660477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4" name="Freeform 37">
                        <a:extLst>
                          <a:ext uri="{FF2B5EF4-FFF2-40B4-BE49-F238E27FC236}">
                            <a16:creationId xmlns:a16="http://schemas.microsoft.com/office/drawing/2014/main" id="{AA2C7E41-7BC7-46F3-B2B6-FB7B895F24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5" name="Freeform 39">
                        <a:extLst>
                          <a:ext uri="{FF2B5EF4-FFF2-40B4-BE49-F238E27FC236}">
                            <a16:creationId xmlns:a16="http://schemas.microsoft.com/office/drawing/2014/main" id="{2927F2B1-C9DD-40CA-81AE-83B8F4EDD4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6" name="Freeform 40">
                        <a:extLst>
                          <a:ext uri="{FF2B5EF4-FFF2-40B4-BE49-F238E27FC236}">
                            <a16:creationId xmlns:a16="http://schemas.microsoft.com/office/drawing/2014/main" id="{5005C337-BBBC-4A5A-B5D9-833A3780CD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07" name="Freeform 5">
                        <a:extLst>
                          <a:ext uri="{FF2B5EF4-FFF2-40B4-BE49-F238E27FC236}">
                            <a16:creationId xmlns:a16="http://schemas.microsoft.com/office/drawing/2014/main" id="{6428B0BC-2A9F-4CBB-A689-D0A8865B7EA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699" name="Freeform 40">
                    <a:extLst>
                      <a:ext uri="{FF2B5EF4-FFF2-40B4-BE49-F238E27FC236}">
                        <a16:creationId xmlns:a16="http://schemas.microsoft.com/office/drawing/2014/main" id="{387643B2-549F-4034-8474-EA82DA836632}"/>
                      </a:ext>
                    </a:extLst>
                  </p:cNvPr>
                  <p:cNvSpPr/>
                  <p:nvPr/>
                </p:nvSpPr>
                <p:spPr>
                  <a:xfrm>
                    <a:off x="4000532" y="5622743"/>
                    <a:ext cx="21639" cy="35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2200" h="3441700">
                        <a:moveTo>
                          <a:pt x="107950" y="2076450"/>
                        </a:moveTo>
                        <a:lnTo>
                          <a:pt x="107950" y="3155950"/>
                        </a:lnTo>
                        <a:lnTo>
                          <a:pt x="1416050" y="3340100"/>
                        </a:lnTo>
                        <a:lnTo>
                          <a:pt x="1416050" y="2133600"/>
                        </a:lnTo>
                        <a:close/>
                        <a:moveTo>
                          <a:pt x="107950" y="1774825"/>
                        </a:moveTo>
                        <a:lnTo>
                          <a:pt x="107950" y="1984375"/>
                        </a:lnTo>
                        <a:lnTo>
                          <a:pt x="1422400" y="2035175"/>
                        </a:lnTo>
                        <a:lnTo>
                          <a:pt x="1422400" y="1790700"/>
                        </a:lnTo>
                        <a:close/>
                        <a:moveTo>
                          <a:pt x="1422400" y="1457325"/>
                        </a:moveTo>
                        <a:lnTo>
                          <a:pt x="111125" y="1470025"/>
                        </a:lnTo>
                        <a:lnTo>
                          <a:pt x="111125" y="1679575"/>
                        </a:lnTo>
                        <a:lnTo>
                          <a:pt x="1422400" y="1701800"/>
                        </a:lnTo>
                        <a:close/>
                        <a:moveTo>
                          <a:pt x="1428750" y="1117600"/>
                        </a:moveTo>
                        <a:lnTo>
                          <a:pt x="111125" y="1168400"/>
                        </a:lnTo>
                        <a:lnTo>
                          <a:pt x="111125" y="1381125"/>
                        </a:lnTo>
                        <a:lnTo>
                          <a:pt x="1428750" y="1362075"/>
                        </a:lnTo>
                        <a:close/>
                        <a:moveTo>
                          <a:pt x="1431925" y="777875"/>
                        </a:moveTo>
                        <a:lnTo>
                          <a:pt x="117475" y="863600"/>
                        </a:lnTo>
                        <a:lnTo>
                          <a:pt x="117475" y="1082675"/>
                        </a:lnTo>
                        <a:lnTo>
                          <a:pt x="1431925" y="1022350"/>
                        </a:lnTo>
                        <a:close/>
                        <a:moveTo>
                          <a:pt x="1431925" y="444500"/>
                        </a:moveTo>
                        <a:lnTo>
                          <a:pt x="120650" y="561975"/>
                        </a:lnTo>
                        <a:lnTo>
                          <a:pt x="120650" y="784225"/>
                        </a:lnTo>
                        <a:lnTo>
                          <a:pt x="1431925" y="692150"/>
                        </a:lnTo>
                        <a:close/>
                        <a:moveTo>
                          <a:pt x="1435100" y="107950"/>
                        </a:moveTo>
                        <a:lnTo>
                          <a:pt x="123825" y="263525"/>
                        </a:lnTo>
                        <a:lnTo>
                          <a:pt x="123825" y="476250"/>
                        </a:lnTo>
                        <a:lnTo>
                          <a:pt x="1435100" y="349250"/>
                        </a:lnTo>
                        <a:close/>
                        <a:moveTo>
                          <a:pt x="1568450" y="0"/>
                        </a:moveTo>
                        <a:lnTo>
                          <a:pt x="2362200" y="254000"/>
                        </a:lnTo>
                        <a:lnTo>
                          <a:pt x="2330450" y="3155950"/>
                        </a:lnTo>
                        <a:lnTo>
                          <a:pt x="1524000" y="3441700"/>
                        </a:lnTo>
                        <a:lnTo>
                          <a:pt x="0" y="3213100"/>
                        </a:lnTo>
                        <a:lnTo>
                          <a:pt x="0" y="19685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vert="horz" wrap="square" lIns="89639" tIns="44819" rIns="89639" bIns="44819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2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63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45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27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09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090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72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54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896091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57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223F5EB1-E60D-4203-92C0-B3151CBDD93D}"/>
                      </a:ext>
                    </a:extLst>
                  </p:cNvPr>
                  <p:cNvGrpSpPr/>
                  <p:nvPr/>
                </p:nvGrpSpPr>
                <p:grpSpPr>
                  <a:xfrm>
                    <a:off x="3547079" y="5948616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7EF53CC4-8BE1-485A-950B-244D37E59D3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3" name="Freeform 10">
                      <a:extLst>
                        <a:ext uri="{FF2B5EF4-FFF2-40B4-BE49-F238E27FC236}">
                          <a16:creationId xmlns:a16="http://schemas.microsoft.com/office/drawing/2014/main" id="{B8982B34-E51C-4A16-A593-8564A2499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496760CC-B9E3-48D1-BAF8-893A907E242C}"/>
                      </a:ext>
                    </a:extLst>
                  </p:cNvPr>
                  <p:cNvGrpSpPr/>
                  <p:nvPr/>
                </p:nvGrpSpPr>
                <p:grpSpPr>
                  <a:xfrm>
                    <a:off x="4296463" y="5522724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90" name="Oval 689">
                      <a:extLst>
                        <a:ext uri="{FF2B5EF4-FFF2-40B4-BE49-F238E27FC236}">
                          <a16:creationId xmlns:a16="http://schemas.microsoft.com/office/drawing/2014/main" id="{39ADC56E-25BC-4057-BDDE-26FB6728984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1" name="Freeform 10">
                      <a:extLst>
                        <a:ext uri="{FF2B5EF4-FFF2-40B4-BE49-F238E27FC236}">
                          <a16:creationId xmlns:a16="http://schemas.microsoft.com/office/drawing/2014/main" id="{E56C9D36-FCF4-4ABC-A0A4-412CB6B3C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88183490-7DF7-4697-A0B4-FE0DCB95D1F6}"/>
                      </a:ext>
                    </a:extLst>
                  </p:cNvPr>
                  <p:cNvGrpSpPr/>
                  <p:nvPr/>
                </p:nvGrpSpPr>
                <p:grpSpPr>
                  <a:xfrm>
                    <a:off x="4425893" y="5507189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71B3B791-E597-4353-950D-F13D47A901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9" name="Freeform 10">
                      <a:extLst>
                        <a:ext uri="{FF2B5EF4-FFF2-40B4-BE49-F238E27FC236}">
                          <a16:creationId xmlns:a16="http://schemas.microsoft.com/office/drawing/2014/main" id="{E6C1A4F3-66B5-466E-8B58-5CF8E8AD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164708AE-1D1A-4CD7-88C3-E33E7A782CEA}"/>
                      </a:ext>
                    </a:extLst>
                  </p:cNvPr>
                  <p:cNvGrpSpPr/>
                  <p:nvPr/>
                </p:nvGrpSpPr>
                <p:grpSpPr>
                  <a:xfrm>
                    <a:off x="4552535" y="4890648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E009A27D-C518-46EB-8EC1-162E5EB46A7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7" name="Freeform 10">
                      <a:extLst>
                        <a:ext uri="{FF2B5EF4-FFF2-40B4-BE49-F238E27FC236}">
                          <a16:creationId xmlns:a16="http://schemas.microsoft.com/office/drawing/2014/main" id="{FFB688FD-7702-402E-8247-EF5C270F5F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1C1030FD-7AAF-49EA-A3C9-01054E7697E1}"/>
                      </a:ext>
                    </a:extLst>
                  </p:cNvPr>
                  <p:cNvGrpSpPr/>
                  <p:nvPr/>
                </p:nvGrpSpPr>
                <p:grpSpPr>
                  <a:xfrm>
                    <a:off x="811374" y="400555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1AF420B1-96E8-4E4A-954E-5290255381D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80" name="Group 679">
                      <a:extLst>
                        <a:ext uri="{FF2B5EF4-FFF2-40B4-BE49-F238E27FC236}">
                          <a16:creationId xmlns:a16="http://schemas.microsoft.com/office/drawing/2014/main" id="{73FA40BA-4B5F-4726-B200-4CE1B7EA55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81" name="Freeform 34">
                        <a:extLst>
                          <a:ext uri="{FF2B5EF4-FFF2-40B4-BE49-F238E27FC236}">
                            <a16:creationId xmlns:a16="http://schemas.microsoft.com/office/drawing/2014/main" id="{3554865B-133C-4F8B-9FB3-575D13D3D7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2" name="Freeform 37">
                        <a:extLst>
                          <a:ext uri="{FF2B5EF4-FFF2-40B4-BE49-F238E27FC236}">
                            <a16:creationId xmlns:a16="http://schemas.microsoft.com/office/drawing/2014/main" id="{5E326443-42A3-412F-90B1-F38DCAA9DE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3" name="Freeform 39">
                        <a:extLst>
                          <a:ext uri="{FF2B5EF4-FFF2-40B4-BE49-F238E27FC236}">
                            <a16:creationId xmlns:a16="http://schemas.microsoft.com/office/drawing/2014/main" id="{F9373E3D-0FAF-4DBC-805B-CCF3887732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4" name="Freeform 40">
                        <a:extLst>
                          <a:ext uri="{FF2B5EF4-FFF2-40B4-BE49-F238E27FC236}">
                            <a16:creationId xmlns:a16="http://schemas.microsoft.com/office/drawing/2014/main" id="{76070A74-3BFF-4B50-AC79-0AFDDCF00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85" name="Freeform 5">
                        <a:extLst>
                          <a:ext uri="{FF2B5EF4-FFF2-40B4-BE49-F238E27FC236}">
                            <a16:creationId xmlns:a16="http://schemas.microsoft.com/office/drawing/2014/main" id="{A349592C-2F1B-49B0-B3D1-A6F8856E2F3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2DEBABF7-C644-42EC-9C30-2F33868C513D}"/>
                      </a:ext>
                    </a:extLst>
                  </p:cNvPr>
                  <p:cNvGrpSpPr/>
                  <p:nvPr/>
                </p:nvGrpSpPr>
                <p:grpSpPr>
                  <a:xfrm>
                    <a:off x="3226557" y="387479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EF36B68B-1E5B-44A6-BADF-1AA286E96EA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73" name="Group 672">
                      <a:extLst>
                        <a:ext uri="{FF2B5EF4-FFF2-40B4-BE49-F238E27FC236}">
                          <a16:creationId xmlns:a16="http://schemas.microsoft.com/office/drawing/2014/main" id="{2829D4FB-829E-4501-959C-D22DB54A93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74" name="Freeform 34">
                        <a:extLst>
                          <a:ext uri="{FF2B5EF4-FFF2-40B4-BE49-F238E27FC236}">
                            <a16:creationId xmlns:a16="http://schemas.microsoft.com/office/drawing/2014/main" id="{5974BA45-F071-45F6-BAEA-E9ED12016B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5" name="Freeform 37">
                        <a:extLst>
                          <a:ext uri="{FF2B5EF4-FFF2-40B4-BE49-F238E27FC236}">
                            <a16:creationId xmlns:a16="http://schemas.microsoft.com/office/drawing/2014/main" id="{5925E010-0AA2-4B60-9003-39C1168351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6" name="Freeform 39">
                        <a:extLst>
                          <a:ext uri="{FF2B5EF4-FFF2-40B4-BE49-F238E27FC236}">
                            <a16:creationId xmlns:a16="http://schemas.microsoft.com/office/drawing/2014/main" id="{A0D950FA-6114-42EE-9E0D-D854C4B056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7" name="Freeform 40">
                        <a:extLst>
                          <a:ext uri="{FF2B5EF4-FFF2-40B4-BE49-F238E27FC236}">
                            <a16:creationId xmlns:a16="http://schemas.microsoft.com/office/drawing/2014/main" id="{71D7E5F4-59CA-41BB-B05D-C26E3A364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8" name="Freeform 5">
                        <a:extLst>
                          <a:ext uri="{FF2B5EF4-FFF2-40B4-BE49-F238E27FC236}">
                            <a16:creationId xmlns:a16="http://schemas.microsoft.com/office/drawing/2014/main" id="{DF18D31A-7EC9-4F86-BEB4-8FB2543C642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A8BEFDD8-C916-4A56-BF99-B274BE548D35}"/>
                      </a:ext>
                    </a:extLst>
                  </p:cNvPr>
                  <p:cNvGrpSpPr/>
                  <p:nvPr/>
                </p:nvGrpSpPr>
                <p:grpSpPr>
                  <a:xfrm>
                    <a:off x="2604858" y="401757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BECAA0E7-08A1-4EB7-9401-798D6C30FBD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66" name="Group 665">
                      <a:extLst>
                        <a:ext uri="{FF2B5EF4-FFF2-40B4-BE49-F238E27FC236}">
                          <a16:creationId xmlns:a16="http://schemas.microsoft.com/office/drawing/2014/main" id="{A8CC7ED6-C573-4787-ADE5-C750C9DD3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67" name="Freeform 34">
                        <a:extLst>
                          <a:ext uri="{FF2B5EF4-FFF2-40B4-BE49-F238E27FC236}">
                            <a16:creationId xmlns:a16="http://schemas.microsoft.com/office/drawing/2014/main" id="{15E7C8ED-A86B-404D-9D5A-DFD15BAA73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8" name="Freeform 37">
                        <a:extLst>
                          <a:ext uri="{FF2B5EF4-FFF2-40B4-BE49-F238E27FC236}">
                            <a16:creationId xmlns:a16="http://schemas.microsoft.com/office/drawing/2014/main" id="{8A510458-423C-4FA6-9451-8996B21E08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9" name="Freeform 39">
                        <a:extLst>
                          <a:ext uri="{FF2B5EF4-FFF2-40B4-BE49-F238E27FC236}">
                            <a16:creationId xmlns:a16="http://schemas.microsoft.com/office/drawing/2014/main" id="{1B6CE8E7-8B9A-4497-B909-647A14DD97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0" name="Freeform 40">
                        <a:extLst>
                          <a:ext uri="{FF2B5EF4-FFF2-40B4-BE49-F238E27FC236}">
                            <a16:creationId xmlns:a16="http://schemas.microsoft.com/office/drawing/2014/main" id="{7504F1AD-94A6-4080-B1CB-FA2F38CFCF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71" name="Freeform 5">
                        <a:extLst>
                          <a:ext uri="{FF2B5EF4-FFF2-40B4-BE49-F238E27FC236}">
                            <a16:creationId xmlns:a16="http://schemas.microsoft.com/office/drawing/2014/main" id="{917AE7B0-EE9C-4FE7-967E-D7601EBE791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1559A3A2-CD0F-4CE6-9F9D-813B47038D43}"/>
                      </a:ext>
                    </a:extLst>
                  </p:cNvPr>
                  <p:cNvGrpSpPr/>
                  <p:nvPr/>
                </p:nvGrpSpPr>
                <p:grpSpPr>
                  <a:xfrm>
                    <a:off x="2509072" y="360273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B90B8261-991B-45DA-B4C5-AD906F6A15B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59" name="Group 658">
                      <a:extLst>
                        <a:ext uri="{FF2B5EF4-FFF2-40B4-BE49-F238E27FC236}">
                          <a16:creationId xmlns:a16="http://schemas.microsoft.com/office/drawing/2014/main" id="{F5A250C6-18A3-453C-ADF8-328CD48218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60" name="Freeform 34">
                        <a:extLst>
                          <a:ext uri="{FF2B5EF4-FFF2-40B4-BE49-F238E27FC236}">
                            <a16:creationId xmlns:a16="http://schemas.microsoft.com/office/drawing/2014/main" id="{0EAE1484-3ECD-44C7-A207-0FB3D03A73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1" name="Freeform 37">
                        <a:extLst>
                          <a:ext uri="{FF2B5EF4-FFF2-40B4-BE49-F238E27FC236}">
                            <a16:creationId xmlns:a16="http://schemas.microsoft.com/office/drawing/2014/main" id="{B610B197-D194-4A12-9E28-572AF5EF9B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2" name="Freeform 39">
                        <a:extLst>
                          <a:ext uri="{FF2B5EF4-FFF2-40B4-BE49-F238E27FC236}">
                            <a16:creationId xmlns:a16="http://schemas.microsoft.com/office/drawing/2014/main" id="{1AAEAED0-1202-48CD-90B1-09F279CF2A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3" name="Freeform 40">
                        <a:extLst>
                          <a:ext uri="{FF2B5EF4-FFF2-40B4-BE49-F238E27FC236}">
                            <a16:creationId xmlns:a16="http://schemas.microsoft.com/office/drawing/2014/main" id="{22257315-E1D1-4BA8-8FA6-3107913C8B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64" name="Freeform 5">
                        <a:extLst>
                          <a:ext uri="{FF2B5EF4-FFF2-40B4-BE49-F238E27FC236}">
                            <a16:creationId xmlns:a16="http://schemas.microsoft.com/office/drawing/2014/main" id="{B68F9061-F447-4F50-9A6A-3AE6FEE5CAD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3BBBC709-6E54-4ADD-982B-B4C992F57458}"/>
                      </a:ext>
                    </a:extLst>
                  </p:cNvPr>
                  <p:cNvGrpSpPr/>
                  <p:nvPr/>
                </p:nvGrpSpPr>
                <p:grpSpPr>
                  <a:xfrm>
                    <a:off x="2352690" y="3546397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51" name="Oval 650">
                      <a:extLst>
                        <a:ext uri="{FF2B5EF4-FFF2-40B4-BE49-F238E27FC236}">
                          <a16:creationId xmlns:a16="http://schemas.microsoft.com/office/drawing/2014/main" id="{18D8D77B-43C0-46DB-8CA3-4F56934167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52" name="Group 651">
                      <a:extLst>
                        <a:ext uri="{FF2B5EF4-FFF2-40B4-BE49-F238E27FC236}">
                          <a16:creationId xmlns:a16="http://schemas.microsoft.com/office/drawing/2014/main" id="{3C80E4DB-D0E5-4C04-9E1E-11BEBDDD11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53" name="Freeform 34">
                        <a:extLst>
                          <a:ext uri="{FF2B5EF4-FFF2-40B4-BE49-F238E27FC236}">
                            <a16:creationId xmlns:a16="http://schemas.microsoft.com/office/drawing/2014/main" id="{95202090-5053-4889-B6DC-C944FAF6CC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4" name="Freeform 37">
                        <a:extLst>
                          <a:ext uri="{FF2B5EF4-FFF2-40B4-BE49-F238E27FC236}">
                            <a16:creationId xmlns:a16="http://schemas.microsoft.com/office/drawing/2014/main" id="{73610ECA-685C-419F-A325-3CBA763EA8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5" name="Freeform 39">
                        <a:extLst>
                          <a:ext uri="{FF2B5EF4-FFF2-40B4-BE49-F238E27FC236}">
                            <a16:creationId xmlns:a16="http://schemas.microsoft.com/office/drawing/2014/main" id="{06AC0F68-B5FE-4E9C-A7C1-711AE06F5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6" name="Freeform 40">
                        <a:extLst>
                          <a:ext uri="{FF2B5EF4-FFF2-40B4-BE49-F238E27FC236}">
                            <a16:creationId xmlns:a16="http://schemas.microsoft.com/office/drawing/2014/main" id="{06BFA05A-2F73-48BE-B31F-0CB02F6910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7" name="Freeform 5">
                        <a:extLst>
                          <a:ext uri="{FF2B5EF4-FFF2-40B4-BE49-F238E27FC236}">
                            <a16:creationId xmlns:a16="http://schemas.microsoft.com/office/drawing/2014/main" id="{500449F6-A2FE-4AF2-AA72-ACEA14DE72C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A0C714B8-D008-4591-B284-1D72136B4EF7}"/>
                      </a:ext>
                    </a:extLst>
                  </p:cNvPr>
                  <p:cNvGrpSpPr/>
                  <p:nvPr/>
                </p:nvGrpSpPr>
                <p:grpSpPr>
                  <a:xfrm>
                    <a:off x="2201880" y="341497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E60043E3-FCB4-4AFF-918D-10715CE13C1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45" name="Group 644">
                      <a:extLst>
                        <a:ext uri="{FF2B5EF4-FFF2-40B4-BE49-F238E27FC236}">
                          <a16:creationId xmlns:a16="http://schemas.microsoft.com/office/drawing/2014/main" id="{2A2FC698-6CDB-4BF6-8815-932F495FC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46" name="Freeform 34">
                        <a:extLst>
                          <a:ext uri="{FF2B5EF4-FFF2-40B4-BE49-F238E27FC236}">
                            <a16:creationId xmlns:a16="http://schemas.microsoft.com/office/drawing/2014/main" id="{D93BD438-D39E-4861-9A28-1630D718E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7" name="Freeform 37">
                        <a:extLst>
                          <a:ext uri="{FF2B5EF4-FFF2-40B4-BE49-F238E27FC236}">
                            <a16:creationId xmlns:a16="http://schemas.microsoft.com/office/drawing/2014/main" id="{33F5B410-F530-4C32-965C-53A3F10D3A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8" name="Freeform 39">
                        <a:extLst>
                          <a:ext uri="{FF2B5EF4-FFF2-40B4-BE49-F238E27FC236}">
                            <a16:creationId xmlns:a16="http://schemas.microsoft.com/office/drawing/2014/main" id="{899C61F0-F553-4A1F-93B8-4D0CAA1D4E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9" name="Freeform 40">
                        <a:extLst>
                          <a:ext uri="{FF2B5EF4-FFF2-40B4-BE49-F238E27FC236}">
                            <a16:creationId xmlns:a16="http://schemas.microsoft.com/office/drawing/2014/main" id="{608DCCE6-83AA-45C8-B431-CD422F757D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50" name="Freeform 5">
                        <a:extLst>
                          <a:ext uri="{FF2B5EF4-FFF2-40B4-BE49-F238E27FC236}">
                            <a16:creationId xmlns:a16="http://schemas.microsoft.com/office/drawing/2014/main" id="{178E613E-7FD5-4357-AFCF-E4AB6E3CA0A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906D0B9C-1C1F-4E60-9B99-AFB8ED278752}"/>
                      </a:ext>
                    </a:extLst>
                  </p:cNvPr>
                  <p:cNvGrpSpPr/>
                  <p:nvPr/>
                </p:nvGrpSpPr>
                <p:grpSpPr>
                  <a:xfrm>
                    <a:off x="2104493" y="3534947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EAB10CEB-B5F0-4102-91A7-1555EAAC82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38" name="Group 637">
                      <a:extLst>
                        <a:ext uri="{FF2B5EF4-FFF2-40B4-BE49-F238E27FC236}">
                          <a16:creationId xmlns:a16="http://schemas.microsoft.com/office/drawing/2014/main" id="{20C70727-3527-4D38-820F-D424FC52E0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39" name="Freeform 34">
                        <a:extLst>
                          <a:ext uri="{FF2B5EF4-FFF2-40B4-BE49-F238E27FC236}">
                            <a16:creationId xmlns:a16="http://schemas.microsoft.com/office/drawing/2014/main" id="{984DD387-36AF-4643-87E1-715D049437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0" name="Freeform 37">
                        <a:extLst>
                          <a:ext uri="{FF2B5EF4-FFF2-40B4-BE49-F238E27FC236}">
                            <a16:creationId xmlns:a16="http://schemas.microsoft.com/office/drawing/2014/main" id="{40FDB8B2-8938-4654-BD90-A138175C8E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1" name="Freeform 39">
                        <a:extLst>
                          <a:ext uri="{FF2B5EF4-FFF2-40B4-BE49-F238E27FC236}">
                            <a16:creationId xmlns:a16="http://schemas.microsoft.com/office/drawing/2014/main" id="{3DFE1ED3-D9E7-4602-9FB8-A0FAB8562E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2" name="Freeform 40">
                        <a:extLst>
                          <a:ext uri="{FF2B5EF4-FFF2-40B4-BE49-F238E27FC236}">
                            <a16:creationId xmlns:a16="http://schemas.microsoft.com/office/drawing/2014/main" id="{7E11F8A2-2D94-411F-82D8-3259D83239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43" name="Freeform 5">
                        <a:extLst>
                          <a:ext uri="{FF2B5EF4-FFF2-40B4-BE49-F238E27FC236}">
                            <a16:creationId xmlns:a16="http://schemas.microsoft.com/office/drawing/2014/main" id="{65D9EA2E-C285-447E-905F-92B843B5C11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D95A7EFB-7315-43CC-9651-5EBAECAAC3F5}"/>
                      </a:ext>
                    </a:extLst>
                  </p:cNvPr>
                  <p:cNvGrpSpPr/>
                  <p:nvPr/>
                </p:nvGrpSpPr>
                <p:grpSpPr>
                  <a:xfrm>
                    <a:off x="2003442" y="333819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4D267B14-1CA4-4452-A0E7-DB0964863DB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31" name="Group 630">
                      <a:extLst>
                        <a:ext uri="{FF2B5EF4-FFF2-40B4-BE49-F238E27FC236}">
                          <a16:creationId xmlns:a16="http://schemas.microsoft.com/office/drawing/2014/main" id="{5D1D193B-6DD4-4C85-96E6-5EC4A22F55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32" name="Freeform 34">
                        <a:extLst>
                          <a:ext uri="{FF2B5EF4-FFF2-40B4-BE49-F238E27FC236}">
                            <a16:creationId xmlns:a16="http://schemas.microsoft.com/office/drawing/2014/main" id="{2C506D11-9B0F-4CF2-8346-FDE13A44B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33" name="Freeform 37">
                        <a:extLst>
                          <a:ext uri="{FF2B5EF4-FFF2-40B4-BE49-F238E27FC236}">
                            <a16:creationId xmlns:a16="http://schemas.microsoft.com/office/drawing/2014/main" id="{2426C977-AA4B-4DC1-84FF-77F738A725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34" name="Freeform 39">
                        <a:extLst>
                          <a:ext uri="{FF2B5EF4-FFF2-40B4-BE49-F238E27FC236}">
                            <a16:creationId xmlns:a16="http://schemas.microsoft.com/office/drawing/2014/main" id="{47BCEEB0-BED0-4E0E-90FD-9D2D8870C9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35" name="Freeform 40">
                        <a:extLst>
                          <a:ext uri="{FF2B5EF4-FFF2-40B4-BE49-F238E27FC236}">
                            <a16:creationId xmlns:a16="http://schemas.microsoft.com/office/drawing/2014/main" id="{F79D3ADD-06B1-4478-87BA-AF500C7D0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36" name="Freeform 5">
                        <a:extLst>
                          <a:ext uri="{FF2B5EF4-FFF2-40B4-BE49-F238E27FC236}">
                            <a16:creationId xmlns:a16="http://schemas.microsoft.com/office/drawing/2014/main" id="{2DC9C490-1B9D-488A-8A0E-26B539AEB8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A140ACC3-A453-4BD9-A673-30F86F1FD03A}"/>
                      </a:ext>
                    </a:extLst>
                  </p:cNvPr>
                  <p:cNvGrpSpPr/>
                  <p:nvPr/>
                </p:nvGrpSpPr>
                <p:grpSpPr>
                  <a:xfrm>
                    <a:off x="2817464" y="366498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54EA66E7-110B-44D5-884C-ECA8AE7EE28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24" name="Group 623">
                      <a:extLst>
                        <a:ext uri="{FF2B5EF4-FFF2-40B4-BE49-F238E27FC236}">
                          <a16:creationId xmlns:a16="http://schemas.microsoft.com/office/drawing/2014/main" id="{D85789DB-FE4D-4677-A1FB-C99731FC3F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25" name="Freeform 34">
                        <a:extLst>
                          <a:ext uri="{FF2B5EF4-FFF2-40B4-BE49-F238E27FC236}">
                            <a16:creationId xmlns:a16="http://schemas.microsoft.com/office/drawing/2014/main" id="{132872DD-F1E2-4968-8A77-B6070360F7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6" name="Freeform 37">
                        <a:extLst>
                          <a:ext uri="{FF2B5EF4-FFF2-40B4-BE49-F238E27FC236}">
                            <a16:creationId xmlns:a16="http://schemas.microsoft.com/office/drawing/2014/main" id="{81079EE2-30E9-4D55-ABA3-9E569531D0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7" name="Freeform 39">
                        <a:extLst>
                          <a:ext uri="{FF2B5EF4-FFF2-40B4-BE49-F238E27FC236}">
                            <a16:creationId xmlns:a16="http://schemas.microsoft.com/office/drawing/2014/main" id="{EDAE1460-F4F0-49D1-A6C2-D286433180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8" name="Freeform 40">
                        <a:extLst>
                          <a:ext uri="{FF2B5EF4-FFF2-40B4-BE49-F238E27FC236}">
                            <a16:creationId xmlns:a16="http://schemas.microsoft.com/office/drawing/2014/main" id="{790D8D9C-E5EC-4BD6-B7DD-459DADAD9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9" name="Freeform 5">
                        <a:extLst>
                          <a:ext uri="{FF2B5EF4-FFF2-40B4-BE49-F238E27FC236}">
                            <a16:creationId xmlns:a16="http://schemas.microsoft.com/office/drawing/2014/main" id="{D6956BCD-8F32-4B7D-B23B-4D74B226A21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6CB3F229-BCCA-459F-8873-91C207FEBC31}"/>
                      </a:ext>
                    </a:extLst>
                  </p:cNvPr>
                  <p:cNvGrpSpPr/>
                  <p:nvPr/>
                </p:nvGrpSpPr>
                <p:grpSpPr>
                  <a:xfrm>
                    <a:off x="2732387" y="3720244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43A141E3-E0FE-4349-B3C3-B07CB2584A3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2" name="Freeform 10">
                      <a:extLst>
                        <a:ext uri="{FF2B5EF4-FFF2-40B4-BE49-F238E27FC236}">
                          <a16:creationId xmlns:a16="http://schemas.microsoft.com/office/drawing/2014/main" id="{DDEE667F-F9E1-4EA8-9BB9-40BD27AFD4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0FE8E90F-3284-421F-8F95-373B7725842D}"/>
                      </a:ext>
                    </a:extLst>
                  </p:cNvPr>
                  <p:cNvGrpSpPr/>
                  <p:nvPr/>
                </p:nvGrpSpPr>
                <p:grpSpPr>
                  <a:xfrm>
                    <a:off x="2008100" y="3359241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461E9F35-BC17-49EA-8D03-D00901FD2A2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0" name="Freeform 10">
                      <a:extLst>
                        <a:ext uri="{FF2B5EF4-FFF2-40B4-BE49-F238E27FC236}">
                          <a16:creationId xmlns:a16="http://schemas.microsoft.com/office/drawing/2014/main" id="{9BEBAC63-6727-463C-BF8D-C960BF6BC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8B6E4EE6-58AE-46A6-8593-E4FD765B09B1}"/>
                      </a:ext>
                    </a:extLst>
                  </p:cNvPr>
                  <p:cNvGrpSpPr/>
                  <p:nvPr/>
                </p:nvGrpSpPr>
                <p:grpSpPr>
                  <a:xfrm>
                    <a:off x="3098555" y="359768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12" name="Oval 611">
                      <a:extLst>
                        <a:ext uri="{FF2B5EF4-FFF2-40B4-BE49-F238E27FC236}">
                          <a16:creationId xmlns:a16="http://schemas.microsoft.com/office/drawing/2014/main" id="{01C896E3-98A3-405A-BF66-A4845D7B5C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13" name="Group 612">
                      <a:extLst>
                        <a:ext uri="{FF2B5EF4-FFF2-40B4-BE49-F238E27FC236}">
                          <a16:creationId xmlns:a16="http://schemas.microsoft.com/office/drawing/2014/main" id="{E22DAE07-2E12-42D8-BAD2-9FEBEF0B6F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14" name="Freeform 34">
                        <a:extLst>
                          <a:ext uri="{FF2B5EF4-FFF2-40B4-BE49-F238E27FC236}">
                            <a16:creationId xmlns:a16="http://schemas.microsoft.com/office/drawing/2014/main" id="{3D33588E-E055-400F-9E44-3A337BDAFC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5" name="Freeform 37">
                        <a:extLst>
                          <a:ext uri="{FF2B5EF4-FFF2-40B4-BE49-F238E27FC236}">
                            <a16:creationId xmlns:a16="http://schemas.microsoft.com/office/drawing/2014/main" id="{39F340D2-5424-42B4-9745-5044A75478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6" name="Freeform 39">
                        <a:extLst>
                          <a:ext uri="{FF2B5EF4-FFF2-40B4-BE49-F238E27FC236}">
                            <a16:creationId xmlns:a16="http://schemas.microsoft.com/office/drawing/2014/main" id="{A7C34A84-32B5-44B5-BC67-8B9BC6CDDC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7" name="Freeform 40">
                        <a:extLst>
                          <a:ext uri="{FF2B5EF4-FFF2-40B4-BE49-F238E27FC236}">
                            <a16:creationId xmlns:a16="http://schemas.microsoft.com/office/drawing/2014/main" id="{8E927B8E-D439-4479-86BA-CF34AFFEC0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8" name="Freeform 5">
                        <a:extLst>
                          <a:ext uri="{FF2B5EF4-FFF2-40B4-BE49-F238E27FC236}">
                            <a16:creationId xmlns:a16="http://schemas.microsoft.com/office/drawing/2014/main" id="{685F7FA1-DDE4-4848-8A02-A005FA3C3BD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E64DA297-C92C-4B0D-BE61-B47E56E0EDBF}"/>
                      </a:ext>
                    </a:extLst>
                  </p:cNvPr>
                  <p:cNvGrpSpPr/>
                  <p:nvPr/>
                </p:nvGrpSpPr>
                <p:grpSpPr>
                  <a:xfrm>
                    <a:off x="2449931" y="333467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605" name="Oval 604">
                      <a:extLst>
                        <a:ext uri="{FF2B5EF4-FFF2-40B4-BE49-F238E27FC236}">
                          <a16:creationId xmlns:a16="http://schemas.microsoft.com/office/drawing/2014/main" id="{E115B94C-5BE1-4DA5-B171-2699779A075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06" name="Group 605">
                      <a:extLst>
                        <a:ext uri="{FF2B5EF4-FFF2-40B4-BE49-F238E27FC236}">
                          <a16:creationId xmlns:a16="http://schemas.microsoft.com/office/drawing/2014/main" id="{F4F90E81-AA9C-4C2C-8A52-1BC51062E3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607" name="Freeform 34">
                        <a:extLst>
                          <a:ext uri="{FF2B5EF4-FFF2-40B4-BE49-F238E27FC236}">
                            <a16:creationId xmlns:a16="http://schemas.microsoft.com/office/drawing/2014/main" id="{C4DF0852-8DB8-44A4-9AD7-B5076A2084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8" name="Freeform 37">
                        <a:extLst>
                          <a:ext uri="{FF2B5EF4-FFF2-40B4-BE49-F238E27FC236}">
                            <a16:creationId xmlns:a16="http://schemas.microsoft.com/office/drawing/2014/main" id="{160D0308-EB0E-4911-B1D0-5B747E612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9" name="Freeform 39">
                        <a:extLst>
                          <a:ext uri="{FF2B5EF4-FFF2-40B4-BE49-F238E27FC236}">
                            <a16:creationId xmlns:a16="http://schemas.microsoft.com/office/drawing/2014/main" id="{5291A59D-2B2F-4629-9526-7C5B0145FD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0" name="Freeform 40">
                        <a:extLst>
                          <a:ext uri="{FF2B5EF4-FFF2-40B4-BE49-F238E27FC236}">
                            <a16:creationId xmlns:a16="http://schemas.microsoft.com/office/drawing/2014/main" id="{4B699855-34CC-4C95-8998-5515E42C4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1" name="Freeform 5">
                        <a:extLst>
                          <a:ext uri="{FF2B5EF4-FFF2-40B4-BE49-F238E27FC236}">
                            <a16:creationId xmlns:a16="http://schemas.microsoft.com/office/drawing/2014/main" id="{D093A611-3A37-4CDF-A4AD-9497199D84B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C5E995E7-F0E8-4671-8BC0-DE452984F0A5}"/>
                      </a:ext>
                    </a:extLst>
                  </p:cNvPr>
                  <p:cNvGrpSpPr/>
                  <p:nvPr/>
                </p:nvGrpSpPr>
                <p:grpSpPr>
                  <a:xfrm>
                    <a:off x="2452750" y="3300492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03" name="Oval 602">
                      <a:extLst>
                        <a:ext uri="{FF2B5EF4-FFF2-40B4-BE49-F238E27FC236}">
                          <a16:creationId xmlns:a16="http://schemas.microsoft.com/office/drawing/2014/main" id="{DFE9CCC7-DDE4-4C9A-BDA3-D16C80C04EE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4" name="Freeform 10">
                      <a:extLst>
                        <a:ext uri="{FF2B5EF4-FFF2-40B4-BE49-F238E27FC236}">
                          <a16:creationId xmlns:a16="http://schemas.microsoft.com/office/drawing/2014/main" id="{BE01A981-DB5D-47FD-B345-CADD9E6C6A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B41A40EF-3F11-402B-A194-82C2E9FEF9E1}"/>
                      </a:ext>
                    </a:extLst>
                  </p:cNvPr>
                  <p:cNvGrpSpPr/>
                  <p:nvPr/>
                </p:nvGrpSpPr>
                <p:grpSpPr>
                  <a:xfrm>
                    <a:off x="2818125" y="3258368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601" name="Oval 600">
                      <a:extLst>
                        <a:ext uri="{FF2B5EF4-FFF2-40B4-BE49-F238E27FC236}">
                          <a16:creationId xmlns:a16="http://schemas.microsoft.com/office/drawing/2014/main" id="{927F5730-D222-4ED2-8DD1-D5A9364B8A1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2" name="Freeform 10">
                      <a:extLst>
                        <a:ext uri="{FF2B5EF4-FFF2-40B4-BE49-F238E27FC236}">
                          <a16:creationId xmlns:a16="http://schemas.microsoft.com/office/drawing/2014/main" id="{1105B72E-D68A-4FFB-B62B-7EE764C560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411CECC9-6F30-4D6F-BFC8-79044F8C60BF}"/>
                      </a:ext>
                    </a:extLst>
                  </p:cNvPr>
                  <p:cNvGrpSpPr/>
                  <p:nvPr/>
                </p:nvGrpSpPr>
                <p:grpSpPr>
                  <a:xfrm>
                    <a:off x="3016135" y="324343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94" name="Oval 593">
                      <a:extLst>
                        <a:ext uri="{FF2B5EF4-FFF2-40B4-BE49-F238E27FC236}">
                          <a16:creationId xmlns:a16="http://schemas.microsoft.com/office/drawing/2014/main" id="{9A5981AB-46EE-4C23-A2DA-D25BC7A1AB4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95" name="Group 594">
                      <a:extLst>
                        <a:ext uri="{FF2B5EF4-FFF2-40B4-BE49-F238E27FC236}">
                          <a16:creationId xmlns:a16="http://schemas.microsoft.com/office/drawing/2014/main" id="{0FBEF536-B1DE-4BC1-92AB-0C75AD761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96" name="Freeform 34">
                        <a:extLst>
                          <a:ext uri="{FF2B5EF4-FFF2-40B4-BE49-F238E27FC236}">
                            <a16:creationId xmlns:a16="http://schemas.microsoft.com/office/drawing/2014/main" id="{8DDA8B74-2E51-4DBE-B695-E2292DB6EB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7" name="Freeform 37">
                        <a:extLst>
                          <a:ext uri="{FF2B5EF4-FFF2-40B4-BE49-F238E27FC236}">
                            <a16:creationId xmlns:a16="http://schemas.microsoft.com/office/drawing/2014/main" id="{E06FDB1C-28D3-40A8-AFB9-4C02F24C5A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8" name="Freeform 39">
                        <a:extLst>
                          <a:ext uri="{FF2B5EF4-FFF2-40B4-BE49-F238E27FC236}">
                            <a16:creationId xmlns:a16="http://schemas.microsoft.com/office/drawing/2014/main" id="{F489FE62-FB08-4DD9-A21C-505DD232A4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9" name="Freeform 40">
                        <a:extLst>
                          <a:ext uri="{FF2B5EF4-FFF2-40B4-BE49-F238E27FC236}">
                            <a16:creationId xmlns:a16="http://schemas.microsoft.com/office/drawing/2014/main" id="{629C08F0-1EB4-4025-BB0B-70B47211E6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0" name="Freeform 5">
                        <a:extLst>
                          <a:ext uri="{FF2B5EF4-FFF2-40B4-BE49-F238E27FC236}">
                            <a16:creationId xmlns:a16="http://schemas.microsoft.com/office/drawing/2014/main" id="{F9045A37-DE54-4D26-B310-D4E8D40886A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E5673F21-2381-4444-9D7E-8ADE2E194851}"/>
                      </a:ext>
                    </a:extLst>
                  </p:cNvPr>
                  <p:cNvGrpSpPr/>
                  <p:nvPr/>
                </p:nvGrpSpPr>
                <p:grpSpPr>
                  <a:xfrm>
                    <a:off x="3001301" y="3228636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92" name="Oval 591">
                      <a:extLst>
                        <a:ext uri="{FF2B5EF4-FFF2-40B4-BE49-F238E27FC236}">
                          <a16:creationId xmlns:a16="http://schemas.microsoft.com/office/drawing/2014/main" id="{34882488-6B86-458C-B827-A0761BC07AE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3" name="Freeform 10">
                      <a:extLst>
                        <a:ext uri="{FF2B5EF4-FFF2-40B4-BE49-F238E27FC236}">
                          <a16:creationId xmlns:a16="http://schemas.microsoft.com/office/drawing/2014/main" id="{CAB126AB-5162-4B18-8B56-50D67D0C6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68" name="Group 167">
                    <a:extLst>
                      <a:ext uri="{FF2B5EF4-FFF2-40B4-BE49-F238E27FC236}">
                        <a16:creationId xmlns:a16="http://schemas.microsoft.com/office/drawing/2014/main" id="{3940343A-E080-49B3-8905-D0F75BADD419}"/>
                      </a:ext>
                    </a:extLst>
                  </p:cNvPr>
                  <p:cNvGrpSpPr/>
                  <p:nvPr/>
                </p:nvGrpSpPr>
                <p:grpSpPr>
                  <a:xfrm>
                    <a:off x="3526736" y="323122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85" name="Oval 584">
                      <a:extLst>
                        <a:ext uri="{FF2B5EF4-FFF2-40B4-BE49-F238E27FC236}">
                          <a16:creationId xmlns:a16="http://schemas.microsoft.com/office/drawing/2014/main" id="{46BF2CAB-71A8-412B-BE8C-1FB6A58BF68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86" name="Group 585">
                      <a:extLst>
                        <a:ext uri="{FF2B5EF4-FFF2-40B4-BE49-F238E27FC236}">
                          <a16:creationId xmlns:a16="http://schemas.microsoft.com/office/drawing/2014/main" id="{7C398E29-7565-426B-A561-490659F5B8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87" name="Freeform 34">
                        <a:extLst>
                          <a:ext uri="{FF2B5EF4-FFF2-40B4-BE49-F238E27FC236}">
                            <a16:creationId xmlns:a16="http://schemas.microsoft.com/office/drawing/2014/main" id="{07FE4DD2-C423-47EC-97AE-655210CD28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8" name="Freeform 37">
                        <a:extLst>
                          <a:ext uri="{FF2B5EF4-FFF2-40B4-BE49-F238E27FC236}">
                            <a16:creationId xmlns:a16="http://schemas.microsoft.com/office/drawing/2014/main" id="{14DF5C91-5C56-438B-A180-A0A3F13181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9" name="Freeform 39">
                        <a:extLst>
                          <a:ext uri="{FF2B5EF4-FFF2-40B4-BE49-F238E27FC236}">
                            <a16:creationId xmlns:a16="http://schemas.microsoft.com/office/drawing/2014/main" id="{AD085992-BEF2-4958-B188-A7641D78B4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0" name="Freeform 40">
                        <a:extLst>
                          <a:ext uri="{FF2B5EF4-FFF2-40B4-BE49-F238E27FC236}">
                            <a16:creationId xmlns:a16="http://schemas.microsoft.com/office/drawing/2014/main" id="{7E919D9F-5AA6-43A9-8D4D-FE81921949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1" name="Freeform 5">
                        <a:extLst>
                          <a:ext uri="{FF2B5EF4-FFF2-40B4-BE49-F238E27FC236}">
                            <a16:creationId xmlns:a16="http://schemas.microsoft.com/office/drawing/2014/main" id="{EDA13D47-9AFB-4BB7-BC99-17CBB0F796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9" name="Group 168">
                    <a:extLst>
                      <a:ext uri="{FF2B5EF4-FFF2-40B4-BE49-F238E27FC236}">
                        <a16:creationId xmlns:a16="http://schemas.microsoft.com/office/drawing/2014/main" id="{A0BD713D-4DA7-4797-8ADB-1DB6B170C5AC}"/>
                      </a:ext>
                    </a:extLst>
                  </p:cNvPr>
                  <p:cNvGrpSpPr/>
                  <p:nvPr/>
                </p:nvGrpSpPr>
                <p:grpSpPr>
                  <a:xfrm>
                    <a:off x="3285210" y="3453320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83" name="Oval 582">
                      <a:extLst>
                        <a:ext uri="{FF2B5EF4-FFF2-40B4-BE49-F238E27FC236}">
                          <a16:creationId xmlns:a16="http://schemas.microsoft.com/office/drawing/2014/main" id="{49F5A661-83C9-4BB5-9D4C-3521088546B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84" name="Freeform 10">
                      <a:extLst>
                        <a:ext uri="{FF2B5EF4-FFF2-40B4-BE49-F238E27FC236}">
                          <a16:creationId xmlns:a16="http://schemas.microsoft.com/office/drawing/2014/main" id="{6CF2F0EE-4917-4EF0-87A2-14ECB7AA8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DB690C56-E3C4-4C86-9389-FDC41A66E09A}"/>
                      </a:ext>
                    </a:extLst>
                  </p:cNvPr>
                  <p:cNvGrpSpPr/>
                  <p:nvPr/>
                </p:nvGrpSpPr>
                <p:grpSpPr>
                  <a:xfrm>
                    <a:off x="3339456" y="3168944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81" name="Oval 580">
                      <a:extLst>
                        <a:ext uri="{FF2B5EF4-FFF2-40B4-BE49-F238E27FC236}">
                          <a16:creationId xmlns:a16="http://schemas.microsoft.com/office/drawing/2014/main" id="{B6F0BAE8-DB21-4A3D-B584-D5BE0295D27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82" name="Freeform 10">
                      <a:extLst>
                        <a:ext uri="{FF2B5EF4-FFF2-40B4-BE49-F238E27FC236}">
                          <a16:creationId xmlns:a16="http://schemas.microsoft.com/office/drawing/2014/main" id="{F76300B4-7432-484D-B44E-0B9813F1E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BB135E03-92D7-41C8-8C76-078BD109A558}"/>
                      </a:ext>
                    </a:extLst>
                  </p:cNvPr>
                  <p:cNvGrpSpPr/>
                  <p:nvPr/>
                </p:nvGrpSpPr>
                <p:grpSpPr>
                  <a:xfrm>
                    <a:off x="3610618" y="313008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74" name="Oval 573">
                      <a:extLst>
                        <a:ext uri="{FF2B5EF4-FFF2-40B4-BE49-F238E27FC236}">
                          <a16:creationId xmlns:a16="http://schemas.microsoft.com/office/drawing/2014/main" id="{981267A1-761F-4E49-A4E7-0C842FACD0C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75" name="Group 574">
                      <a:extLst>
                        <a:ext uri="{FF2B5EF4-FFF2-40B4-BE49-F238E27FC236}">
                          <a16:creationId xmlns:a16="http://schemas.microsoft.com/office/drawing/2014/main" id="{3BE4E7AA-CD34-4B2A-BD1D-8BA131277E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76" name="Freeform 34">
                        <a:extLst>
                          <a:ext uri="{FF2B5EF4-FFF2-40B4-BE49-F238E27FC236}">
                            <a16:creationId xmlns:a16="http://schemas.microsoft.com/office/drawing/2014/main" id="{072B5251-2667-4F8A-A7D2-238028DA52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7" name="Freeform 37">
                        <a:extLst>
                          <a:ext uri="{FF2B5EF4-FFF2-40B4-BE49-F238E27FC236}">
                            <a16:creationId xmlns:a16="http://schemas.microsoft.com/office/drawing/2014/main" id="{10F541A6-1029-46BC-9F02-85E68B18E5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8" name="Freeform 39">
                        <a:extLst>
                          <a:ext uri="{FF2B5EF4-FFF2-40B4-BE49-F238E27FC236}">
                            <a16:creationId xmlns:a16="http://schemas.microsoft.com/office/drawing/2014/main" id="{20FA79F2-77B8-40BC-83F7-0E387DD6DC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9" name="Freeform 40">
                        <a:extLst>
                          <a:ext uri="{FF2B5EF4-FFF2-40B4-BE49-F238E27FC236}">
                            <a16:creationId xmlns:a16="http://schemas.microsoft.com/office/drawing/2014/main" id="{6A37249D-09F4-4811-AD22-9F9403496B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0" name="Freeform 5">
                        <a:extLst>
                          <a:ext uri="{FF2B5EF4-FFF2-40B4-BE49-F238E27FC236}">
                            <a16:creationId xmlns:a16="http://schemas.microsoft.com/office/drawing/2014/main" id="{C4CAD204-F8C5-49CC-AC5F-A1CEDAA9CB9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A7254991-7E7E-49A8-BF06-46F6ED686AFE}"/>
                      </a:ext>
                    </a:extLst>
                  </p:cNvPr>
                  <p:cNvGrpSpPr/>
                  <p:nvPr/>
                </p:nvGrpSpPr>
                <p:grpSpPr>
                  <a:xfrm>
                    <a:off x="3515161" y="301820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67" name="Oval 566">
                      <a:extLst>
                        <a:ext uri="{FF2B5EF4-FFF2-40B4-BE49-F238E27FC236}">
                          <a16:creationId xmlns:a16="http://schemas.microsoft.com/office/drawing/2014/main" id="{1FF3178D-A3AD-41F6-91EE-3445EA5E584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68" name="Group 567">
                      <a:extLst>
                        <a:ext uri="{FF2B5EF4-FFF2-40B4-BE49-F238E27FC236}">
                          <a16:creationId xmlns:a16="http://schemas.microsoft.com/office/drawing/2014/main" id="{32FEC1F7-0417-4AF9-86D2-57690F0081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69" name="Freeform 34">
                        <a:extLst>
                          <a:ext uri="{FF2B5EF4-FFF2-40B4-BE49-F238E27FC236}">
                            <a16:creationId xmlns:a16="http://schemas.microsoft.com/office/drawing/2014/main" id="{4426A60B-4237-41F0-9C1D-E623FBE1F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0" name="Freeform 37">
                        <a:extLst>
                          <a:ext uri="{FF2B5EF4-FFF2-40B4-BE49-F238E27FC236}">
                            <a16:creationId xmlns:a16="http://schemas.microsoft.com/office/drawing/2014/main" id="{0E81378C-95B0-47C3-9D3D-64A0C2164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1" name="Freeform 39">
                        <a:extLst>
                          <a:ext uri="{FF2B5EF4-FFF2-40B4-BE49-F238E27FC236}">
                            <a16:creationId xmlns:a16="http://schemas.microsoft.com/office/drawing/2014/main" id="{7F08A331-F330-4E2A-A96A-2D00B421A7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2" name="Freeform 40">
                        <a:extLst>
                          <a:ext uri="{FF2B5EF4-FFF2-40B4-BE49-F238E27FC236}">
                            <a16:creationId xmlns:a16="http://schemas.microsoft.com/office/drawing/2014/main" id="{140F7504-CAA0-4D93-B2B8-EDB8E42B4F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3" name="Freeform 5">
                        <a:extLst>
                          <a:ext uri="{FF2B5EF4-FFF2-40B4-BE49-F238E27FC236}">
                            <a16:creationId xmlns:a16="http://schemas.microsoft.com/office/drawing/2014/main" id="{16EE0775-521F-4F7F-8CA6-98526672A5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B456F4D1-C620-4B53-AE71-C593FD78B36D}"/>
                      </a:ext>
                    </a:extLst>
                  </p:cNvPr>
                  <p:cNvGrpSpPr/>
                  <p:nvPr/>
                </p:nvGrpSpPr>
                <p:grpSpPr>
                  <a:xfrm>
                    <a:off x="3584436" y="2988961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65" name="Oval 564">
                      <a:extLst>
                        <a:ext uri="{FF2B5EF4-FFF2-40B4-BE49-F238E27FC236}">
                          <a16:creationId xmlns:a16="http://schemas.microsoft.com/office/drawing/2014/main" id="{E85D0A37-3F87-40D2-A675-282F817438A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66" name="Freeform 10">
                      <a:extLst>
                        <a:ext uri="{FF2B5EF4-FFF2-40B4-BE49-F238E27FC236}">
                          <a16:creationId xmlns:a16="http://schemas.microsoft.com/office/drawing/2014/main" id="{0D7A8700-6D76-409B-87E4-6E898F81D0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4C06F545-95EC-4FC6-B9E0-8C4574DA2827}"/>
                      </a:ext>
                    </a:extLst>
                  </p:cNvPr>
                  <p:cNvGrpSpPr/>
                  <p:nvPr/>
                </p:nvGrpSpPr>
                <p:grpSpPr>
                  <a:xfrm>
                    <a:off x="1930285" y="297017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58" name="Oval 557">
                      <a:extLst>
                        <a:ext uri="{FF2B5EF4-FFF2-40B4-BE49-F238E27FC236}">
                          <a16:creationId xmlns:a16="http://schemas.microsoft.com/office/drawing/2014/main" id="{A091253E-5D78-48A1-ABAF-D95894F8D5A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59" name="Group 558">
                      <a:extLst>
                        <a:ext uri="{FF2B5EF4-FFF2-40B4-BE49-F238E27FC236}">
                          <a16:creationId xmlns:a16="http://schemas.microsoft.com/office/drawing/2014/main" id="{30D03C1E-DAF2-43A1-BA3E-A36E8E95D2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60" name="Freeform 34">
                        <a:extLst>
                          <a:ext uri="{FF2B5EF4-FFF2-40B4-BE49-F238E27FC236}">
                            <a16:creationId xmlns:a16="http://schemas.microsoft.com/office/drawing/2014/main" id="{8477BC36-2591-4F2C-9237-909DF6CA2F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1" name="Freeform 37">
                        <a:extLst>
                          <a:ext uri="{FF2B5EF4-FFF2-40B4-BE49-F238E27FC236}">
                            <a16:creationId xmlns:a16="http://schemas.microsoft.com/office/drawing/2014/main" id="{CBA7FE91-0AAE-4031-8069-B05E3B425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2" name="Freeform 39">
                        <a:extLst>
                          <a:ext uri="{FF2B5EF4-FFF2-40B4-BE49-F238E27FC236}">
                            <a16:creationId xmlns:a16="http://schemas.microsoft.com/office/drawing/2014/main" id="{3AD1D373-CDDA-48D3-A2FA-65ECF04D83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3" name="Freeform 40">
                        <a:extLst>
                          <a:ext uri="{FF2B5EF4-FFF2-40B4-BE49-F238E27FC236}">
                            <a16:creationId xmlns:a16="http://schemas.microsoft.com/office/drawing/2014/main" id="{5A717DF4-BE86-4964-9796-09D5D7966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4" name="Freeform 5">
                        <a:extLst>
                          <a:ext uri="{FF2B5EF4-FFF2-40B4-BE49-F238E27FC236}">
                            <a16:creationId xmlns:a16="http://schemas.microsoft.com/office/drawing/2014/main" id="{23E60C2B-142B-44E7-B7C9-09FE82C93CB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8388CFA7-1686-4EE2-AA8C-7F3219966652}"/>
                      </a:ext>
                    </a:extLst>
                  </p:cNvPr>
                  <p:cNvGrpSpPr/>
                  <p:nvPr/>
                </p:nvGrpSpPr>
                <p:grpSpPr>
                  <a:xfrm>
                    <a:off x="1948343" y="2887411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51" name="Oval 550">
                      <a:extLst>
                        <a:ext uri="{FF2B5EF4-FFF2-40B4-BE49-F238E27FC236}">
                          <a16:creationId xmlns:a16="http://schemas.microsoft.com/office/drawing/2014/main" id="{381DC509-E3CA-449D-83E6-6D5B50504D4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52" name="Group 551">
                      <a:extLst>
                        <a:ext uri="{FF2B5EF4-FFF2-40B4-BE49-F238E27FC236}">
                          <a16:creationId xmlns:a16="http://schemas.microsoft.com/office/drawing/2014/main" id="{078AEE4A-CF7B-467B-8C6F-002E1DD33B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53" name="Freeform 34">
                        <a:extLst>
                          <a:ext uri="{FF2B5EF4-FFF2-40B4-BE49-F238E27FC236}">
                            <a16:creationId xmlns:a16="http://schemas.microsoft.com/office/drawing/2014/main" id="{C127C846-B886-4428-8239-FE91EB1EE1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4" name="Freeform 37">
                        <a:extLst>
                          <a:ext uri="{FF2B5EF4-FFF2-40B4-BE49-F238E27FC236}">
                            <a16:creationId xmlns:a16="http://schemas.microsoft.com/office/drawing/2014/main" id="{D768E5AE-0146-44CF-9ED7-B92053C87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5" name="Freeform 39">
                        <a:extLst>
                          <a:ext uri="{FF2B5EF4-FFF2-40B4-BE49-F238E27FC236}">
                            <a16:creationId xmlns:a16="http://schemas.microsoft.com/office/drawing/2014/main" id="{99697A8E-120C-494F-A763-B30EC225FC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6" name="Freeform 40">
                        <a:extLst>
                          <a:ext uri="{FF2B5EF4-FFF2-40B4-BE49-F238E27FC236}">
                            <a16:creationId xmlns:a16="http://schemas.microsoft.com/office/drawing/2014/main" id="{883BECC8-6C31-4503-B587-73E2E1511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7" name="Freeform 5">
                        <a:extLst>
                          <a:ext uri="{FF2B5EF4-FFF2-40B4-BE49-F238E27FC236}">
                            <a16:creationId xmlns:a16="http://schemas.microsoft.com/office/drawing/2014/main" id="{862FC6D1-286F-4C4C-9C9B-598E484D572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02F19947-2938-4F1A-99DB-BFC716920DCD}"/>
                      </a:ext>
                    </a:extLst>
                  </p:cNvPr>
                  <p:cNvGrpSpPr/>
                  <p:nvPr/>
                </p:nvGrpSpPr>
                <p:grpSpPr>
                  <a:xfrm>
                    <a:off x="2060951" y="302519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549" name="Oval 548">
                      <a:extLst>
                        <a:ext uri="{FF2B5EF4-FFF2-40B4-BE49-F238E27FC236}">
                          <a16:creationId xmlns:a16="http://schemas.microsoft.com/office/drawing/2014/main" id="{01216117-0B6E-405D-ACBA-58B83282AFB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50" name="Freeform 10">
                      <a:extLst>
                        <a:ext uri="{FF2B5EF4-FFF2-40B4-BE49-F238E27FC236}">
                          <a16:creationId xmlns:a16="http://schemas.microsoft.com/office/drawing/2014/main" id="{44AC7320-92DD-428E-8B36-81684369C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547" name="Freeform 40">
                    <a:extLst>
                      <a:ext uri="{FF2B5EF4-FFF2-40B4-BE49-F238E27FC236}">
                        <a16:creationId xmlns:a16="http://schemas.microsoft.com/office/drawing/2014/main" id="{0DA1D8F5-189F-46CA-909F-BDD2A7C40699}"/>
                      </a:ext>
                    </a:extLst>
                  </p:cNvPr>
                  <p:cNvSpPr/>
                  <p:nvPr/>
                </p:nvSpPr>
                <p:spPr>
                  <a:xfrm>
                    <a:off x="1162073" y="2366943"/>
                    <a:ext cx="21639" cy="35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2200" h="3441700">
                        <a:moveTo>
                          <a:pt x="107950" y="2076450"/>
                        </a:moveTo>
                        <a:lnTo>
                          <a:pt x="107950" y="3155950"/>
                        </a:lnTo>
                        <a:lnTo>
                          <a:pt x="1416050" y="3340100"/>
                        </a:lnTo>
                        <a:lnTo>
                          <a:pt x="1416050" y="2133600"/>
                        </a:lnTo>
                        <a:close/>
                        <a:moveTo>
                          <a:pt x="107950" y="1774825"/>
                        </a:moveTo>
                        <a:lnTo>
                          <a:pt x="107950" y="1984375"/>
                        </a:lnTo>
                        <a:lnTo>
                          <a:pt x="1422400" y="2035175"/>
                        </a:lnTo>
                        <a:lnTo>
                          <a:pt x="1422400" y="1790700"/>
                        </a:lnTo>
                        <a:close/>
                        <a:moveTo>
                          <a:pt x="1422400" y="1457325"/>
                        </a:moveTo>
                        <a:lnTo>
                          <a:pt x="111125" y="1470025"/>
                        </a:lnTo>
                        <a:lnTo>
                          <a:pt x="111125" y="1679575"/>
                        </a:lnTo>
                        <a:lnTo>
                          <a:pt x="1422400" y="1701800"/>
                        </a:lnTo>
                        <a:close/>
                        <a:moveTo>
                          <a:pt x="1428750" y="1117600"/>
                        </a:moveTo>
                        <a:lnTo>
                          <a:pt x="111125" y="1168400"/>
                        </a:lnTo>
                        <a:lnTo>
                          <a:pt x="111125" y="1381125"/>
                        </a:lnTo>
                        <a:lnTo>
                          <a:pt x="1428750" y="1362075"/>
                        </a:lnTo>
                        <a:close/>
                        <a:moveTo>
                          <a:pt x="1431925" y="777875"/>
                        </a:moveTo>
                        <a:lnTo>
                          <a:pt x="117475" y="863600"/>
                        </a:lnTo>
                        <a:lnTo>
                          <a:pt x="117475" y="1082675"/>
                        </a:lnTo>
                        <a:lnTo>
                          <a:pt x="1431925" y="1022350"/>
                        </a:lnTo>
                        <a:close/>
                        <a:moveTo>
                          <a:pt x="1431925" y="444500"/>
                        </a:moveTo>
                        <a:lnTo>
                          <a:pt x="120650" y="561975"/>
                        </a:lnTo>
                        <a:lnTo>
                          <a:pt x="120650" y="784225"/>
                        </a:lnTo>
                        <a:lnTo>
                          <a:pt x="1431925" y="692150"/>
                        </a:lnTo>
                        <a:close/>
                        <a:moveTo>
                          <a:pt x="1435100" y="107950"/>
                        </a:moveTo>
                        <a:lnTo>
                          <a:pt x="123825" y="263525"/>
                        </a:lnTo>
                        <a:lnTo>
                          <a:pt x="123825" y="476250"/>
                        </a:lnTo>
                        <a:lnTo>
                          <a:pt x="1435100" y="349250"/>
                        </a:lnTo>
                        <a:close/>
                        <a:moveTo>
                          <a:pt x="1568450" y="0"/>
                        </a:moveTo>
                        <a:lnTo>
                          <a:pt x="2362200" y="254000"/>
                        </a:lnTo>
                        <a:lnTo>
                          <a:pt x="2330450" y="3155950"/>
                        </a:lnTo>
                        <a:lnTo>
                          <a:pt x="1524000" y="3441700"/>
                        </a:lnTo>
                        <a:lnTo>
                          <a:pt x="0" y="3213100"/>
                        </a:lnTo>
                        <a:lnTo>
                          <a:pt x="0" y="19685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vert="horz" wrap="square" lIns="89639" tIns="44819" rIns="89639" bIns="44819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2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63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45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27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09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090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72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54" algn="l" defTabSz="914363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896091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57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ACE71090-49D7-411F-9D45-06467D5B5443}"/>
                      </a:ext>
                    </a:extLst>
                  </p:cNvPr>
                  <p:cNvGrpSpPr/>
                  <p:nvPr/>
                </p:nvGrpSpPr>
                <p:grpSpPr>
                  <a:xfrm>
                    <a:off x="6371821" y="589657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35" name="Oval 534">
                      <a:extLst>
                        <a:ext uri="{FF2B5EF4-FFF2-40B4-BE49-F238E27FC236}">
                          <a16:creationId xmlns:a16="http://schemas.microsoft.com/office/drawing/2014/main" id="{2C8A619B-C4A5-43EA-9D6B-B9092460BC3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36" name="Group 535">
                      <a:extLst>
                        <a:ext uri="{FF2B5EF4-FFF2-40B4-BE49-F238E27FC236}">
                          <a16:creationId xmlns:a16="http://schemas.microsoft.com/office/drawing/2014/main" id="{B96D4A9B-E2EA-4D32-9A1D-41B3E96C48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37" name="Freeform 34">
                        <a:extLst>
                          <a:ext uri="{FF2B5EF4-FFF2-40B4-BE49-F238E27FC236}">
                            <a16:creationId xmlns:a16="http://schemas.microsoft.com/office/drawing/2014/main" id="{2DB2FA45-67A7-4912-99EA-3996A0BD44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8" name="Freeform 37">
                        <a:extLst>
                          <a:ext uri="{FF2B5EF4-FFF2-40B4-BE49-F238E27FC236}">
                            <a16:creationId xmlns:a16="http://schemas.microsoft.com/office/drawing/2014/main" id="{60D5AD9E-316C-401C-90A4-8EB722C530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9" name="Freeform 39">
                        <a:extLst>
                          <a:ext uri="{FF2B5EF4-FFF2-40B4-BE49-F238E27FC236}">
                            <a16:creationId xmlns:a16="http://schemas.microsoft.com/office/drawing/2014/main" id="{28D0FF5B-619F-4B0D-93EE-CBD62101D5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0" name="Freeform 40">
                        <a:extLst>
                          <a:ext uri="{FF2B5EF4-FFF2-40B4-BE49-F238E27FC236}">
                            <a16:creationId xmlns:a16="http://schemas.microsoft.com/office/drawing/2014/main" id="{F7E23B00-7A72-43D0-8756-2A9125B62F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1" name="Freeform 5">
                        <a:extLst>
                          <a:ext uri="{FF2B5EF4-FFF2-40B4-BE49-F238E27FC236}">
                            <a16:creationId xmlns:a16="http://schemas.microsoft.com/office/drawing/2014/main" id="{7F4A074F-4906-4F9B-AD04-8FDB8B0CD0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2EE47DB7-52B5-4314-840E-33572C71E3C7}"/>
                      </a:ext>
                    </a:extLst>
                  </p:cNvPr>
                  <p:cNvGrpSpPr/>
                  <p:nvPr/>
                </p:nvGrpSpPr>
                <p:grpSpPr>
                  <a:xfrm>
                    <a:off x="6681787" y="557501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28" name="Oval 527">
                      <a:extLst>
                        <a:ext uri="{FF2B5EF4-FFF2-40B4-BE49-F238E27FC236}">
                          <a16:creationId xmlns:a16="http://schemas.microsoft.com/office/drawing/2014/main" id="{681A3DC8-EC88-441E-8A96-0BDBBC9096E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29" name="Group 528">
                      <a:extLst>
                        <a:ext uri="{FF2B5EF4-FFF2-40B4-BE49-F238E27FC236}">
                          <a16:creationId xmlns:a16="http://schemas.microsoft.com/office/drawing/2014/main" id="{99797D7A-0B36-417C-8D43-98C100E2F3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30" name="Freeform 34">
                        <a:extLst>
                          <a:ext uri="{FF2B5EF4-FFF2-40B4-BE49-F238E27FC236}">
                            <a16:creationId xmlns:a16="http://schemas.microsoft.com/office/drawing/2014/main" id="{C7DED3B5-6713-4330-8655-5CAD13CFD5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1" name="Freeform 37">
                        <a:extLst>
                          <a:ext uri="{FF2B5EF4-FFF2-40B4-BE49-F238E27FC236}">
                            <a16:creationId xmlns:a16="http://schemas.microsoft.com/office/drawing/2014/main" id="{F809AA72-AFBB-4612-B1BD-0986A40E3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2" name="Freeform 39">
                        <a:extLst>
                          <a:ext uri="{FF2B5EF4-FFF2-40B4-BE49-F238E27FC236}">
                            <a16:creationId xmlns:a16="http://schemas.microsoft.com/office/drawing/2014/main" id="{C71441FE-23F5-4110-9185-76DBC2FD40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3" name="Freeform 40">
                        <a:extLst>
                          <a:ext uri="{FF2B5EF4-FFF2-40B4-BE49-F238E27FC236}">
                            <a16:creationId xmlns:a16="http://schemas.microsoft.com/office/drawing/2014/main" id="{D6997856-DDC8-410B-B27F-35C2CFD29C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4" name="Freeform 5">
                        <a:extLst>
                          <a:ext uri="{FF2B5EF4-FFF2-40B4-BE49-F238E27FC236}">
                            <a16:creationId xmlns:a16="http://schemas.microsoft.com/office/drawing/2014/main" id="{6F9126CC-78A6-4CF5-BDE3-43F2974A15E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22" name="Group 521">
                    <a:extLst>
                      <a:ext uri="{FF2B5EF4-FFF2-40B4-BE49-F238E27FC236}">
                        <a16:creationId xmlns:a16="http://schemas.microsoft.com/office/drawing/2014/main" id="{0CED0FF6-D1C2-438F-BBF7-D5AC720BE0B9}"/>
                      </a:ext>
                    </a:extLst>
                  </p:cNvPr>
                  <p:cNvGrpSpPr/>
                  <p:nvPr/>
                </p:nvGrpSpPr>
                <p:grpSpPr>
                  <a:xfrm>
                    <a:off x="6235522" y="4961188"/>
                    <a:ext cx="90308" cy="81468"/>
                    <a:chOff x="1302898" y="1640683"/>
                    <a:chExt cx="1201027" cy="1083468"/>
                  </a:xfrm>
                </p:grpSpPr>
                <p:sp>
                  <p:nvSpPr>
                    <p:cNvPr id="523" name="Freeform 34">
                      <a:extLst>
                        <a:ext uri="{FF2B5EF4-FFF2-40B4-BE49-F238E27FC236}">
                          <a16:creationId xmlns:a16="http://schemas.microsoft.com/office/drawing/2014/main" id="{AD7FA234-9325-4E63-9791-575CA90D1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4727" y="1710961"/>
                      <a:ext cx="508874" cy="9679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62200" h="3441700">
                          <a:moveTo>
                            <a:pt x="107950" y="2076450"/>
                          </a:moveTo>
                          <a:lnTo>
                            <a:pt x="107950" y="3155950"/>
                          </a:lnTo>
                          <a:lnTo>
                            <a:pt x="1416050" y="3340100"/>
                          </a:lnTo>
                          <a:lnTo>
                            <a:pt x="1416050" y="2133600"/>
                          </a:lnTo>
                          <a:close/>
                          <a:moveTo>
                            <a:pt x="107950" y="1774825"/>
                          </a:moveTo>
                          <a:lnTo>
                            <a:pt x="107950" y="1984375"/>
                          </a:lnTo>
                          <a:lnTo>
                            <a:pt x="1422400" y="2035175"/>
                          </a:lnTo>
                          <a:lnTo>
                            <a:pt x="1422400" y="1790700"/>
                          </a:lnTo>
                          <a:close/>
                          <a:moveTo>
                            <a:pt x="1422400" y="1457325"/>
                          </a:moveTo>
                          <a:lnTo>
                            <a:pt x="111125" y="1470025"/>
                          </a:lnTo>
                          <a:lnTo>
                            <a:pt x="111125" y="1679575"/>
                          </a:lnTo>
                          <a:lnTo>
                            <a:pt x="1422400" y="1701800"/>
                          </a:lnTo>
                          <a:close/>
                          <a:moveTo>
                            <a:pt x="1428750" y="1117600"/>
                          </a:moveTo>
                          <a:lnTo>
                            <a:pt x="111125" y="1168400"/>
                          </a:lnTo>
                          <a:lnTo>
                            <a:pt x="111125" y="1381125"/>
                          </a:lnTo>
                          <a:lnTo>
                            <a:pt x="1428750" y="1362075"/>
                          </a:lnTo>
                          <a:close/>
                          <a:moveTo>
                            <a:pt x="1431925" y="777875"/>
                          </a:moveTo>
                          <a:lnTo>
                            <a:pt x="117475" y="863600"/>
                          </a:lnTo>
                          <a:lnTo>
                            <a:pt x="117475" y="1082675"/>
                          </a:lnTo>
                          <a:lnTo>
                            <a:pt x="1431925" y="1022350"/>
                          </a:lnTo>
                          <a:close/>
                          <a:moveTo>
                            <a:pt x="1431925" y="444500"/>
                          </a:moveTo>
                          <a:lnTo>
                            <a:pt x="120650" y="561975"/>
                          </a:lnTo>
                          <a:lnTo>
                            <a:pt x="120650" y="784225"/>
                          </a:lnTo>
                          <a:lnTo>
                            <a:pt x="1431925" y="692150"/>
                          </a:lnTo>
                          <a:close/>
                          <a:moveTo>
                            <a:pt x="1435100" y="107950"/>
                          </a:moveTo>
                          <a:lnTo>
                            <a:pt x="123825" y="263525"/>
                          </a:lnTo>
                          <a:lnTo>
                            <a:pt x="123825" y="476250"/>
                          </a:lnTo>
                          <a:lnTo>
                            <a:pt x="1435100" y="349250"/>
                          </a:lnTo>
                          <a:close/>
                          <a:moveTo>
                            <a:pt x="1568450" y="0"/>
                          </a:moveTo>
                          <a:lnTo>
                            <a:pt x="2362200" y="254000"/>
                          </a:lnTo>
                          <a:lnTo>
                            <a:pt x="2330450" y="3155950"/>
                          </a:lnTo>
                          <a:lnTo>
                            <a:pt x="1524000" y="3441700"/>
                          </a:lnTo>
                          <a:lnTo>
                            <a:pt x="0" y="3213100"/>
                          </a:lnTo>
                          <a:lnTo>
                            <a:pt x="0" y="19685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vert="horz" wrap="square" lIns="89639" tIns="44819" rIns="89639" bIns="44819" numCol="1" rtlCol="0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57" b="0" i="0" u="none" strike="noStrike" kern="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7" name="Freeform 5">
                      <a:extLst>
                        <a:ext uri="{FF2B5EF4-FFF2-40B4-BE49-F238E27FC236}">
                          <a16:creationId xmlns:a16="http://schemas.microsoft.com/office/drawing/2014/main" id="{5CAE0315-F89D-4D27-A695-0A852B0E398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302898" y="1640683"/>
                      <a:ext cx="1201027" cy="1083468"/>
                    </a:xfrm>
                    <a:custGeom>
                      <a:avLst/>
                      <a:gdLst>
                        <a:gd name="connsiteX0" fmla="*/ 7144 w 1352550"/>
                        <a:gd name="connsiteY0" fmla="*/ 54769 h 1064419"/>
                        <a:gd name="connsiteX1" fmla="*/ 381000 w 1352550"/>
                        <a:gd name="connsiteY1" fmla="*/ 0 h 1064419"/>
                        <a:gd name="connsiteX2" fmla="*/ 1352550 w 1352550"/>
                        <a:gd name="connsiteY2" fmla="*/ 328613 h 1064419"/>
                        <a:gd name="connsiteX3" fmla="*/ 1345407 w 1352550"/>
                        <a:gd name="connsiteY3" fmla="*/ 676275 h 1064419"/>
                        <a:gd name="connsiteX4" fmla="*/ 371475 w 1352550"/>
                        <a:gd name="connsiteY4" fmla="*/ 1064419 h 1064419"/>
                        <a:gd name="connsiteX5" fmla="*/ 0 w 1352550"/>
                        <a:gd name="connsiteY5" fmla="*/ 992981 h 1064419"/>
                        <a:gd name="connsiteX6" fmla="*/ 7144 w 1352550"/>
                        <a:gd name="connsiteY6" fmla="*/ 54769 h 1064419"/>
                        <a:gd name="connsiteX0" fmla="*/ 7144 w 1352550"/>
                        <a:gd name="connsiteY0" fmla="*/ 43588 h 1053238"/>
                        <a:gd name="connsiteX1" fmla="*/ 416928 w 1352550"/>
                        <a:gd name="connsiteY1" fmla="*/ 0 h 1053238"/>
                        <a:gd name="connsiteX2" fmla="*/ 1352550 w 1352550"/>
                        <a:gd name="connsiteY2" fmla="*/ 317432 h 1053238"/>
                        <a:gd name="connsiteX3" fmla="*/ 1345407 w 1352550"/>
                        <a:gd name="connsiteY3" fmla="*/ 665094 h 1053238"/>
                        <a:gd name="connsiteX4" fmla="*/ 371475 w 1352550"/>
                        <a:gd name="connsiteY4" fmla="*/ 1053238 h 1053238"/>
                        <a:gd name="connsiteX5" fmla="*/ 0 w 1352550"/>
                        <a:gd name="connsiteY5" fmla="*/ 981800 h 1053238"/>
                        <a:gd name="connsiteX6" fmla="*/ 7144 w 1352550"/>
                        <a:gd name="connsiteY6" fmla="*/ 43588 h 1053238"/>
                        <a:gd name="connsiteX0" fmla="*/ 37940 w 1352550"/>
                        <a:gd name="connsiteY0" fmla="*/ 65949 h 1053238"/>
                        <a:gd name="connsiteX1" fmla="*/ 416928 w 1352550"/>
                        <a:gd name="connsiteY1" fmla="*/ 0 h 1053238"/>
                        <a:gd name="connsiteX2" fmla="*/ 1352550 w 1352550"/>
                        <a:gd name="connsiteY2" fmla="*/ 317432 h 1053238"/>
                        <a:gd name="connsiteX3" fmla="*/ 1345407 w 1352550"/>
                        <a:gd name="connsiteY3" fmla="*/ 665094 h 1053238"/>
                        <a:gd name="connsiteX4" fmla="*/ 371475 w 1352550"/>
                        <a:gd name="connsiteY4" fmla="*/ 1053238 h 1053238"/>
                        <a:gd name="connsiteX5" fmla="*/ 0 w 1352550"/>
                        <a:gd name="connsiteY5" fmla="*/ 981800 h 1053238"/>
                        <a:gd name="connsiteX6" fmla="*/ 37940 w 1352550"/>
                        <a:gd name="connsiteY6" fmla="*/ 65949 h 1053238"/>
                        <a:gd name="connsiteX0" fmla="*/ 720 w 1315330"/>
                        <a:gd name="connsiteY0" fmla="*/ 65949 h 1053238"/>
                        <a:gd name="connsiteX1" fmla="*/ 379708 w 1315330"/>
                        <a:gd name="connsiteY1" fmla="*/ 0 h 1053238"/>
                        <a:gd name="connsiteX2" fmla="*/ 1315330 w 1315330"/>
                        <a:gd name="connsiteY2" fmla="*/ 317432 h 1053238"/>
                        <a:gd name="connsiteX3" fmla="*/ 1308187 w 1315330"/>
                        <a:gd name="connsiteY3" fmla="*/ 665094 h 1053238"/>
                        <a:gd name="connsiteX4" fmla="*/ 334255 w 1315330"/>
                        <a:gd name="connsiteY4" fmla="*/ 1053238 h 1053238"/>
                        <a:gd name="connsiteX5" fmla="*/ 8975 w 1315330"/>
                        <a:gd name="connsiteY5" fmla="*/ 950494 h 1053238"/>
                        <a:gd name="connsiteX6" fmla="*/ 720 w 1315330"/>
                        <a:gd name="connsiteY6" fmla="*/ 65949 h 1053238"/>
                        <a:gd name="connsiteX0" fmla="*/ 720 w 1315330"/>
                        <a:gd name="connsiteY0" fmla="*/ 65949 h 1004042"/>
                        <a:gd name="connsiteX1" fmla="*/ 379708 w 1315330"/>
                        <a:gd name="connsiteY1" fmla="*/ 0 h 1004042"/>
                        <a:gd name="connsiteX2" fmla="*/ 1315330 w 1315330"/>
                        <a:gd name="connsiteY2" fmla="*/ 317432 h 1004042"/>
                        <a:gd name="connsiteX3" fmla="*/ 1308187 w 1315330"/>
                        <a:gd name="connsiteY3" fmla="*/ 665094 h 1004042"/>
                        <a:gd name="connsiteX4" fmla="*/ 372750 w 1315330"/>
                        <a:gd name="connsiteY4" fmla="*/ 1004042 h 1004042"/>
                        <a:gd name="connsiteX5" fmla="*/ 8975 w 1315330"/>
                        <a:gd name="connsiteY5" fmla="*/ 950494 h 1004042"/>
                        <a:gd name="connsiteX6" fmla="*/ 720 w 1315330"/>
                        <a:gd name="connsiteY6" fmla="*/ 65949 h 1004042"/>
                        <a:gd name="connsiteX0" fmla="*/ 720 w 1323584"/>
                        <a:gd name="connsiteY0" fmla="*/ 65949 h 1004042"/>
                        <a:gd name="connsiteX1" fmla="*/ 379708 w 1323584"/>
                        <a:gd name="connsiteY1" fmla="*/ 0 h 1004042"/>
                        <a:gd name="connsiteX2" fmla="*/ 1315330 w 1323584"/>
                        <a:gd name="connsiteY2" fmla="*/ 317432 h 1004042"/>
                        <a:gd name="connsiteX3" fmla="*/ 1323584 w 1323584"/>
                        <a:gd name="connsiteY3" fmla="*/ 680746 h 1004042"/>
                        <a:gd name="connsiteX4" fmla="*/ 372750 w 1323584"/>
                        <a:gd name="connsiteY4" fmla="*/ 1004042 h 1004042"/>
                        <a:gd name="connsiteX5" fmla="*/ 8975 w 1323584"/>
                        <a:gd name="connsiteY5" fmla="*/ 950494 h 1004042"/>
                        <a:gd name="connsiteX6" fmla="*/ 720 w 1323584"/>
                        <a:gd name="connsiteY6" fmla="*/ 65949 h 1004042"/>
                        <a:gd name="connsiteX0" fmla="*/ 720 w 1315330"/>
                        <a:gd name="connsiteY0" fmla="*/ 65949 h 1004042"/>
                        <a:gd name="connsiteX1" fmla="*/ 379708 w 1315330"/>
                        <a:gd name="connsiteY1" fmla="*/ 0 h 1004042"/>
                        <a:gd name="connsiteX2" fmla="*/ 1315330 w 1315330"/>
                        <a:gd name="connsiteY2" fmla="*/ 317432 h 1004042"/>
                        <a:gd name="connsiteX3" fmla="*/ 1287655 w 1315330"/>
                        <a:gd name="connsiteY3" fmla="*/ 689691 h 1004042"/>
                        <a:gd name="connsiteX4" fmla="*/ 372750 w 1315330"/>
                        <a:gd name="connsiteY4" fmla="*/ 1004042 h 1004042"/>
                        <a:gd name="connsiteX5" fmla="*/ 8975 w 1315330"/>
                        <a:gd name="connsiteY5" fmla="*/ 950494 h 1004042"/>
                        <a:gd name="connsiteX6" fmla="*/ 720 w 1315330"/>
                        <a:gd name="connsiteY6" fmla="*/ 65949 h 1004042"/>
                        <a:gd name="connsiteX0" fmla="*/ 720 w 1289666"/>
                        <a:gd name="connsiteY0" fmla="*/ 65949 h 1004042"/>
                        <a:gd name="connsiteX1" fmla="*/ 379708 w 1289666"/>
                        <a:gd name="connsiteY1" fmla="*/ 0 h 1004042"/>
                        <a:gd name="connsiteX2" fmla="*/ 1289666 w 1289666"/>
                        <a:gd name="connsiteY2" fmla="*/ 301780 h 1004042"/>
                        <a:gd name="connsiteX3" fmla="*/ 1287655 w 1289666"/>
                        <a:gd name="connsiteY3" fmla="*/ 689691 h 1004042"/>
                        <a:gd name="connsiteX4" fmla="*/ 372750 w 1289666"/>
                        <a:gd name="connsiteY4" fmla="*/ 1004042 h 1004042"/>
                        <a:gd name="connsiteX5" fmla="*/ 8975 w 1289666"/>
                        <a:gd name="connsiteY5" fmla="*/ 950494 h 1004042"/>
                        <a:gd name="connsiteX6" fmla="*/ 720 w 1289666"/>
                        <a:gd name="connsiteY6" fmla="*/ 65949 h 1004042"/>
                        <a:gd name="connsiteX0" fmla="*/ 720 w 1299931"/>
                        <a:gd name="connsiteY0" fmla="*/ 65949 h 1004042"/>
                        <a:gd name="connsiteX1" fmla="*/ 379708 w 1299931"/>
                        <a:gd name="connsiteY1" fmla="*/ 0 h 1004042"/>
                        <a:gd name="connsiteX2" fmla="*/ 1299931 w 1299931"/>
                        <a:gd name="connsiteY2" fmla="*/ 277928 h 1004042"/>
                        <a:gd name="connsiteX3" fmla="*/ 1287655 w 1299931"/>
                        <a:gd name="connsiteY3" fmla="*/ 689691 h 1004042"/>
                        <a:gd name="connsiteX4" fmla="*/ 372750 w 1299931"/>
                        <a:gd name="connsiteY4" fmla="*/ 1004042 h 1004042"/>
                        <a:gd name="connsiteX5" fmla="*/ 8975 w 1299931"/>
                        <a:gd name="connsiteY5" fmla="*/ 950494 h 1004042"/>
                        <a:gd name="connsiteX6" fmla="*/ 720 w 1299931"/>
                        <a:gd name="connsiteY6" fmla="*/ 65949 h 1004042"/>
                        <a:gd name="connsiteX0" fmla="*/ 720 w 1287705"/>
                        <a:gd name="connsiteY0" fmla="*/ 65949 h 1004042"/>
                        <a:gd name="connsiteX1" fmla="*/ 379708 w 1287705"/>
                        <a:gd name="connsiteY1" fmla="*/ 0 h 1004042"/>
                        <a:gd name="connsiteX2" fmla="*/ 1282822 w 1287705"/>
                        <a:gd name="connsiteY2" fmla="*/ 274946 h 1004042"/>
                        <a:gd name="connsiteX3" fmla="*/ 1287655 w 1287705"/>
                        <a:gd name="connsiteY3" fmla="*/ 689691 h 1004042"/>
                        <a:gd name="connsiteX4" fmla="*/ 372750 w 1287705"/>
                        <a:gd name="connsiteY4" fmla="*/ 1004042 h 1004042"/>
                        <a:gd name="connsiteX5" fmla="*/ 8975 w 1287705"/>
                        <a:gd name="connsiteY5" fmla="*/ 950494 h 1004042"/>
                        <a:gd name="connsiteX6" fmla="*/ 720 w 1287705"/>
                        <a:gd name="connsiteY6" fmla="*/ 65949 h 1004042"/>
                        <a:gd name="connsiteX0" fmla="*/ 720 w 1293087"/>
                        <a:gd name="connsiteY0" fmla="*/ 65949 h 1004042"/>
                        <a:gd name="connsiteX1" fmla="*/ 379708 w 1293087"/>
                        <a:gd name="connsiteY1" fmla="*/ 0 h 1004042"/>
                        <a:gd name="connsiteX2" fmla="*/ 1293087 w 1293087"/>
                        <a:gd name="connsiteY2" fmla="*/ 271965 h 1004042"/>
                        <a:gd name="connsiteX3" fmla="*/ 1287655 w 1293087"/>
                        <a:gd name="connsiteY3" fmla="*/ 689691 h 1004042"/>
                        <a:gd name="connsiteX4" fmla="*/ 372750 w 1293087"/>
                        <a:gd name="connsiteY4" fmla="*/ 1004042 h 1004042"/>
                        <a:gd name="connsiteX5" fmla="*/ 8975 w 1293087"/>
                        <a:gd name="connsiteY5" fmla="*/ 950494 h 1004042"/>
                        <a:gd name="connsiteX6" fmla="*/ 720 w 1293087"/>
                        <a:gd name="connsiteY6" fmla="*/ 65949 h 1004042"/>
                        <a:gd name="connsiteX0" fmla="*/ 12275 w 1304642"/>
                        <a:gd name="connsiteY0" fmla="*/ 65949 h 1004042"/>
                        <a:gd name="connsiteX1" fmla="*/ 391263 w 1304642"/>
                        <a:gd name="connsiteY1" fmla="*/ 0 h 1004042"/>
                        <a:gd name="connsiteX2" fmla="*/ 1304642 w 1304642"/>
                        <a:gd name="connsiteY2" fmla="*/ 271965 h 1004042"/>
                        <a:gd name="connsiteX3" fmla="*/ 1299210 w 1304642"/>
                        <a:gd name="connsiteY3" fmla="*/ 689691 h 1004042"/>
                        <a:gd name="connsiteX4" fmla="*/ 384305 w 1304642"/>
                        <a:gd name="connsiteY4" fmla="*/ 1004042 h 1004042"/>
                        <a:gd name="connsiteX5" fmla="*/ 0 w 1304642"/>
                        <a:gd name="connsiteY5" fmla="*/ 948257 h 1004042"/>
                        <a:gd name="connsiteX6" fmla="*/ 12275 w 1304642"/>
                        <a:gd name="connsiteY6" fmla="*/ 65949 h 1004042"/>
                        <a:gd name="connsiteX0" fmla="*/ 2010 w 1294377"/>
                        <a:gd name="connsiteY0" fmla="*/ 65949 h 1004042"/>
                        <a:gd name="connsiteX1" fmla="*/ 380998 w 1294377"/>
                        <a:gd name="connsiteY1" fmla="*/ 0 h 1004042"/>
                        <a:gd name="connsiteX2" fmla="*/ 1294377 w 1294377"/>
                        <a:gd name="connsiteY2" fmla="*/ 271965 h 1004042"/>
                        <a:gd name="connsiteX3" fmla="*/ 1288945 w 1294377"/>
                        <a:gd name="connsiteY3" fmla="*/ 689691 h 1004042"/>
                        <a:gd name="connsiteX4" fmla="*/ 374040 w 1294377"/>
                        <a:gd name="connsiteY4" fmla="*/ 1004042 h 1004042"/>
                        <a:gd name="connsiteX5" fmla="*/ 0 w 1294377"/>
                        <a:gd name="connsiteY5" fmla="*/ 946021 h 1004042"/>
                        <a:gd name="connsiteX6" fmla="*/ 2010 w 1294377"/>
                        <a:gd name="connsiteY6" fmla="*/ 65949 h 1004042"/>
                        <a:gd name="connsiteX0" fmla="*/ 2010 w 1294377"/>
                        <a:gd name="connsiteY0" fmla="*/ 65949 h 1017459"/>
                        <a:gd name="connsiteX1" fmla="*/ 380998 w 1294377"/>
                        <a:gd name="connsiteY1" fmla="*/ 0 h 1017459"/>
                        <a:gd name="connsiteX2" fmla="*/ 1294377 w 1294377"/>
                        <a:gd name="connsiteY2" fmla="*/ 271965 h 1017459"/>
                        <a:gd name="connsiteX3" fmla="*/ 1288945 w 1294377"/>
                        <a:gd name="connsiteY3" fmla="*/ 689691 h 1017459"/>
                        <a:gd name="connsiteX4" fmla="*/ 371474 w 1294377"/>
                        <a:gd name="connsiteY4" fmla="*/ 1017459 h 1017459"/>
                        <a:gd name="connsiteX5" fmla="*/ 0 w 1294377"/>
                        <a:gd name="connsiteY5" fmla="*/ 946021 h 1017459"/>
                        <a:gd name="connsiteX6" fmla="*/ 2010 w 1294377"/>
                        <a:gd name="connsiteY6" fmla="*/ 65949 h 1017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94377" h="1017459">
                          <a:moveTo>
                            <a:pt x="2010" y="65949"/>
                          </a:moveTo>
                          <a:lnTo>
                            <a:pt x="380998" y="0"/>
                          </a:lnTo>
                          <a:lnTo>
                            <a:pt x="1294377" y="271965"/>
                          </a:lnTo>
                          <a:cubicBezTo>
                            <a:pt x="1293707" y="401269"/>
                            <a:pt x="1289615" y="560387"/>
                            <a:pt x="1288945" y="689691"/>
                          </a:cubicBezTo>
                          <a:lnTo>
                            <a:pt x="371474" y="1017459"/>
                          </a:lnTo>
                          <a:lnTo>
                            <a:pt x="0" y="946021"/>
                          </a:lnTo>
                          <a:cubicBezTo>
                            <a:pt x="1588" y="631696"/>
                            <a:pt x="-1959" y="375511"/>
                            <a:pt x="2010" y="65949"/>
                          </a:cubicBezTo>
                          <a:close/>
                        </a:path>
                      </a:pathLst>
                    </a:custGeom>
                    <a:noFill/>
                    <a:ln w="3175">
                      <a:solidFill>
                        <a:schemeClr val="bg1"/>
                      </a:solidFill>
                      <a:prstDash val="sysDash"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5F12D1A2-BF5B-49CC-B6CF-8B35CDE17A85}"/>
                      </a:ext>
                    </a:extLst>
                  </p:cNvPr>
                  <p:cNvGrpSpPr/>
                  <p:nvPr/>
                </p:nvGrpSpPr>
                <p:grpSpPr>
                  <a:xfrm>
                    <a:off x="7659205" y="389153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14" name="Oval 513">
                      <a:extLst>
                        <a:ext uri="{FF2B5EF4-FFF2-40B4-BE49-F238E27FC236}">
                          <a16:creationId xmlns:a16="http://schemas.microsoft.com/office/drawing/2014/main" id="{377E5A30-4342-4A07-9E2F-8ABFC70B570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15" name="Group 514">
                      <a:extLst>
                        <a:ext uri="{FF2B5EF4-FFF2-40B4-BE49-F238E27FC236}">
                          <a16:creationId xmlns:a16="http://schemas.microsoft.com/office/drawing/2014/main" id="{358CFD60-ED6F-43FD-9E76-964CA0D078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16" name="Freeform 34">
                        <a:extLst>
                          <a:ext uri="{FF2B5EF4-FFF2-40B4-BE49-F238E27FC236}">
                            <a16:creationId xmlns:a16="http://schemas.microsoft.com/office/drawing/2014/main" id="{CE20BA24-EB3F-48C0-96C0-45FCF6B728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7" name="Freeform 37">
                        <a:extLst>
                          <a:ext uri="{FF2B5EF4-FFF2-40B4-BE49-F238E27FC236}">
                            <a16:creationId xmlns:a16="http://schemas.microsoft.com/office/drawing/2014/main" id="{410A9C43-CD6D-4089-A3AA-F44C84126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8" name="Freeform 39">
                        <a:extLst>
                          <a:ext uri="{FF2B5EF4-FFF2-40B4-BE49-F238E27FC236}">
                            <a16:creationId xmlns:a16="http://schemas.microsoft.com/office/drawing/2014/main" id="{3E3C8CFF-F0A3-4CEF-A968-89127F238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9" name="Freeform 40">
                        <a:extLst>
                          <a:ext uri="{FF2B5EF4-FFF2-40B4-BE49-F238E27FC236}">
                            <a16:creationId xmlns:a16="http://schemas.microsoft.com/office/drawing/2014/main" id="{A472DF93-9B31-436A-9683-9FB514E52C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0" name="Freeform 5">
                        <a:extLst>
                          <a:ext uri="{FF2B5EF4-FFF2-40B4-BE49-F238E27FC236}">
                            <a16:creationId xmlns:a16="http://schemas.microsoft.com/office/drawing/2014/main" id="{F49D8AEF-92CD-4F18-B4C3-69A1FFE098C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B14981C4-2F08-4FC6-BD0A-4247B1A93D88}"/>
                      </a:ext>
                    </a:extLst>
                  </p:cNvPr>
                  <p:cNvGrpSpPr/>
                  <p:nvPr/>
                </p:nvGrpSpPr>
                <p:grpSpPr>
                  <a:xfrm>
                    <a:off x="7574787" y="379882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07" name="Oval 506">
                      <a:extLst>
                        <a:ext uri="{FF2B5EF4-FFF2-40B4-BE49-F238E27FC236}">
                          <a16:creationId xmlns:a16="http://schemas.microsoft.com/office/drawing/2014/main" id="{7BFF8EAC-EC44-4CC3-AAB1-3EB2BEC999E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08" name="Group 507">
                      <a:extLst>
                        <a:ext uri="{FF2B5EF4-FFF2-40B4-BE49-F238E27FC236}">
                          <a16:creationId xmlns:a16="http://schemas.microsoft.com/office/drawing/2014/main" id="{C5DC0752-BB94-4AD8-9BF0-64CA3343CE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09" name="Freeform 34">
                        <a:extLst>
                          <a:ext uri="{FF2B5EF4-FFF2-40B4-BE49-F238E27FC236}">
                            <a16:creationId xmlns:a16="http://schemas.microsoft.com/office/drawing/2014/main" id="{227E7EF4-BE34-4F58-8134-874DECC83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0" name="Freeform 37">
                        <a:extLst>
                          <a:ext uri="{FF2B5EF4-FFF2-40B4-BE49-F238E27FC236}">
                            <a16:creationId xmlns:a16="http://schemas.microsoft.com/office/drawing/2014/main" id="{C89382A3-9BD3-42DF-8987-9A65C59751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1" name="Freeform 39">
                        <a:extLst>
                          <a:ext uri="{FF2B5EF4-FFF2-40B4-BE49-F238E27FC236}">
                            <a16:creationId xmlns:a16="http://schemas.microsoft.com/office/drawing/2014/main" id="{BC2A0AB9-3971-454A-B142-EEC06C7A05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2" name="Freeform 40">
                        <a:extLst>
                          <a:ext uri="{FF2B5EF4-FFF2-40B4-BE49-F238E27FC236}">
                            <a16:creationId xmlns:a16="http://schemas.microsoft.com/office/drawing/2014/main" id="{35ADF2C2-F6F7-441E-AA11-44DCC9AFD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3" name="Freeform 5">
                        <a:extLst>
                          <a:ext uri="{FF2B5EF4-FFF2-40B4-BE49-F238E27FC236}">
                            <a16:creationId xmlns:a16="http://schemas.microsoft.com/office/drawing/2014/main" id="{92285F93-D0F3-4F3B-99C2-F7BD402B9FE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4D4926D5-22F0-4218-AE54-EDFBBED83094}"/>
                      </a:ext>
                    </a:extLst>
                  </p:cNvPr>
                  <p:cNvGrpSpPr/>
                  <p:nvPr/>
                </p:nvGrpSpPr>
                <p:grpSpPr>
                  <a:xfrm>
                    <a:off x="7421402" y="384300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500" name="Oval 499">
                      <a:extLst>
                        <a:ext uri="{FF2B5EF4-FFF2-40B4-BE49-F238E27FC236}">
                          <a16:creationId xmlns:a16="http://schemas.microsoft.com/office/drawing/2014/main" id="{BD8CB924-F144-4DF5-B892-010064136A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01" name="Group 500">
                      <a:extLst>
                        <a:ext uri="{FF2B5EF4-FFF2-40B4-BE49-F238E27FC236}">
                          <a16:creationId xmlns:a16="http://schemas.microsoft.com/office/drawing/2014/main" id="{C063B8EC-4FF5-4DFB-AA6D-602365955D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502" name="Freeform 34">
                        <a:extLst>
                          <a:ext uri="{FF2B5EF4-FFF2-40B4-BE49-F238E27FC236}">
                            <a16:creationId xmlns:a16="http://schemas.microsoft.com/office/drawing/2014/main" id="{2DE39B23-6C60-4B75-B09B-DDD96E63A9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3" name="Freeform 37">
                        <a:extLst>
                          <a:ext uri="{FF2B5EF4-FFF2-40B4-BE49-F238E27FC236}">
                            <a16:creationId xmlns:a16="http://schemas.microsoft.com/office/drawing/2014/main" id="{E860B22B-6F69-4752-812A-76A3E4032A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4" name="Freeform 39">
                        <a:extLst>
                          <a:ext uri="{FF2B5EF4-FFF2-40B4-BE49-F238E27FC236}">
                            <a16:creationId xmlns:a16="http://schemas.microsoft.com/office/drawing/2014/main" id="{F9980855-0A15-40FE-9D49-ABD3886D93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5" name="Freeform 40">
                        <a:extLst>
                          <a:ext uri="{FF2B5EF4-FFF2-40B4-BE49-F238E27FC236}">
                            <a16:creationId xmlns:a16="http://schemas.microsoft.com/office/drawing/2014/main" id="{A0D96E15-4F8B-4353-A038-7F7EF0D0E0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6" name="Freeform 5">
                        <a:extLst>
                          <a:ext uri="{FF2B5EF4-FFF2-40B4-BE49-F238E27FC236}">
                            <a16:creationId xmlns:a16="http://schemas.microsoft.com/office/drawing/2014/main" id="{C70C6B26-636E-4665-A3EC-FCEEDA4509B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9C3DD55F-5CAC-4F98-9A55-75927BA178FF}"/>
                      </a:ext>
                    </a:extLst>
                  </p:cNvPr>
                  <p:cNvGrpSpPr/>
                  <p:nvPr/>
                </p:nvGrpSpPr>
                <p:grpSpPr>
                  <a:xfrm>
                    <a:off x="7355894" y="375247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93" name="Oval 492">
                      <a:extLst>
                        <a:ext uri="{FF2B5EF4-FFF2-40B4-BE49-F238E27FC236}">
                          <a16:creationId xmlns:a16="http://schemas.microsoft.com/office/drawing/2014/main" id="{EA0E21EF-FF50-456C-8B16-28112C00A18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94" name="Group 493">
                      <a:extLst>
                        <a:ext uri="{FF2B5EF4-FFF2-40B4-BE49-F238E27FC236}">
                          <a16:creationId xmlns:a16="http://schemas.microsoft.com/office/drawing/2014/main" id="{52999DF1-BFCB-47E5-B908-F442673E8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95" name="Freeform 34">
                        <a:extLst>
                          <a:ext uri="{FF2B5EF4-FFF2-40B4-BE49-F238E27FC236}">
                            <a16:creationId xmlns:a16="http://schemas.microsoft.com/office/drawing/2014/main" id="{A537B6DB-09C9-4C6D-8276-F9CB48FC96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6" name="Freeform 37">
                        <a:extLst>
                          <a:ext uri="{FF2B5EF4-FFF2-40B4-BE49-F238E27FC236}">
                            <a16:creationId xmlns:a16="http://schemas.microsoft.com/office/drawing/2014/main" id="{34E4FEBD-5655-4727-88BE-0D3F700426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7" name="Freeform 39">
                        <a:extLst>
                          <a:ext uri="{FF2B5EF4-FFF2-40B4-BE49-F238E27FC236}">
                            <a16:creationId xmlns:a16="http://schemas.microsoft.com/office/drawing/2014/main" id="{DA5B4BE7-709E-45D4-819D-E3ABE23CF0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8" name="Freeform 40">
                        <a:extLst>
                          <a:ext uri="{FF2B5EF4-FFF2-40B4-BE49-F238E27FC236}">
                            <a16:creationId xmlns:a16="http://schemas.microsoft.com/office/drawing/2014/main" id="{F099B2A0-F49B-46E5-84CE-15E451CF5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9" name="Freeform 5">
                        <a:extLst>
                          <a:ext uri="{FF2B5EF4-FFF2-40B4-BE49-F238E27FC236}">
                            <a16:creationId xmlns:a16="http://schemas.microsoft.com/office/drawing/2014/main" id="{B190EFC9-1E7E-4344-8B1E-9A2C043620B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AB2A13B8-C288-48F5-9302-AC19270B5882}"/>
                      </a:ext>
                    </a:extLst>
                  </p:cNvPr>
                  <p:cNvGrpSpPr/>
                  <p:nvPr/>
                </p:nvGrpSpPr>
                <p:grpSpPr>
                  <a:xfrm>
                    <a:off x="8358732" y="4471451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86" name="Oval 485">
                      <a:extLst>
                        <a:ext uri="{FF2B5EF4-FFF2-40B4-BE49-F238E27FC236}">
                          <a16:creationId xmlns:a16="http://schemas.microsoft.com/office/drawing/2014/main" id="{43D4BA8E-D85F-4085-806B-B502A3E15D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87" name="Group 486">
                      <a:extLst>
                        <a:ext uri="{FF2B5EF4-FFF2-40B4-BE49-F238E27FC236}">
                          <a16:creationId xmlns:a16="http://schemas.microsoft.com/office/drawing/2014/main" id="{ECB081F1-A925-4E86-BD69-D5DABEB61B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88" name="Freeform 34">
                        <a:extLst>
                          <a:ext uri="{FF2B5EF4-FFF2-40B4-BE49-F238E27FC236}">
                            <a16:creationId xmlns:a16="http://schemas.microsoft.com/office/drawing/2014/main" id="{F5D72EE6-E8B9-4779-8A4A-964F97827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9" name="Freeform 37">
                        <a:extLst>
                          <a:ext uri="{FF2B5EF4-FFF2-40B4-BE49-F238E27FC236}">
                            <a16:creationId xmlns:a16="http://schemas.microsoft.com/office/drawing/2014/main" id="{E04AD47E-625E-430A-96E1-14ADA95B03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0" name="Freeform 39">
                        <a:extLst>
                          <a:ext uri="{FF2B5EF4-FFF2-40B4-BE49-F238E27FC236}">
                            <a16:creationId xmlns:a16="http://schemas.microsoft.com/office/drawing/2014/main" id="{B05C84C2-FB26-4F91-8DBF-899012BD6A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1" name="Freeform 40">
                        <a:extLst>
                          <a:ext uri="{FF2B5EF4-FFF2-40B4-BE49-F238E27FC236}">
                            <a16:creationId xmlns:a16="http://schemas.microsoft.com/office/drawing/2014/main" id="{5C23494C-A38D-44F1-A4FB-7C00EC1C7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2" name="Freeform 5">
                        <a:extLst>
                          <a:ext uri="{FF2B5EF4-FFF2-40B4-BE49-F238E27FC236}">
                            <a16:creationId xmlns:a16="http://schemas.microsoft.com/office/drawing/2014/main" id="{AC2B6649-7E95-44A9-BFE4-53E7F5FC3F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99D5A371-84C8-486D-A55F-D6F1946EF235}"/>
                      </a:ext>
                    </a:extLst>
                  </p:cNvPr>
                  <p:cNvGrpSpPr/>
                  <p:nvPr/>
                </p:nvGrpSpPr>
                <p:grpSpPr>
                  <a:xfrm>
                    <a:off x="8279282" y="377959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79" name="Oval 478">
                      <a:extLst>
                        <a:ext uri="{FF2B5EF4-FFF2-40B4-BE49-F238E27FC236}">
                          <a16:creationId xmlns:a16="http://schemas.microsoft.com/office/drawing/2014/main" id="{BD88A445-4ABB-4F5C-90C2-8E91C82A063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80" name="Group 479">
                      <a:extLst>
                        <a:ext uri="{FF2B5EF4-FFF2-40B4-BE49-F238E27FC236}">
                          <a16:creationId xmlns:a16="http://schemas.microsoft.com/office/drawing/2014/main" id="{2F5F255F-DA40-4C76-9BCD-F1F65DA471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81" name="Freeform 34">
                        <a:extLst>
                          <a:ext uri="{FF2B5EF4-FFF2-40B4-BE49-F238E27FC236}">
                            <a16:creationId xmlns:a16="http://schemas.microsoft.com/office/drawing/2014/main" id="{38429A8B-EE19-4A79-9E8F-09AB7E07F6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2" name="Freeform 37">
                        <a:extLst>
                          <a:ext uri="{FF2B5EF4-FFF2-40B4-BE49-F238E27FC236}">
                            <a16:creationId xmlns:a16="http://schemas.microsoft.com/office/drawing/2014/main" id="{87AF1AFB-15C6-4FFE-B0C8-B27B62611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3" name="Freeform 39">
                        <a:extLst>
                          <a:ext uri="{FF2B5EF4-FFF2-40B4-BE49-F238E27FC236}">
                            <a16:creationId xmlns:a16="http://schemas.microsoft.com/office/drawing/2014/main" id="{1A8BA8E1-510D-4AFB-8D7C-297C4C5B87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4" name="Freeform 40">
                        <a:extLst>
                          <a:ext uri="{FF2B5EF4-FFF2-40B4-BE49-F238E27FC236}">
                            <a16:creationId xmlns:a16="http://schemas.microsoft.com/office/drawing/2014/main" id="{A71CF4AC-1751-4BEE-9F23-5790688A3E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5" name="Freeform 5">
                        <a:extLst>
                          <a:ext uri="{FF2B5EF4-FFF2-40B4-BE49-F238E27FC236}">
                            <a16:creationId xmlns:a16="http://schemas.microsoft.com/office/drawing/2014/main" id="{0431995A-C3E9-4A18-B374-4C3D65FB024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54A03C57-45C7-4678-833F-2012E7997D07}"/>
                      </a:ext>
                    </a:extLst>
                  </p:cNvPr>
                  <p:cNvGrpSpPr/>
                  <p:nvPr/>
                </p:nvGrpSpPr>
                <p:grpSpPr>
                  <a:xfrm>
                    <a:off x="8101503" y="3936536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77" name="Oval 476">
                      <a:extLst>
                        <a:ext uri="{FF2B5EF4-FFF2-40B4-BE49-F238E27FC236}">
                          <a16:creationId xmlns:a16="http://schemas.microsoft.com/office/drawing/2014/main" id="{BA7853CF-4726-43CF-9CF6-CAE9F4ED23A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8" name="Freeform 10">
                      <a:extLst>
                        <a:ext uri="{FF2B5EF4-FFF2-40B4-BE49-F238E27FC236}">
                          <a16:creationId xmlns:a16="http://schemas.microsoft.com/office/drawing/2014/main" id="{29A2B4EC-496C-45D7-B8F1-2BC620B401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211089C9-A32C-4C7D-A0BC-6AA8CBD460F3}"/>
                      </a:ext>
                    </a:extLst>
                  </p:cNvPr>
                  <p:cNvGrpSpPr/>
                  <p:nvPr/>
                </p:nvGrpSpPr>
                <p:grpSpPr>
                  <a:xfrm>
                    <a:off x="8139273" y="4017327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75" name="Oval 474">
                      <a:extLst>
                        <a:ext uri="{FF2B5EF4-FFF2-40B4-BE49-F238E27FC236}">
                          <a16:creationId xmlns:a16="http://schemas.microsoft.com/office/drawing/2014/main" id="{D60336F9-01EE-4000-96F1-FE3A7537C46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6" name="Freeform 10">
                      <a:extLst>
                        <a:ext uri="{FF2B5EF4-FFF2-40B4-BE49-F238E27FC236}">
                          <a16:creationId xmlns:a16="http://schemas.microsoft.com/office/drawing/2014/main" id="{BA538B63-FBAD-466C-92B3-0C0B71FBA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EB8ACCAB-F045-42C1-B76F-A1B4D71FAA51}"/>
                      </a:ext>
                    </a:extLst>
                  </p:cNvPr>
                  <p:cNvGrpSpPr/>
                  <p:nvPr/>
                </p:nvGrpSpPr>
                <p:grpSpPr>
                  <a:xfrm>
                    <a:off x="8310065" y="4212589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73" name="Oval 472">
                      <a:extLst>
                        <a:ext uri="{FF2B5EF4-FFF2-40B4-BE49-F238E27FC236}">
                          <a16:creationId xmlns:a16="http://schemas.microsoft.com/office/drawing/2014/main" id="{400F8B12-8F89-4C8A-A18B-2306E9B8F5C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4" name="Freeform 10">
                      <a:extLst>
                        <a:ext uri="{FF2B5EF4-FFF2-40B4-BE49-F238E27FC236}">
                          <a16:creationId xmlns:a16="http://schemas.microsoft.com/office/drawing/2014/main" id="{140ABF19-1548-47FA-94E7-4E0135CF0B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E12CA7F4-C043-4DE1-827B-C4FAC3C0D22E}"/>
                      </a:ext>
                    </a:extLst>
                  </p:cNvPr>
                  <p:cNvGrpSpPr/>
                  <p:nvPr/>
                </p:nvGrpSpPr>
                <p:grpSpPr>
                  <a:xfrm>
                    <a:off x="8965083" y="423402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66" name="Oval 465">
                      <a:extLst>
                        <a:ext uri="{FF2B5EF4-FFF2-40B4-BE49-F238E27FC236}">
                          <a16:creationId xmlns:a16="http://schemas.microsoft.com/office/drawing/2014/main" id="{A962CAF3-E7DB-46FB-B0FD-59B3BD389BB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67" name="Group 466">
                      <a:extLst>
                        <a:ext uri="{FF2B5EF4-FFF2-40B4-BE49-F238E27FC236}">
                          <a16:creationId xmlns:a16="http://schemas.microsoft.com/office/drawing/2014/main" id="{58608406-19DE-48A3-8EF1-652D9D5BC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68" name="Freeform 34">
                        <a:extLst>
                          <a:ext uri="{FF2B5EF4-FFF2-40B4-BE49-F238E27FC236}">
                            <a16:creationId xmlns:a16="http://schemas.microsoft.com/office/drawing/2014/main" id="{A563B0A4-CD76-4617-9755-56FAF4BAF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9" name="Freeform 37">
                        <a:extLst>
                          <a:ext uri="{FF2B5EF4-FFF2-40B4-BE49-F238E27FC236}">
                            <a16:creationId xmlns:a16="http://schemas.microsoft.com/office/drawing/2014/main" id="{2AA78514-CFC0-446E-A3A0-2E4B706B5B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0" name="Freeform 39">
                        <a:extLst>
                          <a:ext uri="{FF2B5EF4-FFF2-40B4-BE49-F238E27FC236}">
                            <a16:creationId xmlns:a16="http://schemas.microsoft.com/office/drawing/2014/main" id="{B8EB5EAB-0857-4CAE-AABD-F366C092D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1" name="Freeform 40">
                        <a:extLst>
                          <a:ext uri="{FF2B5EF4-FFF2-40B4-BE49-F238E27FC236}">
                            <a16:creationId xmlns:a16="http://schemas.microsoft.com/office/drawing/2014/main" id="{3C5B9FD5-2647-4E11-88FE-96140C31A1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2" name="Freeform 5">
                        <a:extLst>
                          <a:ext uri="{FF2B5EF4-FFF2-40B4-BE49-F238E27FC236}">
                            <a16:creationId xmlns:a16="http://schemas.microsoft.com/office/drawing/2014/main" id="{259CF1B8-F29C-4715-BADA-80072B0AC54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54BFE9C1-CC28-47D9-BE47-4E89EDE611F4}"/>
                      </a:ext>
                    </a:extLst>
                  </p:cNvPr>
                  <p:cNvGrpSpPr/>
                  <p:nvPr/>
                </p:nvGrpSpPr>
                <p:grpSpPr>
                  <a:xfrm>
                    <a:off x="8984296" y="456265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59" name="Oval 458">
                      <a:extLst>
                        <a:ext uri="{FF2B5EF4-FFF2-40B4-BE49-F238E27FC236}">
                          <a16:creationId xmlns:a16="http://schemas.microsoft.com/office/drawing/2014/main" id="{847F9B7B-FDB4-427B-BA55-91DEC2530C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60" name="Group 459">
                      <a:extLst>
                        <a:ext uri="{FF2B5EF4-FFF2-40B4-BE49-F238E27FC236}">
                          <a16:creationId xmlns:a16="http://schemas.microsoft.com/office/drawing/2014/main" id="{AD988CA5-54E1-48D7-9D85-799C8EB926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61" name="Freeform 34">
                        <a:extLst>
                          <a:ext uri="{FF2B5EF4-FFF2-40B4-BE49-F238E27FC236}">
                            <a16:creationId xmlns:a16="http://schemas.microsoft.com/office/drawing/2014/main" id="{A9DA2E7C-62E8-4754-A7DA-1B2A7A131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2" name="Freeform 37">
                        <a:extLst>
                          <a:ext uri="{FF2B5EF4-FFF2-40B4-BE49-F238E27FC236}">
                            <a16:creationId xmlns:a16="http://schemas.microsoft.com/office/drawing/2014/main" id="{5F2FF1A8-009A-45BA-A0D1-C4E9D21589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3" name="Freeform 39">
                        <a:extLst>
                          <a:ext uri="{FF2B5EF4-FFF2-40B4-BE49-F238E27FC236}">
                            <a16:creationId xmlns:a16="http://schemas.microsoft.com/office/drawing/2014/main" id="{45735190-DE1B-4E56-B5F6-E367BA87D9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4" name="Freeform 40">
                        <a:extLst>
                          <a:ext uri="{FF2B5EF4-FFF2-40B4-BE49-F238E27FC236}">
                            <a16:creationId xmlns:a16="http://schemas.microsoft.com/office/drawing/2014/main" id="{0284272F-30A4-4C8B-835C-288ACE2E9F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5" name="Freeform 5">
                        <a:extLst>
                          <a:ext uri="{FF2B5EF4-FFF2-40B4-BE49-F238E27FC236}">
                            <a16:creationId xmlns:a16="http://schemas.microsoft.com/office/drawing/2014/main" id="{EC6A1A47-7E23-4500-B8F0-E2D10B2E612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CA7E24E3-0441-4EFB-8E12-33B39946408D}"/>
                      </a:ext>
                    </a:extLst>
                  </p:cNvPr>
                  <p:cNvGrpSpPr/>
                  <p:nvPr/>
                </p:nvGrpSpPr>
                <p:grpSpPr>
                  <a:xfrm>
                    <a:off x="9065695" y="4625407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57" name="Oval 456">
                      <a:extLst>
                        <a:ext uri="{FF2B5EF4-FFF2-40B4-BE49-F238E27FC236}">
                          <a16:creationId xmlns:a16="http://schemas.microsoft.com/office/drawing/2014/main" id="{CEC7BB65-D581-4628-B4D9-F8AEB4C785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8" name="Freeform 10">
                      <a:extLst>
                        <a:ext uri="{FF2B5EF4-FFF2-40B4-BE49-F238E27FC236}">
                          <a16:creationId xmlns:a16="http://schemas.microsoft.com/office/drawing/2014/main" id="{4F5B2A4A-4AC0-4B86-BD50-89542D637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984A609D-9B5C-477C-B9B7-71C4D14ED5CC}"/>
                      </a:ext>
                    </a:extLst>
                  </p:cNvPr>
                  <p:cNvGrpSpPr/>
                  <p:nvPr/>
                </p:nvGrpSpPr>
                <p:grpSpPr>
                  <a:xfrm>
                    <a:off x="9130227" y="469323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55" name="Oval 454">
                      <a:extLst>
                        <a:ext uri="{FF2B5EF4-FFF2-40B4-BE49-F238E27FC236}">
                          <a16:creationId xmlns:a16="http://schemas.microsoft.com/office/drawing/2014/main" id="{CF5CAC33-24D6-4EE6-BCEA-E2FBFE3B858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6" name="Freeform 10">
                      <a:extLst>
                        <a:ext uri="{FF2B5EF4-FFF2-40B4-BE49-F238E27FC236}">
                          <a16:creationId xmlns:a16="http://schemas.microsoft.com/office/drawing/2014/main" id="{8F9CE630-A84F-471B-B820-5547C36A3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4" name="Group 193">
                    <a:extLst>
                      <a:ext uri="{FF2B5EF4-FFF2-40B4-BE49-F238E27FC236}">
                        <a16:creationId xmlns:a16="http://schemas.microsoft.com/office/drawing/2014/main" id="{AEF58C78-846B-4BE6-B249-DDEA26EDF0F7}"/>
                      </a:ext>
                    </a:extLst>
                  </p:cNvPr>
                  <p:cNvGrpSpPr/>
                  <p:nvPr/>
                </p:nvGrpSpPr>
                <p:grpSpPr>
                  <a:xfrm>
                    <a:off x="9461015" y="587654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48" name="Oval 447">
                      <a:extLst>
                        <a:ext uri="{FF2B5EF4-FFF2-40B4-BE49-F238E27FC236}">
                          <a16:creationId xmlns:a16="http://schemas.microsoft.com/office/drawing/2014/main" id="{475D54DF-A954-464F-AF64-5C35E14AA7A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49" name="Group 448">
                      <a:extLst>
                        <a:ext uri="{FF2B5EF4-FFF2-40B4-BE49-F238E27FC236}">
                          <a16:creationId xmlns:a16="http://schemas.microsoft.com/office/drawing/2014/main" id="{E583E4A0-807D-418F-A8C8-5646B86E47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50" name="Freeform 34">
                        <a:extLst>
                          <a:ext uri="{FF2B5EF4-FFF2-40B4-BE49-F238E27FC236}">
                            <a16:creationId xmlns:a16="http://schemas.microsoft.com/office/drawing/2014/main" id="{54BD8589-864A-4B34-9623-8538F5BB33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" name="Freeform 37">
                        <a:extLst>
                          <a:ext uri="{FF2B5EF4-FFF2-40B4-BE49-F238E27FC236}">
                            <a16:creationId xmlns:a16="http://schemas.microsoft.com/office/drawing/2014/main" id="{0A75E9D4-2D37-4A32-A585-ABBFAE3BC4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" name="Freeform 39">
                        <a:extLst>
                          <a:ext uri="{FF2B5EF4-FFF2-40B4-BE49-F238E27FC236}">
                            <a16:creationId xmlns:a16="http://schemas.microsoft.com/office/drawing/2014/main" id="{59F41D3C-9AFD-4341-B549-6CDA2F2FED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" name="Freeform 40">
                        <a:extLst>
                          <a:ext uri="{FF2B5EF4-FFF2-40B4-BE49-F238E27FC236}">
                            <a16:creationId xmlns:a16="http://schemas.microsoft.com/office/drawing/2014/main" id="{1A340C58-30A5-40BD-B03E-63BD71CAE7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4" name="Freeform 5">
                        <a:extLst>
                          <a:ext uri="{FF2B5EF4-FFF2-40B4-BE49-F238E27FC236}">
                            <a16:creationId xmlns:a16="http://schemas.microsoft.com/office/drawing/2014/main" id="{C58D980B-647A-4485-9ECF-6BF502900A1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5" name="Group 194">
                    <a:extLst>
                      <a:ext uri="{FF2B5EF4-FFF2-40B4-BE49-F238E27FC236}">
                        <a16:creationId xmlns:a16="http://schemas.microsoft.com/office/drawing/2014/main" id="{6555636E-4BEA-4580-800F-59257A27DD7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2561" y="6094415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46" name="Oval 445">
                      <a:extLst>
                        <a:ext uri="{FF2B5EF4-FFF2-40B4-BE49-F238E27FC236}">
                          <a16:creationId xmlns:a16="http://schemas.microsoft.com/office/drawing/2014/main" id="{6915CB78-510D-402C-A764-D5F1BEAFFC5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7" name="Freeform 10">
                      <a:extLst>
                        <a:ext uri="{FF2B5EF4-FFF2-40B4-BE49-F238E27FC236}">
                          <a16:creationId xmlns:a16="http://schemas.microsoft.com/office/drawing/2014/main" id="{2B9FFFD4-A8EC-4B01-9188-794E76BE7A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6" name="Group 195">
                    <a:extLst>
                      <a:ext uri="{FF2B5EF4-FFF2-40B4-BE49-F238E27FC236}">
                        <a16:creationId xmlns:a16="http://schemas.microsoft.com/office/drawing/2014/main" id="{4B0E8E88-6F50-4D31-9257-46A36DC33EEA}"/>
                      </a:ext>
                    </a:extLst>
                  </p:cNvPr>
                  <p:cNvGrpSpPr/>
                  <p:nvPr/>
                </p:nvGrpSpPr>
                <p:grpSpPr>
                  <a:xfrm>
                    <a:off x="10553982" y="5958094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39" name="Oval 438">
                      <a:extLst>
                        <a:ext uri="{FF2B5EF4-FFF2-40B4-BE49-F238E27FC236}">
                          <a16:creationId xmlns:a16="http://schemas.microsoft.com/office/drawing/2014/main" id="{440C0309-E02C-4DCC-8EE5-257BFBB773C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40" name="Group 439">
                      <a:extLst>
                        <a:ext uri="{FF2B5EF4-FFF2-40B4-BE49-F238E27FC236}">
                          <a16:creationId xmlns:a16="http://schemas.microsoft.com/office/drawing/2014/main" id="{F953BBE5-B8CF-4A18-8FF2-4B7CED95D3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41" name="Freeform 34">
                        <a:extLst>
                          <a:ext uri="{FF2B5EF4-FFF2-40B4-BE49-F238E27FC236}">
                            <a16:creationId xmlns:a16="http://schemas.microsoft.com/office/drawing/2014/main" id="{3F00E1BC-9CCE-452A-B10C-1157B6A03C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" name="Freeform 37">
                        <a:extLst>
                          <a:ext uri="{FF2B5EF4-FFF2-40B4-BE49-F238E27FC236}">
                            <a16:creationId xmlns:a16="http://schemas.microsoft.com/office/drawing/2014/main" id="{C363F66B-34A1-4C72-B10F-7B6D23B32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3" name="Freeform 39">
                        <a:extLst>
                          <a:ext uri="{FF2B5EF4-FFF2-40B4-BE49-F238E27FC236}">
                            <a16:creationId xmlns:a16="http://schemas.microsoft.com/office/drawing/2014/main" id="{FDB55A55-8AAA-4AD1-92CC-151978E97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" name="Freeform 40">
                        <a:extLst>
                          <a:ext uri="{FF2B5EF4-FFF2-40B4-BE49-F238E27FC236}">
                            <a16:creationId xmlns:a16="http://schemas.microsoft.com/office/drawing/2014/main" id="{4B569E0D-B3DF-47FB-91CD-3744F34D60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" name="Freeform 5">
                        <a:extLst>
                          <a:ext uri="{FF2B5EF4-FFF2-40B4-BE49-F238E27FC236}">
                            <a16:creationId xmlns:a16="http://schemas.microsoft.com/office/drawing/2014/main" id="{E9218575-7923-4DD3-9A9B-ADA051B7F13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E7557354-44F3-43BB-A4C8-E36BD02B1ADE}"/>
                      </a:ext>
                    </a:extLst>
                  </p:cNvPr>
                  <p:cNvGrpSpPr/>
                  <p:nvPr/>
                </p:nvGrpSpPr>
                <p:grpSpPr>
                  <a:xfrm>
                    <a:off x="10612354" y="563881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32" name="Oval 431">
                      <a:extLst>
                        <a:ext uri="{FF2B5EF4-FFF2-40B4-BE49-F238E27FC236}">
                          <a16:creationId xmlns:a16="http://schemas.microsoft.com/office/drawing/2014/main" id="{4D164BD3-A818-4D2E-9F29-1FB7E1F326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33" name="Group 432">
                      <a:extLst>
                        <a:ext uri="{FF2B5EF4-FFF2-40B4-BE49-F238E27FC236}">
                          <a16:creationId xmlns:a16="http://schemas.microsoft.com/office/drawing/2014/main" id="{5060EB5B-D36D-495D-8EFD-C9023A3188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34" name="Freeform 34">
                        <a:extLst>
                          <a:ext uri="{FF2B5EF4-FFF2-40B4-BE49-F238E27FC236}">
                            <a16:creationId xmlns:a16="http://schemas.microsoft.com/office/drawing/2014/main" id="{F65A64EB-C8C5-431B-A868-07FCC30F9D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" name="Freeform 37">
                        <a:extLst>
                          <a:ext uri="{FF2B5EF4-FFF2-40B4-BE49-F238E27FC236}">
                            <a16:creationId xmlns:a16="http://schemas.microsoft.com/office/drawing/2014/main" id="{3B3AA064-127B-43B0-8F23-256A2E21B0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" name="Freeform 39">
                        <a:extLst>
                          <a:ext uri="{FF2B5EF4-FFF2-40B4-BE49-F238E27FC236}">
                            <a16:creationId xmlns:a16="http://schemas.microsoft.com/office/drawing/2014/main" id="{95600F71-0EE2-4535-9D2B-4B42C4E56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" name="Freeform 40">
                        <a:extLst>
                          <a:ext uri="{FF2B5EF4-FFF2-40B4-BE49-F238E27FC236}">
                            <a16:creationId xmlns:a16="http://schemas.microsoft.com/office/drawing/2014/main" id="{1CBE0FA2-3CF8-44A2-BDAB-9ABE37D7E4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" name="Freeform 5">
                        <a:extLst>
                          <a:ext uri="{FF2B5EF4-FFF2-40B4-BE49-F238E27FC236}">
                            <a16:creationId xmlns:a16="http://schemas.microsoft.com/office/drawing/2014/main" id="{3A314F0B-4440-40B7-A0EA-86C7389273F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8" name="Group 197">
                    <a:extLst>
                      <a:ext uri="{FF2B5EF4-FFF2-40B4-BE49-F238E27FC236}">
                        <a16:creationId xmlns:a16="http://schemas.microsoft.com/office/drawing/2014/main" id="{3149C6D8-BFCB-42F6-BCC7-B53FA099AE09}"/>
                      </a:ext>
                    </a:extLst>
                  </p:cNvPr>
                  <p:cNvGrpSpPr/>
                  <p:nvPr/>
                </p:nvGrpSpPr>
                <p:grpSpPr>
                  <a:xfrm>
                    <a:off x="10543574" y="595939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30" name="Oval 429">
                      <a:extLst>
                        <a:ext uri="{FF2B5EF4-FFF2-40B4-BE49-F238E27FC236}">
                          <a16:creationId xmlns:a16="http://schemas.microsoft.com/office/drawing/2014/main" id="{CC8A2E21-760D-41FB-8327-DA15D1B8B28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31" name="Freeform 10">
                      <a:extLst>
                        <a:ext uri="{FF2B5EF4-FFF2-40B4-BE49-F238E27FC236}">
                          <a16:creationId xmlns:a16="http://schemas.microsoft.com/office/drawing/2014/main" id="{90207120-CD3A-47B1-B877-F5D0AB970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99" name="Group 198">
                    <a:extLst>
                      <a:ext uri="{FF2B5EF4-FFF2-40B4-BE49-F238E27FC236}">
                        <a16:creationId xmlns:a16="http://schemas.microsoft.com/office/drawing/2014/main" id="{1732843F-8F74-4E35-9008-ADF90DB1C313}"/>
                      </a:ext>
                    </a:extLst>
                  </p:cNvPr>
                  <p:cNvGrpSpPr/>
                  <p:nvPr/>
                </p:nvGrpSpPr>
                <p:grpSpPr>
                  <a:xfrm>
                    <a:off x="11296165" y="611585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23" name="Oval 422">
                      <a:extLst>
                        <a:ext uri="{FF2B5EF4-FFF2-40B4-BE49-F238E27FC236}">
                          <a16:creationId xmlns:a16="http://schemas.microsoft.com/office/drawing/2014/main" id="{DA2498E5-B2D2-430D-8367-32CB418E352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24" name="Group 423">
                      <a:extLst>
                        <a:ext uri="{FF2B5EF4-FFF2-40B4-BE49-F238E27FC236}">
                          <a16:creationId xmlns:a16="http://schemas.microsoft.com/office/drawing/2014/main" id="{B5C4F473-DBB8-4504-9677-7C38CB7226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25" name="Freeform 34">
                        <a:extLst>
                          <a:ext uri="{FF2B5EF4-FFF2-40B4-BE49-F238E27FC236}">
                            <a16:creationId xmlns:a16="http://schemas.microsoft.com/office/drawing/2014/main" id="{DD45BE08-D6F9-460E-A24F-50EEB8396D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" name="Freeform 37">
                        <a:extLst>
                          <a:ext uri="{FF2B5EF4-FFF2-40B4-BE49-F238E27FC236}">
                            <a16:creationId xmlns:a16="http://schemas.microsoft.com/office/drawing/2014/main" id="{C9544D97-0A79-4DDF-8A69-A0D9BEC7FA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" name="Freeform 39">
                        <a:extLst>
                          <a:ext uri="{FF2B5EF4-FFF2-40B4-BE49-F238E27FC236}">
                            <a16:creationId xmlns:a16="http://schemas.microsoft.com/office/drawing/2014/main" id="{CBA12ADD-4CAE-4257-9039-77453295C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" name="Freeform 40">
                        <a:extLst>
                          <a:ext uri="{FF2B5EF4-FFF2-40B4-BE49-F238E27FC236}">
                            <a16:creationId xmlns:a16="http://schemas.microsoft.com/office/drawing/2014/main" id="{6275F74E-DE9B-46FD-AFE2-217BA51707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" name="Freeform 5">
                        <a:extLst>
                          <a:ext uri="{FF2B5EF4-FFF2-40B4-BE49-F238E27FC236}">
                            <a16:creationId xmlns:a16="http://schemas.microsoft.com/office/drawing/2014/main" id="{1AC66E5D-01DE-43FF-97F3-68DB85DA70A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0" name="Group 199">
                    <a:extLst>
                      <a:ext uri="{FF2B5EF4-FFF2-40B4-BE49-F238E27FC236}">
                        <a16:creationId xmlns:a16="http://schemas.microsoft.com/office/drawing/2014/main" id="{A4CF4FEB-8EEB-433A-99E4-21F02A96A187}"/>
                      </a:ext>
                    </a:extLst>
                  </p:cNvPr>
                  <p:cNvGrpSpPr/>
                  <p:nvPr/>
                </p:nvGrpSpPr>
                <p:grpSpPr>
                  <a:xfrm>
                    <a:off x="10496419" y="4324031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16" name="Oval 415">
                      <a:extLst>
                        <a:ext uri="{FF2B5EF4-FFF2-40B4-BE49-F238E27FC236}">
                          <a16:creationId xmlns:a16="http://schemas.microsoft.com/office/drawing/2014/main" id="{AAF8FCD7-5846-4994-AA62-CE6CFA3CAB9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17" name="Group 416">
                      <a:extLst>
                        <a:ext uri="{FF2B5EF4-FFF2-40B4-BE49-F238E27FC236}">
                          <a16:creationId xmlns:a16="http://schemas.microsoft.com/office/drawing/2014/main" id="{F0109CE0-11DD-47BA-8219-AF2AEFADDF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18" name="Freeform 34">
                        <a:extLst>
                          <a:ext uri="{FF2B5EF4-FFF2-40B4-BE49-F238E27FC236}">
                            <a16:creationId xmlns:a16="http://schemas.microsoft.com/office/drawing/2014/main" id="{2381B812-3D9E-453F-BAE3-D37B4B9496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" name="Freeform 37">
                        <a:extLst>
                          <a:ext uri="{FF2B5EF4-FFF2-40B4-BE49-F238E27FC236}">
                            <a16:creationId xmlns:a16="http://schemas.microsoft.com/office/drawing/2014/main" id="{2B8B0F14-0F40-466A-AA97-E482AA604B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" name="Freeform 39">
                        <a:extLst>
                          <a:ext uri="{FF2B5EF4-FFF2-40B4-BE49-F238E27FC236}">
                            <a16:creationId xmlns:a16="http://schemas.microsoft.com/office/drawing/2014/main" id="{5DD55BE5-3B49-4081-ABDC-594E3E958F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" name="Freeform 40">
                        <a:extLst>
                          <a:ext uri="{FF2B5EF4-FFF2-40B4-BE49-F238E27FC236}">
                            <a16:creationId xmlns:a16="http://schemas.microsoft.com/office/drawing/2014/main" id="{6AD505CB-A4F0-4CAC-8AD6-ADB225E260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" name="Freeform 5">
                        <a:extLst>
                          <a:ext uri="{FF2B5EF4-FFF2-40B4-BE49-F238E27FC236}">
                            <a16:creationId xmlns:a16="http://schemas.microsoft.com/office/drawing/2014/main" id="{8477AC1E-C1B7-48E6-B749-08ACBEB3B8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1789CA11-BF51-45D6-9D80-E1391FE7FE36}"/>
                      </a:ext>
                    </a:extLst>
                  </p:cNvPr>
                  <p:cNvGrpSpPr/>
                  <p:nvPr/>
                </p:nvGrpSpPr>
                <p:grpSpPr>
                  <a:xfrm>
                    <a:off x="9648041" y="3897180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09" name="Oval 408">
                      <a:extLst>
                        <a:ext uri="{FF2B5EF4-FFF2-40B4-BE49-F238E27FC236}">
                          <a16:creationId xmlns:a16="http://schemas.microsoft.com/office/drawing/2014/main" id="{3A58C444-BFF3-4636-A99C-C2275D049D0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10" name="Group 409">
                      <a:extLst>
                        <a:ext uri="{FF2B5EF4-FFF2-40B4-BE49-F238E27FC236}">
                          <a16:creationId xmlns:a16="http://schemas.microsoft.com/office/drawing/2014/main" id="{43D018E6-75C0-4C66-B5F2-84532B4F2E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11" name="Freeform 34">
                        <a:extLst>
                          <a:ext uri="{FF2B5EF4-FFF2-40B4-BE49-F238E27FC236}">
                            <a16:creationId xmlns:a16="http://schemas.microsoft.com/office/drawing/2014/main" id="{A5E34C0A-5AA7-4010-8D2E-42DE79D56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" name="Freeform 37">
                        <a:extLst>
                          <a:ext uri="{FF2B5EF4-FFF2-40B4-BE49-F238E27FC236}">
                            <a16:creationId xmlns:a16="http://schemas.microsoft.com/office/drawing/2014/main" id="{B542B89B-EB44-4B50-959A-EA4008580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" name="Freeform 39">
                        <a:extLst>
                          <a:ext uri="{FF2B5EF4-FFF2-40B4-BE49-F238E27FC236}">
                            <a16:creationId xmlns:a16="http://schemas.microsoft.com/office/drawing/2014/main" id="{F9B59386-F9CE-4689-A4DB-52D3A1A144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" name="Freeform 40">
                        <a:extLst>
                          <a:ext uri="{FF2B5EF4-FFF2-40B4-BE49-F238E27FC236}">
                            <a16:creationId xmlns:a16="http://schemas.microsoft.com/office/drawing/2014/main" id="{6D7FFA37-8F2C-48B3-9A05-C4013C19A5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" name="Freeform 5">
                        <a:extLst>
                          <a:ext uri="{FF2B5EF4-FFF2-40B4-BE49-F238E27FC236}">
                            <a16:creationId xmlns:a16="http://schemas.microsoft.com/office/drawing/2014/main" id="{60E6AFBC-B7E7-4909-ABE3-84D7B06AFB1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0422E425-C5B6-4B51-B292-FC9783F10DA1}"/>
                      </a:ext>
                    </a:extLst>
                  </p:cNvPr>
                  <p:cNvGrpSpPr/>
                  <p:nvPr/>
                </p:nvGrpSpPr>
                <p:grpSpPr>
                  <a:xfrm>
                    <a:off x="9621191" y="4177685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4F044AD1-5669-4B18-89F8-22470F6AF4B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03" name="Group 402">
                      <a:extLst>
                        <a:ext uri="{FF2B5EF4-FFF2-40B4-BE49-F238E27FC236}">
                          <a16:creationId xmlns:a16="http://schemas.microsoft.com/office/drawing/2014/main" id="{BE275BE1-E4AC-45A6-899E-CB8C59C67F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404" name="Freeform 34">
                        <a:extLst>
                          <a:ext uri="{FF2B5EF4-FFF2-40B4-BE49-F238E27FC236}">
                            <a16:creationId xmlns:a16="http://schemas.microsoft.com/office/drawing/2014/main" id="{A3FD1563-D020-45F3-9FDA-F0E044586D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5" name="Freeform 37">
                        <a:extLst>
                          <a:ext uri="{FF2B5EF4-FFF2-40B4-BE49-F238E27FC236}">
                            <a16:creationId xmlns:a16="http://schemas.microsoft.com/office/drawing/2014/main" id="{832EFE07-20C5-4099-B331-4AE585B5B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6" name="Freeform 39">
                        <a:extLst>
                          <a:ext uri="{FF2B5EF4-FFF2-40B4-BE49-F238E27FC236}">
                            <a16:creationId xmlns:a16="http://schemas.microsoft.com/office/drawing/2014/main" id="{D8D40F15-3B22-49F8-844E-5F0DBCE75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7" name="Freeform 40">
                        <a:extLst>
                          <a:ext uri="{FF2B5EF4-FFF2-40B4-BE49-F238E27FC236}">
                            <a16:creationId xmlns:a16="http://schemas.microsoft.com/office/drawing/2014/main" id="{4AAC9E6F-33A5-497A-B829-32923A6FF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8" name="Freeform 5">
                        <a:extLst>
                          <a:ext uri="{FF2B5EF4-FFF2-40B4-BE49-F238E27FC236}">
                            <a16:creationId xmlns:a16="http://schemas.microsoft.com/office/drawing/2014/main" id="{EC8D5815-69D7-47FF-99FB-8ED9217ED88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FE4F1D51-0E11-4016-9D6C-70ACBEC19726}"/>
                      </a:ext>
                    </a:extLst>
                  </p:cNvPr>
                  <p:cNvGrpSpPr/>
                  <p:nvPr/>
                </p:nvGrpSpPr>
                <p:grpSpPr>
                  <a:xfrm>
                    <a:off x="9366351" y="3933416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400" name="Oval 399">
                      <a:extLst>
                        <a:ext uri="{FF2B5EF4-FFF2-40B4-BE49-F238E27FC236}">
                          <a16:creationId xmlns:a16="http://schemas.microsoft.com/office/drawing/2014/main" id="{19212AE7-4448-4AC8-B293-6D9DFCC59E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1" name="Freeform 10">
                      <a:extLst>
                        <a:ext uri="{FF2B5EF4-FFF2-40B4-BE49-F238E27FC236}">
                          <a16:creationId xmlns:a16="http://schemas.microsoft.com/office/drawing/2014/main" id="{066B4AD5-E385-443D-A68A-893698E65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43C15A48-E909-4406-BC41-57B9B3D2F578}"/>
                      </a:ext>
                    </a:extLst>
                  </p:cNvPr>
                  <p:cNvGrpSpPr/>
                  <p:nvPr/>
                </p:nvGrpSpPr>
                <p:grpSpPr>
                  <a:xfrm>
                    <a:off x="9594682" y="3694018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8" name="Oval 397">
                      <a:extLst>
                        <a:ext uri="{FF2B5EF4-FFF2-40B4-BE49-F238E27FC236}">
                          <a16:creationId xmlns:a16="http://schemas.microsoft.com/office/drawing/2014/main" id="{D80F3986-1276-41C2-B4ED-E73AC93129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9" name="Freeform 10">
                      <a:extLst>
                        <a:ext uri="{FF2B5EF4-FFF2-40B4-BE49-F238E27FC236}">
                          <a16:creationId xmlns:a16="http://schemas.microsoft.com/office/drawing/2014/main" id="{EB568A6A-2556-4832-8EE8-3498716BF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5" name="Group 204">
                    <a:extLst>
                      <a:ext uri="{FF2B5EF4-FFF2-40B4-BE49-F238E27FC236}">
                        <a16:creationId xmlns:a16="http://schemas.microsoft.com/office/drawing/2014/main" id="{25945D72-258C-4890-B213-D071DBEB3458}"/>
                      </a:ext>
                    </a:extLst>
                  </p:cNvPr>
                  <p:cNvGrpSpPr/>
                  <p:nvPr/>
                </p:nvGrpSpPr>
                <p:grpSpPr>
                  <a:xfrm>
                    <a:off x="9473147" y="326753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6" name="Oval 395">
                      <a:extLst>
                        <a:ext uri="{FF2B5EF4-FFF2-40B4-BE49-F238E27FC236}">
                          <a16:creationId xmlns:a16="http://schemas.microsoft.com/office/drawing/2014/main" id="{A5864746-3F50-450C-82BA-DA1D13A3E17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7" name="Freeform 10">
                      <a:extLst>
                        <a:ext uri="{FF2B5EF4-FFF2-40B4-BE49-F238E27FC236}">
                          <a16:creationId xmlns:a16="http://schemas.microsoft.com/office/drawing/2014/main" id="{5F14FA1D-4CF5-4983-9BD7-C188A9ECD7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1B0778B9-F2B7-4603-9481-E33F93FD0B1F}"/>
                      </a:ext>
                    </a:extLst>
                  </p:cNvPr>
                  <p:cNvGrpSpPr/>
                  <p:nvPr/>
                </p:nvGrpSpPr>
                <p:grpSpPr>
                  <a:xfrm>
                    <a:off x="9823352" y="3384507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4" name="Oval 393">
                      <a:extLst>
                        <a:ext uri="{FF2B5EF4-FFF2-40B4-BE49-F238E27FC236}">
                          <a16:creationId xmlns:a16="http://schemas.microsoft.com/office/drawing/2014/main" id="{2AF41944-BF33-436F-B995-09FBB31BBBC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5" name="Freeform 10">
                      <a:extLst>
                        <a:ext uri="{FF2B5EF4-FFF2-40B4-BE49-F238E27FC236}">
                          <a16:creationId xmlns:a16="http://schemas.microsoft.com/office/drawing/2014/main" id="{344B0568-B0AC-4643-9E5C-9CF04A766C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A7DC0C7C-0E9A-4572-9E04-83B8E7B36A18}"/>
                      </a:ext>
                    </a:extLst>
                  </p:cNvPr>
                  <p:cNvGrpSpPr/>
                  <p:nvPr/>
                </p:nvGrpSpPr>
                <p:grpSpPr>
                  <a:xfrm>
                    <a:off x="10265037" y="3334842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2" name="Oval 391">
                      <a:extLst>
                        <a:ext uri="{FF2B5EF4-FFF2-40B4-BE49-F238E27FC236}">
                          <a16:creationId xmlns:a16="http://schemas.microsoft.com/office/drawing/2014/main" id="{EB1FFA55-3A82-4E86-B93D-F021BCCFC04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3" name="Freeform 10">
                      <a:extLst>
                        <a:ext uri="{FF2B5EF4-FFF2-40B4-BE49-F238E27FC236}">
                          <a16:creationId xmlns:a16="http://schemas.microsoft.com/office/drawing/2014/main" id="{79644626-EAC5-4620-9600-317EA37B2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8" name="Group 207">
                    <a:extLst>
                      <a:ext uri="{FF2B5EF4-FFF2-40B4-BE49-F238E27FC236}">
                        <a16:creationId xmlns:a16="http://schemas.microsoft.com/office/drawing/2014/main" id="{669B561A-BC96-4901-A58B-41C5B2732A21}"/>
                      </a:ext>
                    </a:extLst>
                  </p:cNvPr>
                  <p:cNvGrpSpPr/>
                  <p:nvPr/>
                </p:nvGrpSpPr>
                <p:grpSpPr>
                  <a:xfrm>
                    <a:off x="10179598" y="3419645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90" name="Oval 389">
                      <a:extLst>
                        <a:ext uri="{FF2B5EF4-FFF2-40B4-BE49-F238E27FC236}">
                          <a16:creationId xmlns:a16="http://schemas.microsoft.com/office/drawing/2014/main" id="{2B13F173-5995-48A8-BACC-645A8374BE3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1" name="Freeform 10">
                      <a:extLst>
                        <a:ext uri="{FF2B5EF4-FFF2-40B4-BE49-F238E27FC236}">
                          <a16:creationId xmlns:a16="http://schemas.microsoft.com/office/drawing/2014/main" id="{DF8544E4-F62C-48CB-BF35-5F52D1F7A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936BA826-9304-421D-8C4E-87829AA29C60}"/>
                      </a:ext>
                    </a:extLst>
                  </p:cNvPr>
                  <p:cNvGrpSpPr/>
                  <p:nvPr/>
                </p:nvGrpSpPr>
                <p:grpSpPr>
                  <a:xfrm>
                    <a:off x="6605123" y="333172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83" name="Oval 382">
                      <a:extLst>
                        <a:ext uri="{FF2B5EF4-FFF2-40B4-BE49-F238E27FC236}">
                          <a16:creationId xmlns:a16="http://schemas.microsoft.com/office/drawing/2014/main" id="{A5AC6E03-4ED6-4494-A7FE-5078F9C118A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84" name="Group 383">
                      <a:extLst>
                        <a:ext uri="{FF2B5EF4-FFF2-40B4-BE49-F238E27FC236}">
                          <a16:creationId xmlns:a16="http://schemas.microsoft.com/office/drawing/2014/main" id="{DE26695C-869E-4C69-8715-E5842CB21F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85" name="Freeform 34">
                        <a:extLst>
                          <a:ext uri="{FF2B5EF4-FFF2-40B4-BE49-F238E27FC236}">
                            <a16:creationId xmlns:a16="http://schemas.microsoft.com/office/drawing/2014/main" id="{BD517A4B-794F-42F3-8C13-6366C80EE4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6" name="Freeform 37">
                        <a:extLst>
                          <a:ext uri="{FF2B5EF4-FFF2-40B4-BE49-F238E27FC236}">
                            <a16:creationId xmlns:a16="http://schemas.microsoft.com/office/drawing/2014/main" id="{21ACEDBB-A2D7-405B-9C8D-F56DCEA07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7" name="Freeform 39">
                        <a:extLst>
                          <a:ext uri="{FF2B5EF4-FFF2-40B4-BE49-F238E27FC236}">
                            <a16:creationId xmlns:a16="http://schemas.microsoft.com/office/drawing/2014/main" id="{680778D9-06F2-4D3D-AC7E-28CDC723AB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8" name="Freeform 40">
                        <a:extLst>
                          <a:ext uri="{FF2B5EF4-FFF2-40B4-BE49-F238E27FC236}">
                            <a16:creationId xmlns:a16="http://schemas.microsoft.com/office/drawing/2014/main" id="{A130A76D-2939-449A-8FB1-2C44AF915D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" name="Freeform 5">
                        <a:extLst>
                          <a:ext uri="{FF2B5EF4-FFF2-40B4-BE49-F238E27FC236}">
                            <a16:creationId xmlns:a16="http://schemas.microsoft.com/office/drawing/2014/main" id="{F447E182-E922-42FD-A088-CBC376C38D4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A299B49D-7CBF-4858-A1DD-A98DF217ED9C}"/>
                      </a:ext>
                    </a:extLst>
                  </p:cNvPr>
                  <p:cNvGrpSpPr/>
                  <p:nvPr/>
                </p:nvGrpSpPr>
                <p:grpSpPr>
                  <a:xfrm>
                    <a:off x="5564444" y="3318946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E4DB0E07-0EF9-4481-8F23-80A0D74D22E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77" name="Group 376">
                      <a:extLst>
                        <a:ext uri="{FF2B5EF4-FFF2-40B4-BE49-F238E27FC236}">
                          <a16:creationId xmlns:a16="http://schemas.microsoft.com/office/drawing/2014/main" id="{F4A76F09-114A-4335-A8D8-DD061334E2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78" name="Freeform 34">
                        <a:extLst>
                          <a:ext uri="{FF2B5EF4-FFF2-40B4-BE49-F238E27FC236}">
                            <a16:creationId xmlns:a16="http://schemas.microsoft.com/office/drawing/2014/main" id="{1E6EC908-3E9A-47A2-88B0-51421473D2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9" name="Freeform 37">
                        <a:extLst>
                          <a:ext uri="{FF2B5EF4-FFF2-40B4-BE49-F238E27FC236}">
                            <a16:creationId xmlns:a16="http://schemas.microsoft.com/office/drawing/2014/main" id="{A37E0680-4DD4-46E9-AB77-B07857DE1D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0" name="Freeform 39">
                        <a:extLst>
                          <a:ext uri="{FF2B5EF4-FFF2-40B4-BE49-F238E27FC236}">
                            <a16:creationId xmlns:a16="http://schemas.microsoft.com/office/drawing/2014/main" id="{CB9D2FB9-E729-4F29-96A5-D8DD8FDBCB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1" name="Freeform 40">
                        <a:extLst>
                          <a:ext uri="{FF2B5EF4-FFF2-40B4-BE49-F238E27FC236}">
                            <a16:creationId xmlns:a16="http://schemas.microsoft.com/office/drawing/2014/main" id="{D73E2CDE-88F8-4A59-A540-8D783B876D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2" name="Freeform 5">
                        <a:extLst>
                          <a:ext uri="{FF2B5EF4-FFF2-40B4-BE49-F238E27FC236}">
                            <a16:creationId xmlns:a16="http://schemas.microsoft.com/office/drawing/2014/main" id="{09C92C8B-7F6C-4DFE-AA99-27DDCDCA3E7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060E4832-D670-4C4A-A836-0699843A7AAA}"/>
                      </a:ext>
                    </a:extLst>
                  </p:cNvPr>
                  <p:cNvGrpSpPr/>
                  <p:nvPr/>
                </p:nvGrpSpPr>
                <p:grpSpPr>
                  <a:xfrm>
                    <a:off x="5904090" y="313008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69" name="Oval 368">
                      <a:extLst>
                        <a:ext uri="{FF2B5EF4-FFF2-40B4-BE49-F238E27FC236}">
                          <a16:creationId xmlns:a16="http://schemas.microsoft.com/office/drawing/2014/main" id="{067EA785-C984-4599-A17F-1495AB72F6C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70" name="Group 369">
                      <a:extLst>
                        <a:ext uri="{FF2B5EF4-FFF2-40B4-BE49-F238E27FC236}">
                          <a16:creationId xmlns:a16="http://schemas.microsoft.com/office/drawing/2014/main" id="{EE000B40-975A-4FD6-8FE3-F4A7304A9D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71" name="Freeform 34">
                        <a:extLst>
                          <a:ext uri="{FF2B5EF4-FFF2-40B4-BE49-F238E27FC236}">
                            <a16:creationId xmlns:a16="http://schemas.microsoft.com/office/drawing/2014/main" id="{54DF67F4-4CF6-40FA-AD92-3913D2B55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2" name="Freeform 37">
                        <a:extLst>
                          <a:ext uri="{FF2B5EF4-FFF2-40B4-BE49-F238E27FC236}">
                            <a16:creationId xmlns:a16="http://schemas.microsoft.com/office/drawing/2014/main" id="{079136D9-C681-45FC-AB9A-F2FB15B56A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3" name="Freeform 39">
                        <a:extLst>
                          <a:ext uri="{FF2B5EF4-FFF2-40B4-BE49-F238E27FC236}">
                            <a16:creationId xmlns:a16="http://schemas.microsoft.com/office/drawing/2014/main" id="{35F226F0-3283-4DF1-B167-335351356E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4" name="Freeform 40">
                        <a:extLst>
                          <a:ext uri="{FF2B5EF4-FFF2-40B4-BE49-F238E27FC236}">
                            <a16:creationId xmlns:a16="http://schemas.microsoft.com/office/drawing/2014/main" id="{4DBDFB46-6544-4F30-805A-00331B5E1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5" name="Freeform 5">
                        <a:extLst>
                          <a:ext uri="{FF2B5EF4-FFF2-40B4-BE49-F238E27FC236}">
                            <a16:creationId xmlns:a16="http://schemas.microsoft.com/office/drawing/2014/main" id="{018CBA9A-91D6-4400-A2A9-04D75AC3670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901D52A4-FEED-433F-B3BC-6A29626F588F}"/>
                      </a:ext>
                    </a:extLst>
                  </p:cNvPr>
                  <p:cNvGrpSpPr/>
                  <p:nvPr/>
                </p:nvGrpSpPr>
                <p:grpSpPr>
                  <a:xfrm>
                    <a:off x="5618633" y="2661182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67" name="Oval 366">
                      <a:extLst>
                        <a:ext uri="{FF2B5EF4-FFF2-40B4-BE49-F238E27FC236}">
                          <a16:creationId xmlns:a16="http://schemas.microsoft.com/office/drawing/2014/main" id="{7C8A2BE5-874D-453D-9B14-4DF5D55CFA9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8" name="Freeform 10">
                      <a:extLst>
                        <a:ext uri="{FF2B5EF4-FFF2-40B4-BE49-F238E27FC236}">
                          <a16:creationId xmlns:a16="http://schemas.microsoft.com/office/drawing/2014/main" id="{0A0C56EC-D196-423D-AC84-66BD1C80D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13" name="Group 212">
                    <a:extLst>
                      <a:ext uri="{FF2B5EF4-FFF2-40B4-BE49-F238E27FC236}">
                        <a16:creationId xmlns:a16="http://schemas.microsoft.com/office/drawing/2014/main" id="{8010BCB5-8FE8-49AB-B488-36946D835944}"/>
                      </a:ext>
                    </a:extLst>
                  </p:cNvPr>
                  <p:cNvGrpSpPr/>
                  <p:nvPr/>
                </p:nvGrpSpPr>
                <p:grpSpPr>
                  <a:xfrm>
                    <a:off x="5778040" y="276657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3FF1D23C-6524-4B8A-B0D6-5426291F156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61" name="Group 360">
                      <a:extLst>
                        <a:ext uri="{FF2B5EF4-FFF2-40B4-BE49-F238E27FC236}">
                          <a16:creationId xmlns:a16="http://schemas.microsoft.com/office/drawing/2014/main" id="{1317D0E9-E873-4DC0-9D68-53E11E8C36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62" name="Freeform 34">
                        <a:extLst>
                          <a:ext uri="{FF2B5EF4-FFF2-40B4-BE49-F238E27FC236}">
                            <a16:creationId xmlns:a16="http://schemas.microsoft.com/office/drawing/2014/main" id="{415B1F0F-0FF4-45BE-A7FF-9599976B1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3" name="Freeform 37">
                        <a:extLst>
                          <a:ext uri="{FF2B5EF4-FFF2-40B4-BE49-F238E27FC236}">
                            <a16:creationId xmlns:a16="http://schemas.microsoft.com/office/drawing/2014/main" id="{59691862-B076-4C73-816C-6C4238EE37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4" name="Freeform 39">
                        <a:extLst>
                          <a:ext uri="{FF2B5EF4-FFF2-40B4-BE49-F238E27FC236}">
                            <a16:creationId xmlns:a16="http://schemas.microsoft.com/office/drawing/2014/main" id="{91A54B83-1F49-418E-930E-23EB4B0765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5" name="Freeform 40">
                        <a:extLst>
                          <a:ext uri="{FF2B5EF4-FFF2-40B4-BE49-F238E27FC236}">
                            <a16:creationId xmlns:a16="http://schemas.microsoft.com/office/drawing/2014/main" id="{BCE93B5A-DE27-4B4B-9BD5-30F32A8FF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6" name="Freeform 5">
                        <a:extLst>
                          <a:ext uri="{FF2B5EF4-FFF2-40B4-BE49-F238E27FC236}">
                            <a16:creationId xmlns:a16="http://schemas.microsoft.com/office/drawing/2014/main" id="{570DFCDF-A140-4F11-B211-A610154BA14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B20FAF65-1B9F-4BC0-809B-65FC69CD89BE}"/>
                      </a:ext>
                    </a:extLst>
                  </p:cNvPr>
                  <p:cNvGrpSpPr/>
                  <p:nvPr/>
                </p:nvGrpSpPr>
                <p:grpSpPr>
                  <a:xfrm>
                    <a:off x="5842655" y="284188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53" name="Oval 352">
                      <a:extLst>
                        <a:ext uri="{FF2B5EF4-FFF2-40B4-BE49-F238E27FC236}">
                          <a16:creationId xmlns:a16="http://schemas.microsoft.com/office/drawing/2014/main" id="{9D0E17D9-EA7D-4653-AA00-088CFA4A19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54" name="Group 353">
                      <a:extLst>
                        <a:ext uri="{FF2B5EF4-FFF2-40B4-BE49-F238E27FC236}">
                          <a16:creationId xmlns:a16="http://schemas.microsoft.com/office/drawing/2014/main" id="{1059DE7B-AF21-4A50-8587-9B0972D587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55" name="Freeform 34">
                        <a:extLst>
                          <a:ext uri="{FF2B5EF4-FFF2-40B4-BE49-F238E27FC236}">
                            <a16:creationId xmlns:a16="http://schemas.microsoft.com/office/drawing/2014/main" id="{007ACCE9-ABF1-4BD8-A8EA-FE0AD06809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6" name="Freeform 37">
                        <a:extLst>
                          <a:ext uri="{FF2B5EF4-FFF2-40B4-BE49-F238E27FC236}">
                            <a16:creationId xmlns:a16="http://schemas.microsoft.com/office/drawing/2014/main" id="{03B99AC4-7E96-4C57-9F01-7F57E4605A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7" name="Freeform 39">
                        <a:extLst>
                          <a:ext uri="{FF2B5EF4-FFF2-40B4-BE49-F238E27FC236}">
                            <a16:creationId xmlns:a16="http://schemas.microsoft.com/office/drawing/2014/main" id="{38558ACF-2411-40B6-8072-CC19125FAA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8" name="Freeform 40">
                        <a:extLst>
                          <a:ext uri="{FF2B5EF4-FFF2-40B4-BE49-F238E27FC236}">
                            <a16:creationId xmlns:a16="http://schemas.microsoft.com/office/drawing/2014/main" id="{F37E8678-57E7-4D8A-8F0E-DF33FDD67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9" name="Freeform 5">
                        <a:extLst>
                          <a:ext uri="{FF2B5EF4-FFF2-40B4-BE49-F238E27FC236}">
                            <a16:creationId xmlns:a16="http://schemas.microsoft.com/office/drawing/2014/main" id="{C4739893-FB52-4834-866B-BDDE646D9AC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18ED622D-2442-4EB1-9BB3-E1D41E1CFD85}"/>
                      </a:ext>
                    </a:extLst>
                  </p:cNvPr>
                  <p:cNvGrpSpPr/>
                  <p:nvPr/>
                </p:nvGrpSpPr>
                <p:grpSpPr>
                  <a:xfrm>
                    <a:off x="6226513" y="293691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46" name="Oval 345">
                      <a:extLst>
                        <a:ext uri="{FF2B5EF4-FFF2-40B4-BE49-F238E27FC236}">
                          <a16:creationId xmlns:a16="http://schemas.microsoft.com/office/drawing/2014/main" id="{92953C00-4AA7-4B38-9C4A-CA0AD13C3C3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47" name="Group 346">
                      <a:extLst>
                        <a:ext uri="{FF2B5EF4-FFF2-40B4-BE49-F238E27FC236}">
                          <a16:creationId xmlns:a16="http://schemas.microsoft.com/office/drawing/2014/main" id="{CAF43BFD-FC42-46A6-A588-79A1BF3E0C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48" name="Freeform 34">
                        <a:extLst>
                          <a:ext uri="{FF2B5EF4-FFF2-40B4-BE49-F238E27FC236}">
                            <a16:creationId xmlns:a16="http://schemas.microsoft.com/office/drawing/2014/main" id="{D6217C5F-F4D7-425E-B71E-407DA525E8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9" name="Freeform 37">
                        <a:extLst>
                          <a:ext uri="{FF2B5EF4-FFF2-40B4-BE49-F238E27FC236}">
                            <a16:creationId xmlns:a16="http://schemas.microsoft.com/office/drawing/2014/main" id="{8A95CFD4-4CC3-4DDB-B6C3-0A1D06D28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0" name="Freeform 39">
                        <a:extLst>
                          <a:ext uri="{FF2B5EF4-FFF2-40B4-BE49-F238E27FC236}">
                            <a16:creationId xmlns:a16="http://schemas.microsoft.com/office/drawing/2014/main" id="{70E4A87A-B469-4F4D-9A78-2350847CA7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1" name="Freeform 40">
                        <a:extLst>
                          <a:ext uri="{FF2B5EF4-FFF2-40B4-BE49-F238E27FC236}">
                            <a16:creationId xmlns:a16="http://schemas.microsoft.com/office/drawing/2014/main" id="{1A17C0FA-297E-45E2-8B9D-2DC6A6BC81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2" name="Freeform 5">
                        <a:extLst>
                          <a:ext uri="{FF2B5EF4-FFF2-40B4-BE49-F238E27FC236}">
                            <a16:creationId xmlns:a16="http://schemas.microsoft.com/office/drawing/2014/main" id="{9645C202-7EDF-4D13-829E-D32AAF87881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6" name="Group 215">
                    <a:extLst>
                      <a:ext uri="{FF2B5EF4-FFF2-40B4-BE49-F238E27FC236}">
                        <a16:creationId xmlns:a16="http://schemas.microsoft.com/office/drawing/2014/main" id="{FD969AF4-DDF0-477B-A2F2-6256EFF2A5BF}"/>
                      </a:ext>
                    </a:extLst>
                  </p:cNvPr>
                  <p:cNvGrpSpPr/>
                  <p:nvPr/>
                </p:nvGrpSpPr>
                <p:grpSpPr>
                  <a:xfrm>
                    <a:off x="6551924" y="3147819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39" name="Oval 338">
                      <a:extLst>
                        <a:ext uri="{FF2B5EF4-FFF2-40B4-BE49-F238E27FC236}">
                          <a16:creationId xmlns:a16="http://schemas.microsoft.com/office/drawing/2014/main" id="{9B680D0B-7FC0-4595-B0E4-FDFE66DE357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40" name="Group 339">
                      <a:extLst>
                        <a:ext uri="{FF2B5EF4-FFF2-40B4-BE49-F238E27FC236}">
                          <a16:creationId xmlns:a16="http://schemas.microsoft.com/office/drawing/2014/main" id="{B9AC57E1-1964-4EFD-95CE-D58F6CBD6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41" name="Freeform 34">
                        <a:extLst>
                          <a:ext uri="{FF2B5EF4-FFF2-40B4-BE49-F238E27FC236}">
                            <a16:creationId xmlns:a16="http://schemas.microsoft.com/office/drawing/2014/main" id="{66FA249E-83C4-4C9D-98BF-385012F61C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2" name="Freeform 37">
                        <a:extLst>
                          <a:ext uri="{FF2B5EF4-FFF2-40B4-BE49-F238E27FC236}">
                            <a16:creationId xmlns:a16="http://schemas.microsoft.com/office/drawing/2014/main" id="{D0F36A1D-E4C5-45A2-999E-374CC43301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3" name="Freeform 39">
                        <a:extLst>
                          <a:ext uri="{FF2B5EF4-FFF2-40B4-BE49-F238E27FC236}">
                            <a16:creationId xmlns:a16="http://schemas.microsoft.com/office/drawing/2014/main" id="{C6137B82-A0DD-460C-A386-25796270CC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4" name="Freeform 40">
                        <a:extLst>
                          <a:ext uri="{FF2B5EF4-FFF2-40B4-BE49-F238E27FC236}">
                            <a16:creationId xmlns:a16="http://schemas.microsoft.com/office/drawing/2014/main" id="{7796107A-8A02-4F5C-B99B-0A3121E187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5" name="Freeform 5">
                        <a:extLst>
                          <a:ext uri="{FF2B5EF4-FFF2-40B4-BE49-F238E27FC236}">
                            <a16:creationId xmlns:a16="http://schemas.microsoft.com/office/drawing/2014/main" id="{0D034C8E-4F0F-429E-9268-19DDDA15A83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0B8BF873-0E91-4675-A281-96695D28905A}"/>
                      </a:ext>
                    </a:extLst>
                  </p:cNvPr>
                  <p:cNvGrpSpPr/>
                  <p:nvPr/>
                </p:nvGrpSpPr>
                <p:grpSpPr>
                  <a:xfrm>
                    <a:off x="6673148" y="3103788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32" name="Oval 331">
                      <a:extLst>
                        <a:ext uri="{FF2B5EF4-FFF2-40B4-BE49-F238E27FC236}">
                          <a16:creationId xmlns:a16="http://schemas.microsoft.com/office/drawing/2014/main" id="{08340484-466B-406F-99BA-C45D7FE1FDD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33" name="Group 332">
                      <a:extLst>
                        <a:ext uri="{FF2B5EF4-FFF2-40B4-BE49-F238E27FC236}">
                          <a16:creationId xmlns:a16="http://schemas.microsoft.com/office/drawing/2014/main" id="{FD941143-4681-4A45-A8CD-660F530464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34" name="Freeform 34">
                        <a:extLst>
                          <a:ext uri="{FF2B5EF4-FFF2-40B4-BE49-F238E27FC236}">
                            <a16:creationId xmlns:a16="http://schemas.microsoft.com/office/drawing/2014/main" id="{740EF571-CA69-4675-92A7-043642F02B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5" name="Freeform 37">
                        <a:extLst>
                          <a:ext uri="{FF2B5EF4-FFF2-40B4-BE49-F238E27FC236}">
                            <a16:creationId xmlns:a16="http://schemas.microsoft.com/office/drawing/2014/main" id="{2EEB1808-5C39-4059-8FD9-CFF4993192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6" name="Freeform 39">
                        <a:extLst>
                          <a:ext uri="{FF2B5EF4-FFF2-40B4-BE49-F238E27FC236}">
                            <a16:creationId xmlns:a16="http://schemas.microsoft.com/office/drawing/2014/main" id="{0C94FF30-F464-491A-B635-44F7E13B2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7" name="Freeform 40">
                        <a:extLst>
                          <a:ext uri="{FF2B5EF4-FFF2-40B4-BE49-F238E27FC236}">
                            <a16:creationId xmlns:a16="http://schemas.microsoft.com/office/drawing/2014/main" id="{D00F750E-03DE-48C2-A85D-3B78F58827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8" name="Freeform 5">
                        <a:extLst>
                          <a:ext uri="{FF2B5EF4-FFF2-40B4-BE49-F238E27FC236}">
                            <a16:creationId xmlns:a16="http://schemas.microsoft.com/office/drawing/2014/main" id="{869B093D-E195-47B8-960E-7E94A33FAC1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8" name="Group 217">
                    <a:extLst>
                      <a:ext uri="{FF2B5EF4-FFF2-40B4-BE49-F238E27FC236}">
                        <a16:creationId xmlns:a16="http://schemas.microsoft.com/office/drawing/2014/main" id="{E3271C7D-9926-4ABB-B87A-4C22D891B331}"/>
                      </a:ext>
                    </a:extLst>
                  </p:cNvPr>
                  <p:cNvGrpSpPr/>
                  <p:nvPr/>
                </p:nvGrpSpPr>
                <p:grpSpPr>
                  <a:xfrm>
                    <a:off x="6367725" y="3032663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25" name="Oval 324">
                      <a:extLst>
                        <a:ext uri="{FF2B5EF4-FFF2-40B4-BE49-F238E27FC236}">
                          <a16:creationId xmlns:a16="http://schemas.microsoft.com/office/drawing/2014/main" id="{F6DBC05B-3F07-4AF9-B27E-62001147725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26" name="Group 325">
                      <a:extLst>
                        <a:ext uri="{FF2B5EF4-FFF2-40B4-BE49-F238E27FC236}">
                          <a16:creationId xmlns:a16="http://schemas.microsoft.com/office/drawing/2014/main" id="{27BADDC0-A42D-4844-AFE7-A99F837FAD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27" name="Freeform 34">
                        <a:extLst>
                          <a:ext uri="{FF2B5EF4-FFF2-40B4-BE49-F238E27FC236}">
                            <a16:creationId xmlns:a16="http://schemas.microsoft.com/office/drawing/2014/main" id="{030588F1-88BD-46E4-A184-7B85723A05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8" name="Freeform 37">
                        <a:extLst>
                          <a:ext uri="{FF2B5EF4-FFF2-40B4-BE49-F238E27FC236}">
                            <a16:creationId xmlns:a16="http://schemas.microsoft.com/office/drawing/2014/main" id="{683162D4-3FE6-4173-804B-AB0C948075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9" name="Freeform 39">
                        <a:extLst>
                          <a:ext uri="{FF2B5EF4-FFF2-40B4-BE49-F238E27FC236}">
                            <a16:creationId xmlns:a16="http://schemas.microsoft.com/office/drawing/2014/main" id="{BB9FEE04-124C-4F00-885E-5E25909CD0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0" name="Freeform 40">
                        <a:extLst>
                          <a:ext uri="{FF2B5EF4-FFF2-40B4-BE49-F238E27FC236}">
                            <a16:creationId xmlns:a16="http://schemas.microsoft.com/office/drawing/2014/main" id="{D04129DF-EBDE-497E-A57E-5D1B246F9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1" name="Freeform 5">
                        <a:extLst>
                          <a:ext uri="{FF2B5EF4-FFF2-40B4-BE49-F238E27FC236}">
                            <a16:creationId xmlns:a16="http://schemas.microsoft.com/office/drawing/2014/main" id="{6FC25B74-CF29-40AE-99B0-430EFA8BCF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9" name="Group 218">
                    <a:extLst>
                      <a:ext uri="{FF2B5EF4-FFF2-40B4-BE49-F238E27FC236}">
                        <a16:creationId xmlns:a16="http://schemas.microsoft.com/office/drawing/2014/main" id="{7E1649B5-CDFC-4087-AB36-A24C5CF2DC85}"/>
                      </a:ext>
                    </a:extLst>
                  </p:cNvPr>
                  <p:cNvGrpSpPr/>
                  <p:nvPr/>
                </p:nvGrpSpPr>
                <p:grpSpPr>
                  <a:xfrm>
                    <a:off x="6292639" y="3028402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23" name="Oval 322">
                      <a:extLst>
                        <a:ext uri="{FF2B5EF4-FFF2-40B4-BE49-F238E27FC236}">
                          <a16:creationId xmlns:a16="http://schemas.microsoft.com/office/drawing/2014/main" id="{EC5A9886-E5EA-4F98-8C74-06392DB7C11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4" name="Freeform 10">
                      <a:extLst>
                        <a:ext uri="{FF2B5EF4-FFF2-40B4-BE49-F238E27FC236}">
                          <a16:creationId xmlns:a16="http://schemas.microsoft.com/office/drawing/2014/main" id="{BBE35E9A-44B6-406D-8A81-F4833A5DC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0" name="Group 219">
                    <a:extLst>
                      <a:ext uri="{FF2B5EF4-FFF2-40B4-BE49-F238E27FC236}">
                        <a16:creationId xmlns:a16="http://schemas.microsoft.com/office/drawing/2014/main" id="{99EC19B6-910F-4B7E-B808-B47DF83A825F}"/>
                      </a:ext>
                    </a:extLst>
                  </p:cNvPr>
                  <p:cNvGrpSpPr/>
                  <p:nvPr/>
                </p:nvGrpSpPr>
                <p:grpSpPr>
                  <a:xfrm>
                    <a:off x="6010181" y="2870135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21" name="Oval 320">
                      <a:extLst>
                        <a:ext uri="{FF2B5EF4-FFF2-40B4-BE49-F238E27FC236}">
                          <a16:creationId xmlns:a16="http://schemas.microsoft.com/office/drawing/2014/main" id="{04C9DD07-3374-4322-9645-61D2476DAAB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2" name="Freeform 10">
                      <a:extLst>
                        <a:ext uri="{FF2B5EF4-FFF2-40B4-BE49-F238E27FC236}">
                          <a16:creationId xmlns:a16="http://schemas.microsoft.com/office/drawing/2014/main" id="{5F660918-9D26-438A-8872-B3DD2B825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1" name="Group 220">
                    <a:extLst>
                      <a:ext uri="{FF2B5EF4-FFF2-40B4-BE49-F238E27FC236}">
                        <a16:creationId xmlns:a16="http://schemas.microsoft.com/office/drawing/2014/main" id="{036B6C9A-55C7-4576-868E-206D9EEE6D2D}"/>
                      </a:ext>
                    </a:extLst>
                  </p:cNvPr>
                  <p:cNvGrpSpPr/>
                  <p:nvPr/>
                </p:nvGrpSpPr>
                <p:grpSpPr>
                  <a:xfrm>
                    <a:off x="6091578" y="2963001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14" name="Oval 313">
                      <a:extLst>
                        <a:ext uri="{FF2B5EF4-FFF2-40B4-BE49-F238E27FC236}">
                          <a16:creationId xmlns:a16="http://schemas.microsoft.com/office/drawing/2014/main" id="{75523481-F11C-4747-B062-79EB437881F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15" name="Group 314">
                      <a:extLst>
                        <a:ext uri="{FF2B5EF4-FFF2-40B4-BE49-F238E27FC236}">
                          <a16:creationId xmlns:a16="http://schemas.microsoft.com/office/drawing/2014/main" id="{BA5FB4B3-8166-4025-A360-BD7236D874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16" name="Freeform 34">
                        <a:extLst>
                          <a:ext uri="{FF2B5EF4-FFF2-40B4-BE49-F238E27FC236}">
                            <a16:creationId xmlns:a16="http://schemas.microsoft.com/office/drawing/2014/main" id="{373D210D-7847-447B-99CD-AB7AD2A5E3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7" name="Freeform 37">
                        <a:extLst>
                          <a:ext uri="{FF2B5EF4-FFF2-40B4-BE49-F238E27FC236}">
                            <a16:creationId xmlns:a16="http://schemas.microsoft.com/office/drawing/2014/main" id="{C7663C10-79A0-4F19-86DA-4699DF3572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8" name="Freeform 39">
                        <a:extLst>
                          <a:ext uri="{FF2B5EF4-FFF2-40B4-BE49-F238E27FC236}">
                            <a16:creationId xmlns:a16="http://schemas.microsoft.com/office/drawing/2014/main" id="{B28BD8FF-2B2B-4357-A981-90A7694338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9" name="Freeform 40">
                        <a:extLst>
                          <a:ext uri="{FF2B5EF4-FFF2-40B4-BE49-F238E27FC236}">
                            <a16:creationId xmlns:a16="http://schemas.microsoft.com/office/drawing/2014/main" id="{847C121A-6786-4821-97BE-6C45AE5E3F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0" name="Freeform 5">
                        <a:extLst>
                          <a:ext uri="{FF2B5EF4-FFF2-40B4-BE49-F238E27FC236}">
                            <a16:creationId xmlns:a16="http://schemas.microsoft.com/office/drawing/2014/main" id="{A532EAAA-2C38-438F-9F3B-20304B2CE0F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2" name="Group 221">
                    <a:extLst>
                      <a:ext uri="{FF2B5EF4-FFF2-40B4-BE49-F238E27FC236}">
                        <a16:creationId xmlns:a16="http://schemas.microsoft.com/office/drawing/2014/main" id="{F54DD44B-32C6-414D-9413-D4E8291127C4}"/>
                      </a:ext>
                    </a:extLst>
                  </p:cNvPr>
                  <p:cNvGrpSpPr/>
                  <p:nvPr/>
                </p:nvGrpSpPr>
                <p:grpSpPr>
                  <a:xfrm>
                    <a:off x="5958332" y="2898080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12" name="Oval 311">
                      <a:extLst>
                        <a:ext uri="{FF2B5EF4-FFF2-40B4-BE49-F238E27FC236}">
                          <a16:creationId xmlns:a16="http://schemas.microsoft.com/office/drawing/2014/main" id="{68F61EA5-D119-4A1C-A182-07F91870002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3" name="Freeform 10">
                      <a:extLst>
                        <a:ext uri="{FF2B5EF4-FFF2-40B4-BE49-F238E27FC236}">
                          <a16:creationId xmlns:a16="http://schemas.microsoft.com/office/drawing/2014/main" id="{E52DC4CE-C7FB-43A1-973B-652E987E4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3" name="Group 222">
                    <a:extLst>
                      <a:ext uri="{FF2B5EF4-FFF2-40B4-BE49-F238E27FC236}">
                        <a16:creationId xmlns:a16="http://schemas.microsoft.com/office/drawing/2014/main" id="{437D9578-F9A4-4C26-9A64-614141C533AD}"/>
                      </a:ext>
                    </a:extLst>
                  </p:cNvPr>
                  <p:cNvGrpSpPr/>
                  <p:nvPr/>
                </p:nvGrpSpPr>
                <p:grpSpPr>
                  <a:xfrm>
                    <a:off x="5986971" y="2748043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10" name="Oval 309">
                      <a:extLst>
                        <a:ext uri="{FF2B5EF4-FFF2-40B4-BE49-F238E27FC236}">
                          <a16:creationId xmlns:a16="http://schemas.microsoft.com/office/drawing/2014/main" id="{2F77BC65-542B-49EA-A948-07656870D6C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1" name="Freeform 10">
                      <a:extLst>
                        <a:ext uri="{FF2B5EF4-FFF2-40B4-BE49-F238E27FC236}">
                          <a16:creationId xmlns:a16="http://schemas.microsoft.com/office/drawing/2014/main" id="{86262747-734E-4233-A5BA-EC81593A2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2DBAC749-F0B9-4C26-9F35-2869F58D27D9}"/>
                      </a:ext>
                    </a:extLst>
                  </p:cNvPr>
                  <p:cNvGrpSpPr/>
                  <p:nvPr/>
                </p:nvGrpSpPr>
                <p:grpSpPr>
                  <a:xfrm>
                    <a:off x="6096330" y="2824221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308" name="Oval 307">
                      <a:extLst>
                        <a:ext uri="{FF2B5EF4-FFF2-40B4-BE49-F238E27FC236}">
                          <a16:creationId xmlns:a16="http://schemas.microsoft.com/office/drawing/2014/main" id="{1F05F850-CE22-4E0B-826C-FC9B1D1DF8F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9" name="Freeform 10">
                      <a:extLst>
                        <a:ext uri="{FF2B5EF4-FFF2-40B4-BE49-F238E27FC236}">
                          <a16:creationId xmlns:a16="http://schemas.microsoft.com/office/drawing/2014/main" id="{B5896E86-F0C6-448A-A01B-BED065386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5" name="Group 224">
                    <a:extLst>
                      <a:ext uri="{FF2B5EF4-FFF2-40B4-BE49-F238E27FC236}">
                        <a16:creationId xmlns:a16="http://schemas.microsoft.com/office/drawing/2014/main" id="{AE7954A4-FF79-4F14-B54B-7FE7D7962D8C}"/>
                      </a:ext>
                    </a:extLst>
                  </p:cNvPr>
                  <p:cNvGrpSpPr/>
                  <p:nvPr/>
                </p:nvGrpSpPr>
                <p:grpSpPr>
                  <a:xfrm>
                    <a:off x="6482260" y="2850537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301" name="Oval 300">
                      <a:extLst>
                        <a:ext uri="{FF2B5EF4-FFF2-40B4-BE49-F238E27FC236}">
                          <a16:creationId xmlns:a16="http://schemas.microsoft.com/office/drawing/2014/main" id="{34AD7176-C361-4F82-9A88-C5B5D53BF9B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02" name="Group 301">
                      <a:extLst>
                        <a:ext uri="{FF2B5EF4-FFF2-40B4-BE49-F238E27FC236}">
                          <a16:creationId xmlns:a16="http://schemas.microsoft.com/office/drawing/2014/main" id="{6F7FA7F7-4FDA-4A25-9960-5B6A5C8563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303" name="Freeform 34">
                        <a:extLst>
                          <a:ext uri="{FF2B5EF4-FFF2-40B4-BE49-F238E27FC236}">
                            <a16:creationId xmlns:a16="http://schemas.microsoft.com/office/drawing/2014/main" id="{CFA4BE15-C8D9-4BE5-8744-91DA0D2FE9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4" name="Freeform 37">
                        <a:extLst>
                          <a:ext uri="{FF2B5EF4-FFF2-40B4-BE49-F238E27FC236}">
                            <a16:creationId xmlns:a16="http://schemas.microsoft.com/office/drawing/2014/main" id="{8C36FEA0-DF6A-4A0D-82F3-6317455AD1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5" name="Freeform 39">
                        <a:extLst>
                          <a:ext uri="{FF2B5EF4-FFF2-40B4-BE49-F238E27FC236}">
                            <a16:creationId xmlns:a16="http://schemas.microsoft.com/office/drawing/2014/main" id="{12801B8A-1689-43E8-BA0E-1425E2119C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6" name="Freeform 40">
                        <a:extLst>
                          <a:ext uri="{FF2B5EF4-FFF2-40B4-BE49-F238E27FC236}">
                            <a16:creationId xmlns:a16="http://schemas.microsoft.com/office/drawing/2014/main" id="{55D3B2FB-EF09-46DD-9EE6-6306A63549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7" name="Freeform 5">
                        <a:extLst>
                          <a:ext uri="{FF2B5EF4-FFF2-40B4-BE49-F238E27FC236}">
                            <a16:creationId xmlns:a16="http://schemas.microsoft.com/office/drawing/2014/main" id="{ADDFE6D1-19D7-4D34-AD73-DBDCF95C98D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6" name="Group 225">
                    <a:extLst>
                      <a:ext uri="{FF2B5EF4-FFF2-40B4-BE49-F238E27FC236}">
                        <a16:creationId xmlns:a16="http://schemas.microsoft.com/office/drawing/2014/main" id="{BD78CD94-37D0-40A0-B986-9D033E066EE6}"/>
                      </a:ext>
                    </a:extLst>
                  </p:cNvPr>
                  <p:cNvGrpSpPr/>
                  <p:nvPr/>
                </p:nvGrpSpPr>
                <p:grpSpPr>
                  <a:xfrm>
                    <a:off x="7015873" y="259788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A61B0E3E-EEE8-449F-BAE3-C542A07655F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33C2F1C4-0828-4161-B790-6CA3DD8A4D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296" name="Freeform 34">
                        <a:extLst>
                          <a:ext uri="{FF2B5EF4-FFF2-40B4-BE49-F238E27FC236}">
                            <a16:creationId xmlns:a16="http://schemas.microsoft.com/office/drawing/2014/main" id="{A44BA99E-FBCE-408A-ADD6-A13A8DC3A5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" name="Freeform 37">
                        <a:extLst>
                          <a:ext uri="{FF2B5EF4-FFF2-40B4-BE49-F238E27FC236}">
                            <a16:creationId xmlns:a16="http://schemas.microsoft.com/office/drawing/2014/main" id="{30BBA6A5-CA1D-4106-886C-82978191B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" name="Freeform 39">
                        <a:extLst>
                          <a:ext uri="{FF2B5EF4-FFF2-40B4-BE49-F238E27FC236}">
                            <a16:creationId xmlns:a16="http://schemas.microsoft.com/office/drawing/2014/main" id="{03B29148-7824-45BB-9158-3FAC9BB14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" name="Freeform 40">
                        <a:extLst>
                          <a:ext uri="{FF2B5EF4-FFF2-40B4-BE49-F238E27FC236}">
                            <a16:creationId xmlns:a16="http://schemas.microsoft.com/office/drawing/2014/main" id="{0C0EB12F-82AC-4841-BD5C-070AEBBDCF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0" name="Freeform 5">
                        <a:extLst>
                          <a:ext uri="{FF2B5EF4-FFF2-40B4-BE49-F238E27FC236}">
                            <a16:creationId xmlns:a16="http://schemas.microsoft.com/office/drawing/2014/main" id="{02E71133-8664-4590-BC7C-1DF3C43DF53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DBF42A3D-BB4D-4705-9466-3C21F5B9443B}"/>
                      </a:ext>
                    </a:extLst>
                  </p:cNvPr>
                  <p:cNvGrpSpPr/>
                  <p:nvPr/>
                </p:nvGrpSpPr>
                <p:grpSpPr>
                  <a:xfrm>
                    <a:off x="6346150" y="242740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287" name="Oval 286">
                      <a:extLst>
                        <a:ext uri="{FF2B5EF4-FFF2-40B4-BE49-F238E27FC236}">
                          <a16:creationId xmlns:a16="http://schemas.microsoft.com/office/drawing/2014/main" id="{54276380-2275-45B3-81EA-96669197C63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88" name="Group 287">
                      <a:extLst>
                        <a:ext uri="{FF2B5EF4-FFF2-40B4-BE49-F238E27FC236}">
                          <a16:creationId xmlns:a16="http://schemas.microsoft.com/office/drawing/2014/main" id="{8339AA8A-A275-48D1-AD8B-35619CF54E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289" name="Freeform 34">
                        <a:extLst>
                          <a:ext uri="{FF2B5EF4-FFF2-40B4-BE49-F238E27FC236}">
                            <a16:creationId xmlns:a16="http://schemas.microsoft.com/office/drawing/2014/main" id="{43D824D6-B0A0-4546-BD44-68492837D4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" name="Freeform 37">
                        <a:extLst>
                          <a:ext uri="{FF2B5EF4-FFF2-40B4-BE49-F238E27FC236}">
                            <a16:creationId xmlns:a16="http://schemas.microsoft.com/office/drawing/2014/main" id="{BD2C3F8B-A887-4F27-86B9-5568BC98E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" name="Freeform 39">
                        <a:extLst>
                          <a:ext uri="{FF2B5EF4-FFF2-40B4-BE49-F238E27FC236}">
                            <a16:creationId xmlns:a16="http://schemas.microsoft.com/office/drawing/2014/main" id="{8B930465-173D-4505-B5CB-A0FA44053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" name="Freeform 40">
                        <a:extLst>
                          <a:ext uri="{FF2B5EF4-FFF2-40B4-BE49-F238E27FC236}">
                            <a16:creationId xmlns:a16="http://schemas.microsoft.com/office/drawing/2014/main" id="{9B78D280-778F-43CA-95FF-54AF3D0ED9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" name="Freeform 5">
                        <a:extLst>
                          <a:ext uri="{FF2B5EF4-FFF2-40B4-BE49-F238E27FC236}">
                            <a16:creationId xmlns:a16="http://schemas.microsoft.com/office/drawing/2014/main" id="{0185AA3A-E5D7-4357-855D-5B8982598E0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B8D5D9AE-40F4-4F29-998C-B9F1D9F5322E}"/>
                      </a:ext>
                    </a:extLst>
                  </p:cNvPr>
                  <p:cNvGrpSpPr/>
                  <p:nvPr/>
                </p:nvGrpSpPr>
                <p:grpSpPr>
                  <a:xfrm>
                    <a:off x="6659729" y="2289622"/>
                    <a:ext cx="128016" cy="128016"/>
                    <a:chOff x="1520304" y="1939550"/>
                    <a:chExt cx="726812" cy="726812"/>
                  </a:xfrm>
                </p:grpSpPr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5D745EFE-847E-4781-945A-05E0C1D093D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20304" y="1939550"/>
                      <a:ext cx="726812" cy="726812"/>
                    </a:xfrm>
                    <a:prstGeom prst="ellipse">
                      <a:avLst/>
                    </a:prstGeom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C081F516-46D3-43DC-BA2E-C0D2152C90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7350" y="2071688"/>
                      <a:ext cx="512722" cy="462536"/>
                      <a:chOff x="1302898" y="1640683"/>
                      <a:chExt cx="1201027" cy="1083468"/>
                    </a:xfrm>
                  </p:grpSpPr>
                  <p:sp>
                    <p:nvSpPr>
                      <p:cNvPr id="282" name="Freeform 34">
                        <a:extLst>
                          <a:ext uri="{FF2B5EF4-FFF2-40B4-BE49-F238E27FC236}">
                            <a16:creationId xmlns:a16="http://schemas.microsoft.com/office/drawing/2014/main" id="{156CF7ED-7730-47FB-A0BD-15ACD2C3BF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4727" y="1710961"/>
                        <a:ext cx="508874" cy="96794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" name="Freeform 37">
                        <a:extLst>
                          <a:ext uri="{FF2B5EF4-FFF2-40B4-BE49-F238E27FC236}">
                            <a16:creationId xmlns:a16="http://schemas.microsoft.com/office/drawing/2014/main" id="{808D9F39-4CB5-4D4A-BFFD-FF8180CB9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8882" y="1788321"/>
                        <a:ext cx="471344" cy="77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" name="Freeform 39">
                        <a:extLst>
                          <a:ext uri="{FF2B5EF4-FFF2-40B4-BE49-F238E27FC236}">
                            <a16:creationId xmlns:a16="http://schemas.microsoft.com/office/drawing/2014/main" id="{64ABC4BE-BFFD-45D3-AD0E-4EECA090D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7970" y="1866902"/>
                        <a:ext cx="377516" cy="6076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" name="Freeform 40">
                        <a:extLst>
                          <a:ext uri="{FF2B5EF4-FFF2-40B4-BE49-F238E27FC236}">
                            <a16:creationId xmlns:a16="http://schemas.microsoft.com/office/drawing/2014/main" id="{D7F98927-694F-436A-81E9-DF840E44D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592" y="1926432"/>
                        <a:ext cx="287782" cy="4786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62200" h="3441700">
                            <a:moveTo>
                              <a:pt x="107950" y="2076450"/>
                            </a:moveTo>
                            <a:lnTo>
                              <a:pt x="107950" y="3155950"/>
                            </a:lnTo>
                            <a:lnTo>
                              <a:pt x="1416050" y="3340100"/>
                            </a:lnTo>
                            <a:lnTo>
                              <a:pt x="1416050" y="2133600"/>
                            </a:lnTo>
                            <a:close/>
                            <a:moveTo>
                              <a:pt x="107950" y="1774825"/>
                            </a:moveTo>
                            <a:lnTo>
                              <a:pt x="107950" y="1984375"/>
                            </a:lnTo>
                            <a:lnTo>
                              <a:pt x="1422400" y="2035175"/>
                            </a:lnTo>
                            <a:lnTo>
                              <a:pt x="1422400" y="1790700"/>
                            </a:lnTo>
                            <a:close/>
                            <a:moveTo>
                              <a:pt x="1422400" y="1457325"/>
                            </a:moveTo>
                            <a:lnTo>
                              <a:pt x="111125" y="1470025"/>
                            </a:lnTo>
                            <a:lnTo>
                              <a:pt x="111125" y="1679575"/>
                            </a:lnTo>
                            <a:lnTo>
                              <a:pt x="1422400" y="1701800"/>
                            </a:lnTo>
                            <a:close/>
                            <a:moveTo>
                              <a:pt x="1428750" y="1117600"/>
                            </a:moveTo>
                            <a:lnTo>
                              <a:pt x="111125" y="1168400"/>
                            </a:lnTo>
                            <a:lnTo>
                              <a:pt x="111125" y="1381125"/>
                            </a:lnTo>
                            <a:lnTo>
                              <a:pt x="1428750" y="1362075"/>
                            </a:lnTo>
                            <a:close/>
                            <a:moveTo>
                              <a:pt x="1431925" y="777875"/>
                            </a:moveTo>
                            <a:lnTo>
                              <a:pt x="117475" y="863600"/>
                            </a:lnTo>
                            <a:lnTo>
                              <a:pt x="117475" y="1082675"/>
                            </a:lnTo>
                            <a:lnTo>
                              <a:pt x="1431925" y="1022350"/>
                            </a:lnTo>
                            <a:close/>
                            <a:moveTo>
                              <a:pt x="1431925" y="444500"/>
                            </a:moveTo>
                            <a:lnTo>
                              <a:pt x="120650" y="561975"/>
                            </a:lnTo>
                            <a:lnTo>
                              <a:pt x="120650" y="784225"/>
                            </a:lnTo>
                            <a:lnTo>
                              <a:pt x="1431925" y="692150"/>
                            </a:lnTo>
                            <a:close/>
                            <a:moveTo>
                              <a:pt x="1435100" y="107950"/>
                            </a:moveTo>
                            <a:lnTo>
                              <a:pt x="123825" y="263525"/>
                            </a:lnTo>
                            <a:lnTo>
                              <a:pt x="123825" y="476250"/>
                            </a:lnTo>
                            <a:lnTo>
                              <a:pt x="1435100" y="349250"/>
                            </a:lnTo>
                            <a:close/>
                            <a:moveTo>
                              <a:pt x="1568450" y="0"/>
                            </a:moveTo>
                            <a:lnTo>
                              <a:pt x="2362200" y="254000"/>
                            </a:lnTo>
                            <a:lnTo>
                              <a:pt x="2330450" y="3155950"/>
                            </a:lnTo>
                            <a:lnTo>
                              <a:pt x="1524000" y="3441700"/>
                            </a:lnTo>
                            <a:lnTo>
                              <a:pt x="0" y="3213100"/>
                            </a:lnTo>
                            <a:lnTo>
                              <a:pt x="0" y="19685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vert="horz" wrap="square" lIns="89639" tIns="44819" rIns="89639" bIns="44819" numCol="1" rtlCol="0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57" b="0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" name="Freeform 5">
                        <a:extLst>
                          <a:ext uri="{FF2B5EF4-FFF2-40B4-BE49-F238E27FC236}">
                            <a16:creationId xmlns:a16="http://schemas.microsoft.com/office/drawing/2014/main" id="{A9D90A18-50FB-4F2E-AA37-4FF40543794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302898" y="1640683"/>
                        <a:ext cx="1201027" cy="1083468"/>
                      </a:xfrm>
                      <a:custGeom>
                        <a:avLst/>
                        <a:gdLst>
                          <a:gd name="connsiteX0" fmla="*/ 7144 w 1352550"/>
                          <a:gd name="connsiteY0" fmla="*/ 54769 h 1064419"/>
                          <a:gd name="connsiteX1" fmla="*/ 381000 w 1352550"/>
                          <a:gd name="connsiteY1" fmla="*/ 0 h 1064419"/>
                          <a:gd name="connsiteX2" fmla="*/ 1352550 w 1352550"/>
                          <a:gd name="connsiteY2" fmla="*/ 328613 h 1064419"/>
                          <a:gd name="connsiteX3" fmla="*/ 1345407 w 1352550"/>
                          <a:gd name="connsiteY3" fmla="*/ 676275 h 1064419"/>
                          <a:gd name="connsiteX4" fmla="*/ 371475 w 1352550"/>
                          <a:gd name="connsiteY4" fmla="*/ 1064419 h 1064419"/>
                          <a:gd name="connsiteX5" fmla="*/ 0 w 1352550"/>
                          <a:gd name="connsiteY5" fmla="*/ 992981 h 1064419"/>
                          <a:gd name="connsiteX6" fmla="*/ 7144 w 1352550"/>
                          <a:gd name="connsiteY6" fmla="*/ 54769 h 1064419"/>
                          <a:gd name="connsiteX0" fmla="*/ 7144 w 1352550"/>
                          <a:gd name="connsiteY0" fmla="*/ 43588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7144 w 1352550"/>
                          <a:gd name="connsiteY6" fmla="*/ 43588 h 1053238"/>
                          <a:gd name="connsiteX0" fmla="*/ 37940 w 1352550"/>
                          <a:gd name="connsiteY0" fmla="*/ 65949 h 1053238"/>
                          <a:gd name="connsiteX1" fmla="*/ 416928 w 1352550"/>
                          <a:gd name="connsiteY1" fmla="*/ 0 h 1053238"/>
                          <a:gd name="connsiteX2" fmla="*/ 1352550 w 1352550"/>
                          <a:gd name="connsiteY2" fmla="*/ 317432 h 1053238"/>
                          <a:gd name="connsiteX3" fmla="*/ 1345407 w 1352550"/>
                          <a:gd name="connsiteY3" fmla="*/ 665094 h 1053238"/>
                          <a:gd name="connsiteX4" fmla="*/ 371475 w 1352550"/>
                          <a:gd name="connsiteY4" fmla="*/ 1053238 h 1053238"/>
                          <a:gd name="connsiteX5" fmla="*/ 0 w 1352550"/>
                          <a:gd name="connsiteY5" fmla="*/ 981800 h 1053238"/>
                          <a:gd name="connsiteX6" fmla="*/ 37940 w 1352550"/>
                          <a:gd name="connsiteY6" fmla="*/ 65949 h 1053238"/>
                          <a:gd name="connsiteX0" fmla="*/ 720 w 1315330"/>
                          <a:gd name="connsiteY0" fmla="*/ 65949 h 1053238"/>
                          <a:gd name="connsiteX1" fmla="*/ 379708 w 1315330"/>
                          <a:gd name="connsiteY1" fmla="*/ 0 h 1053238"/>
                          <a:gd name="connsiteX2" fmla="*/ 1315330 w 1315330"/>
                          <a:gd name="connsiteY2" fmla="*/ 317432 h 1053238"/>
                          <a:gd name="connsiteX3" fmla="*/ 1308187 w 1315330"/>
                          <a:gd name="connsiteY3" fmla="*/ 665094 h 1053238"/>
                          <a:gd name="connsiteX4" fmla="*/ 334255 w 1315330"/>
                          <a:gd name="connsiteY4" fmla="*/ 1053238 h 1053238"/>
                          <a:gd name="connsiteX5" fmla="*/ 8975 w 1315330"/>
                          <a:gd name="connsiteY5" fmla="*/ 950494 h 1053238"/>
                          <a:gd name="connsiteX6" fmla="*/ 720 w 1315330"/>
                          <a:gd name="connsiteY6" fmla="*/ 65949 h 1053238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308187 w 1315330"/>
                          <a:gd name="connsiteY3" fmla="*/ 665094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323584"/>
                          <a:gd name="connsiteY0" fmla="*/ 65949 h 1004042"/>
                          <a:gd name="connsiteX1" fmla="*/ 379708 w 1323584"/>
                          <a:gd name="connsiteY1" fmla="*/ 0 h 1004042"/>
                          <a:gd name="connsiteX2" fmla="*/ 1315330 w 1323584"/>
                          <a:gd name="connsiteY2" fmla="*/ 317432 h 1004042"/>
                          <a:gd name="connsiteX3" fmla="*/ 1323584 w 1323584"/>
                          <a:gd name="connsiteY3" fmla="*/ 680746 h 1004042"/>
                          <a:gd name="connsiteX4" fmla="*/ 372750 w 1323584"/>
                          <a:gd name="connsiteY4" fmla="*/ 1004042 h 1004042"/>
                          <a:gd name="connsiteX5" fmla="*/ 8975 w 1323584"/>
                          <a:gd name="connsiteY5" fmla="*/ 950494 h 1004042"/>
                          <a:gd name="connsiteX6" fmla="*/ 720 w 1323584"/>
                          <a:gd name="connsiteY6" fmla="*/ 65949 h 1004042"/>
                          <a:gd name="connsiteX0" fmla="*/ 720 w 1315330"/>
                          <a:gd name="connsiteY0" fmla="*/ 65949 h 1004042"/>
                          <a:gd name="connsiteX1" fmla="*/ 379708 w 1315330"/>
                          <a:gd name="connsiteY1" fmla="*/ 0 h 1004042"/>
                          <a:gd name="connsiteX2" fmla="*/ 1315330 w 1315330"/>
                          <a:gd name="connsiteY2" fmla="*/ 317432 h 1004042"/>
                          <a:gd name="connsiteX3" fmla="*/ 1287655 w 1315330"/>
                          <a:gd name="connsiteY3" fmla="*/ 689691 h 1004042"/>
                          <a:gd name="connsiteX4" fmla="*/ 372750 w 1315330"/>
                          <a:gd name="connsiteY4" fmla="*/ 1004042 h 1004042"/>
                          <a:gd name="connsiteX5" fmla="*/ 8975 w 1315330"/>
                          <a:gd name="connsiteY5" fmla="*/ 950494 h 1004042"/>
                          <a:gd name="connsiteX6" fmla="*/ 720 w 1315330"/>
                          <a:gd name="connsiteY6" fmla="*/ 65949 h 1004042"/>
                          <a:gd name="connsiteX0" fmla="*/ 720 w 1289666"/>
                          <a:gd name="connsiteY0" fmla="*/ 65949 h 1004042"/>
                          <a:gd name="connsiteX1" fmla="*/ 379708 w 1289666"/>
                          <a:gd name="connsiteY1" fmla="*/ 0 h 1004042"/>
                          <a:gd name="connsiteX2" fmla="*/ 1289666 w 1289666"/>
                          <a:gd name="connsiteY2" fmla="*/ 301780 h 1004042"/>
                          <a:gd name="connsiteX3" fmla="*/ 1287655 w 1289666"/>
                          <a:gd name="connsiteY3" fmla="*/ 689691 h 1004042"/>
                          <a:gd name="connsiteX4" fmla="*/ 372750 w 1289666"/>
                          <a:gd name="connsiteY4" fmla="*/ 1004042 h 1004042"/>
                          <a:gd name="connsiteX5" fmla="*/ 8975 w 1289666"/>
                          <a:gd name="connsiteY5" fmla="*/ 950494 h 1004042"/>
                          <a:gd name="connsiteX6" fmla="*/ 720 w 1289666"/>
                          <a:gd name="connsiteY6" fmla="*/ 65949 h 1004042"/>
                          <a:gd name="connsiteX0" fmla="*/ 720 w 1299931"/>
                          <a:gd name="connsiteY0" fmla="*/ 65949 h 1004042"/>
                          <a:gd name="connsiteX1" fmla="*/ 379708 w 1299931"/>
                          <a:gd name="connsiteY1" fmla="*/ 0 h 1004042"/>
                          <a:gd name="connsiteX2" fmla="*/ 1299931 w 1299931"/>
                          <a:gd name="connsiteY2" fmla="*/ 277928 h 1004042"/>
                          <a:gd name="connsiteX3" fmla="*/ 1287655 w 1299931"/>
                          <a:gd name="connsiteY3" fmla="*/ 689691 h 1004042"/>
                          <a:gd name="connsiteX4" fmla="*/ 372750 w 1299931"/>
                          <a:gd name="connsiteY4" fmla="*/ 1004042 h 1004042"/>
                          <a:gd name="connsiteX5" fmla="*/ 8975 w 1299931"/>
                          <a:gd name="connsiteY5" fmla="*/ 950494 h 1004042"/>
                          <a:gd name="connsiteX6" fmla="*/ 720 w 1299931"/>
                          <a:gd name="connsiteY6" fmla="*/ 65949 h 1004042"/>
                          <a:gd name="connsiteX0" fmla="*/ 720 w 1287705"/>
                          <a:gd name="connsiteY0" fmla="*/ 65949 h 1004042"/>
                          <a:gd name="connsiteX1" fmla="*/ 379708 w 1287705"/>
                          <a:gd name="connsiteY1" fmla="*/ 0 h 1004042"/>
                          <a:gd name="connsiteX2" fmla="*/ 1282822 w 1287705"/>
                          <a:gd name="connsiteY2" fmla="*/ 274946 h 1004042"/>
                          <a:gd name="connsiteX3" fmla="*/ 1287655 w 1287705"/>
                          <a:gd name="connsiteY3" fmla="*/ 689691 h 1004042"/>
                          <a:gd name="connsiteX4" fmla="*/ 372750 w 1287705"/>
                          <a:gd name="connsiteY4" fmla="*/ 1004042 h 1004042"/>
                          <a:gd name="connsiteX5" fmla="*/ 8975 w 1287705"/>
                          <a:gd name="connsiteY5" fmla="*/ 950494 h 1004042"/>
                          <a:gd name="connsiteX6" fmla="*/ 720 w 1287705"/>
                          <a:gd name="connsiteY6" fmla="*/ 65949 h 1004042"/>
                          <a:gd name="connsiteX0" fmla="*/ 720 w 1293087"/>
                          <a:gd name="connsiteY0" fmla="*/ 65949 h 1004042"/>
                          <a:gd name="connsiteX1" fmla="*/ 379708 w 1293087"/>
                          <a:gd name="connsiteY1" fmla="*/ 0 h 1004042"/>
                          <a:gd name="connsiteX2" fmla="*/ 1293087 w 1293087"/>
                          <a:gd name="connsiteY2" fmla="*/ 271965 h 1004042"/>
                          <a:gd name="connsiteX3" fmla="*/ 1287655 w 1293087"/>
                          <a:gd name="connsiteY3" fmla="*/ 689691 h 1004042"/>
                          <a:gd name="connsiteX4" fmla="*/ 372750 w 1293087"/>
                          <a:gd name="connsiteY4" fmla="*/ 1004042 h 1004042"/>
                          <a:gd name="connsiteX5" fmla="*/ 8975 w 1293087"/>
                          <a:gd name="connsiteY5" fmla="*/ 950494 h 1004042"/>
                          <a:gd name="connsiteX6" fmla="*/ 720 w 1293087"/>
                          <a:gd name="connsiteY6" fmla="*/ 65949 h 1004042"/>
                          <a:gd name="connsiteX0" fmla="*/ 12275 w 1304642"/>
                          <a:gd name="connsiteY0" fmla="*/ 65949 h 1004042"/>
                          <a:gd name="connsiteX1" fmla="*/ 391263 w 1304642"/>
                          <a:gd name="connsiteY1" fmla="*/ 0 h 1004042"/>
                          <a:gd name="connsiteX2" fmla="*/ 1304642 w 1304642"/>
                          <a:gd name="connsiteY2" fmla="*/ 271965 h 1004042"/>
                          <a:gd name="connsiteX3" fmla="*/ 1299210 w 1304642"/>
                          <a:gd name="connsiteY3" fmla="*/ 689691 h 1004042"/>
                          <a:gd name="connsiteX4" fmla="*/ 384305 w 1304642"/>
                          <a:gd name="connsiteY4" fmla="*/ 1004042 h 1004042"/>
                          <a:gd name="connsiteX5" fmla="*/ 0 w 1304642"/>
                          <a:gd name="connsiteY5" fmla="*/ 948257 h 1004042"/>
                          <a:gd name="connsiteX6" fmla="*/ 12275 w 1304642"/>
                          <a:gd name="connsiteY6" fmla="*/ 65949 h 1004042"/>
                          <a:gd name="connsiteX0" fmla="*/ 2010 w 1294377"/>
                          <a:gd name="connsiteY0" fmla="*/ 65949 h 1004042"/>
                          <a:gd name="connsiteX1" fmla="*/ 380998 w 1294377"/>
                          <a:gd name="connsiteY1" fmla="*/ 0 h 1004042"/>
                          <a:gd name="connsiteX2" fmla="*/ 1294377 w 1294377"/>
                          <a:gd name="connsiteY2" fmla="*/ 271965 h 1004042"/>
                          <a:gd name="connsiteX3" fmla="*/ 1288945 w 1294377"/>
                          <a:gd name="connsiteY3" fmla="*/ 689691 h 1004042"/>
                          <a:gd name="connsiteX4" fmla="*/ 374040 w 1294377"/>
                          <a:gd name="connsiteY4" fmla="*/ 1004042 h 1004042"/>
                          <a:gd name="connsiteX5" fmla="*/ 0 w 1294377"/>
                          <a:gd name="connsiteY5" fmla="*/ 946021 h 1004042"/>
                          <a:gd name="connsiteX6" fmla="*/ 2010 w 1294377"/>
                          <a:gd name="connsiteY6" fmla="*/ 65949 h 1004042"/>
                          <a:gd name="connsiteX0" fmla="*/ 2010 w 1294377"/>
                          <a:gd name="connsiteY0" fmla="*/ 65949 h 1017459"/>
                          <a:gd name="connsiteX1" fmla="*/ 380998 w 1294377"/>
                          <a:gd name="connsiteY1" fmla="*/ 0 h 1017459"/>
                          <a:gd name="connsiteX2" fmla="*/ 1294377 w 1294377"/>
                          <a:gd name="connsiteY2" fmla="*/ 271965 h 1017459"/>
                          <a:gd name="connsiteX3" fmla="*/ 1288945 w 1294377"/>
                          <a:gd name="connsiteY3" fmla="*/ 689691 h 1017459"/>
                          <a:gd name="connsiteX4" fmla="*/ 371474 w 1294377"/>
                          <a:gd name="connsiteY4" fmla="*/ 1017459 h 1017459"/>
                          <a:gd name="connsiteX5" fmla="*/ 0 w 1294377"/>
                          <a:gd name="connsiteY5" fmla="*/ 946021 h 1017459"/>
                          <a:gd name="connsiteX6" fmla="*/ 2010 w 1294377"/>
                          <a:gd name="connsiteY6" fmla="*/ 65949 h 10174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94377" h="1017459">
                            <a:moveTo>
                              <a:pt x="2010" y="65949"/>
                            </a:moveTo>
                            <a:lnTo>
                              <a:pt x="380998" y="0"/>
                            </a:lnTo>
                            <a:lnTo>
                              <a:pt x="1294377" y="271965"/>
                            </a:lnTo>
                            <a:cubicBezTo>
                              <a:pt x="1293707" y="401269"/>
                              <a:pt x="1289615" y="560387"/>
                              <a:pt x="1288945" y="689691"/>
                            </a:cubicBezTo>
                            <a:lnTo>
                              <a:pt x="371474" y="1017459"/>
                            </a:lnTo>
                            <a:lnTo>
                              <a:pt x="0" y="946021"/>
                            </a:lnTo>
                            <a:cubicBezTo>
                              <a:pt x="1588" y="631696"/>
                              <a:pt x="-1959" y="375511"/>
                              <a:pt x="2010" y="65949"/>
                            </a:cubicBezTo>
                            <a:close/>
                          </a:path>
                        </a:pathLst>
                      </a:custGeom>
                      <a:noFill/>
                      <a:ln w="3175">
                        <a:solidFill>
                          <a:schemeClr val="bg1"/>
                        </a:solidFill>
                        <a:prstDash val="sysDash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89642" tIns="44821" rIns="44821" bIns="89642" numCol="1" spcCol="0" rtlCol="0" fromWordArt="0" anchor="b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18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363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545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727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5909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090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272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454" algn="l" defTabSz="914363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896091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80460710-C620-4CA6-B6F2-2CE108DB0979}"/>
                      </a:ext>
                    </a:extLst>
                  </p:cNvPr>
                  <p:cNvGrpSpPr/>
                  <p:nvPr/>
                </p:nvGrpSpPr>
                <p:grpSpPr>
                  <a:xfrm>
                    <a:off x="6649052" y="2290435"/>
                    <a:ext cx="128016" cy="128016"/>
                    <a:chOff x="6617763" y="1494678"/>
                    <a:chExt cx="188006" cy="188004"/>
                  </a:xfrm>
                </p:grpSpPr>
                <p:sp>
                  <p:nvSpPr>
                    <p:cNvPr id="278" name="Oval 277">
                      <a:extLst>
                        <a:ext uri="{FF2B5EF4-FFF2-40B4-BE49-F238E27FC236}">
                          <a16:creationId xmlns:a16="http://schemas.microsoft.com/office/drawing/2014/main" id="{F960CC75-1D9F-4623-9699-875DC33A84A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617763" y="1494678"/>
                      <a:ext cx="188006" cy="18800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0" tIns="45720" rIns="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102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61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9" name="Freeform 10">
                      <a:extLst>
                        <a:ext uri="{FF2B5EF4-FFF2-40B4-BE49-F238E27FC236}">
                          <a16:creationId xmlns:a16="http://schemas.microsoft.com/office/drawing/2014/main" id="{F3907E45-0EA4-4475-AE32-CC82A9DCA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9415" y="1531144"/>
                      <a:ext cx="144704" cy="1150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413" h="1109663">
                          <a:moveTo>
                            <a:pt x="133347" y="813196"/>
                          </a:moveTo>
                          <a:lnTo>
                            <a:pt x="30953" y="841771"/>
                          </a:lnTo>
                          <a:lnTo>
                            <a:pt x="681035" y="1067990"/>
                          </a:lnTo>
                          <a:lnTo>
                            <a:pt x="1045366" y="958452"/>
                          </a:lnTo>
                          <a:lnTo>
                            <a:pt x="761997" y="970358"/>
                          </a:lnTo>
                          <a:close/>
                          <a:moveTo>
                            <a:pt x="453832" y="454934"/>
                          </a:moveTo>
                          <a:cubicBezTo>
                            <a:pt x="453375" y="497707"/>
                            <a:pt x="452917" y="540480"/>
                            <a:pt x="452460" y="583253"/>
                          </a:cubicBezTo>
                          <a:lnTo>
                            <a:pt x="293263" y="597663"/>
                          </a:lnTo>
                          <a:lnTo>
                            <a:pt x="293263" y="488558"/>
                          </a:lnTo>
                          <a:close/>
                          <a:moveTo>
                            <a:pt x="453832" y="256931"/>
                          </a:moveTo>
                          <a:lnTo>
                            <a:pt x="453832" y="384563"/>
                          </a:lnTo>
                          <a:lnTo>
                            <a:pt x="293949" y="428480"/>
                          </a:lnTo>
                          <a:lnTo>
                            <a:pt x="293949" y="319375"/>
                          </a:lnTo>
                          <a:close/>
                          <a:moveTo>
                            <a:pt x="759109" y="39089"/>
                          </a:moveTo>
                          <a:lnTo>
                            <a:pt x="158946" y="317879"/>
                          </a:lnTo>
                          <a:cubicBezTo>
                            <a:pt x="159197" y="336218"/>
                            <a:pt x="159449" y="354555"/>
                            <a:pt x="159699" y="372894"/>
                          </a:cubicBezTo>
                          <a:lnTo>
                            <a:pt x="252988" y="334945"/>
                          </a:lnTo>
                          <a:cubicBezTo>
                            <a:pt x="252379" y="368482"/>
                            <a:pt x="251768" y="402018"/>
                            <a:pt x="251158" y="435554"/>
                          </a:cubicBezTo>
                          <a:cubicBezTo>
                            <a:pt x="221946" y="442661"/>
                            <a:pt x="177060" y="455864"/>
                            <a:pt x="156202" y="463276"/>
                          </a:cubicBezTo>
                          <a:cubicBezTo>
                            <a:pt x="155744" y="490408"/>
                            <a:pt x="155592" y="499451"/>
                            <a:pt x="155287" y="517539"/>
                          </a:cubicBezTo>
                          <a:lnTo>
                            <a:pt x="247661" y="495521"/>
                          </a:lnTo>
                          <a:cubicBezTo>
                            <a:pt x="247356" y="531158"/>
                            <a:pt x="246136" y="567709"/>
                            <a:pt x="245831" y="603346"/>
                          </a:cubicBezTo>
                          <a:lnTo>
                            <a:pt x="150387" y="608083"/>
                          </a:lnTo>
                          <a:cubicBezTo>
                            <a:pt x="150693" y="624734"/>
                            <a:pt x="150082" y="641386"/>
                            <a:pt x="150387" y="658037"/>
                          </a:cubicBezTo>
                          <a:lnTo>
                            <a:pt x="247712" y="657742"/>
                          </a:lnTo>
                          <a:cubicBezTo>
                            <a:pt x="246922" y="694850"/>
                            <a:pt x="246527" y="716147"/>
                            <a:pt x="247174" y="772266"/>
                          </a:cubicBezTo>
                          <a:lnTo>
                            <a:pt x="147399" y="754396"/>
                          </a:lnTo>
                          <a:cubicBezTo>
                            <a:pt x="147399" y="769496"/>
                            <a:pt x="147547" y="803120"/>
                            <a:pt x="148085" y="806194"/>
                          </a:cubicBezTo>
                          <a:cubicBezTo>
                            <a:pt x="148594" y="802501"/>
                            <a:pt x="239550" y="829400"/>
                            <a:pt x="289055" y="842032"/>
                          </a:cubicBezTo>
                          <a:cubicBezTo>
                            <a:pt x="289513" y="751300"/>
                            <a:pt x="288750" y="720141"/>
                            <a:pt x="289055" y="658738"/>
                          </a:cubicBezTo>
                          <a:lnTo>
                            <a:pt x="448827" y="657660"/>
                          </a:lnTo>
                          <a:cubicBezTo>
                            <a:pt x="449132" y="729811"/>
                            <a:pt x="449436" y="801963"/>
                            <a:pt x="449741" y="874114"/>
                          </a:cubicBezTo>
                          <a:lnTo>
                            <a:pt x="763845" y="955723"/>
                          </a:lnTo>
                          <a:lnTo>
                            <a:pt x="763845" y="856244"/>
                          </a:lnTo>
                          <a:lnTo>
                            <a:pt x="512778" y="813609"/>
                          </a:lnTo>
                          <a:cubicBezTo>
                            <a:pt x="512903" y="761986"/>
                            <a:pt x="513028" y="710362"/>
                            <a:pt x="513153" y="658738"/>
                          </a:cubicBezTo>
                          <a:lnTo>
                            <a:pt x="763845" y="662022"/>
                          </a:lnTo>
                          <a:cubicBezTo>
                            <a:pt x="764635" y="629651"/>
                            <a:pt x="763198" y="610721"/>
                            <a:pt x="764383" y="562166"/>
                          </a:cubicBezTo>
                          <a:lnTo>
                            <a:pt x="512615" y="584236"/>
                          </a:lnTo>
                          <a:cubicBezTo>
                            <a:pt x="513798" y="516732"/>
                            <a:pt x="511968" y="513071"/>
                            <a:pt x="513153" y="445567"/>
                          </a:cubicBezTo>
                          <a:lnTo>
                            <a:pt x="759109" y="394374"/>
                          </a:lnTo>
                          <a:cubicBezTo>
                            <a:pt x="759538" y="365646"/>
                            <a:pt x="759969" y="336919"/>
                            <a:pt x="760398" y="308191"/>
                          </a:cubicBezTo>
                          <a:lnTo>
                            <a:pt x="508040" y="370688"/>
                          </a:lnTo>
                          <a:lnTo>
                            <a:pt x="508040" y="233312"/>
                          </a:lnTo>
                          <a:lnTo>
                            <a:pt x="761477" y="140938"/>
                          </a:lnTo>
                          <a:cubicBezTo>
                            <a:pt x="760687" y="106988"/>
                            <a:pt x="759898" y="73038"/>
                            <a:pt x="759109" y="39089"/>
                          </a:cubicBezTo>
                          <a:close/>
                          <a:moveTo>
                            <a:pt x="759619" y="0"/>
                          </a:moveTo>
                          <a:lnTo>
                            <a:pt x="1333500" y="271463"/>
                          </a:lnTo>
                          <a:cubicBezTo>
                            <a:pt x="1335088" y="442913"/>
                            <a:pt x="1336675" y="614363"/>
                            <a:pt x="1338263" y="785813"/>
                          </a:cubicBezTo>
                          <a:lnTo>
                            <a:pt x="1388269" y="800100"/>
                          </a:lnTo>
                          <a:lnTo>
                            <a:pt x="1395413" y="864394"/>
                          </a:lnTo>
                          <a:lnTo>
                            <a:pt x="692944" y="1109663"/>
                          </a:lnTo>
                          <a:lnTo>
                            <a:pt x="0" y="862013"/>
                          </a:lnTo>
                          <a:lnTo>
                            <a:pt x="2382" y="826294"/>
                          </a:lnTo>
                          <a:lnTo>
                            <a:pt x="130969" y="804863"/>
                          </a:lnTo>
                          <a:lnTo>
                            <a:pt x="145257" y="29765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89642" tIns="44821" rIns="44821" bIns="89642" numCol="1" spcCol="0" rtlCol="0" fromWordArt="0" anchor="b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18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363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545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727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5909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090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272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454" algn="l" defTabSz="914363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896091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 err="1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07AA44CF-B2FF-46FC-B4AC-56DBDF5175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1706" y="3788569"/>
                    <a:ext cx="128601" cy="42862"/>
                  </a:xfrm>
                  <a:custGeom>
                    <a:avLst/>
                    <a:gdLst>
                      <a:gd name="connsiteX0" fmla="*/ 0 w 128601"/>
                      <a:gd name="connsiteY0" fmla="*/ 0 h 42862"/>
                      <a:gd name="connsiteX1" fmla="*/ 14288 w 128601"/>
                      <a:gd name="connsiteY1" fmla="*/ 2381 h 42862"/>
                      <a:gd name="connsiteX2" fmla="*/ 21432 w 128601"/>
                      <a:gd name="connsiteY2" fmla="*/ 7144 h 42862"/>
                      <a:gd name="connsiteX3" fmla="*/ 30957 w 128601"/>
                      <a:gd name="connsiteY3" fmla="*/ 11906 h 42862"/>
                      <a:gd name="connsiteX4" fmla="*/ 45244 w 128601"/>
                      <a:gd name="connsiteY4" fmla="*/ 21431 h 42862"/>
                      <a:gd name="connsiteX5" fmla="*/ 52388 w 128601"/>
                      <a:gd name="connsiteY5" fmla="*/ 26194 h 42862"/>
                      <a:gd name="connsiteX6" fmla="*/ 66675 w 128601"/>
                      <a:gd name="connsiteY6" fmla="*/ 30956 h 42862"/>
                      <a:gd name="connsiteX7" fmla="*/ 90488 w 128601"/>
                      <a:gd name="connsiteY7" fmla="*/ 38100 h 42862"/>
                      <a:gd name="connsiteX8" fmla="*/ 109538 w 128601"/>
                      <a:gd name="connsiteY8" fmla="*/ 42862 h 42862"/>
                      <a:gd name="connsiteX9" fmla="*/ 121444 w 128601"/>
                      <a:gd name="connsiteY9" fmla="*/ 30956 h 42862"/>
                      <a:gd name="connsiteX10" fmla="*/ 128588 w 128601"/>
                      <a:gd name="connsiteY10" fmla="*/ 23812 h 42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8601" h="42862">
                        <a:moveTo>
                          <a:pt x="0" y="0"/>
                        </a:moveTo>
                        <a:cubicBezTo>
                          <a:pt x="4763" y="794"/>
                          <a:pt x="9707" y="854"/>
                          <a:pt x="14288" y="2381"/>
                        </a:cubicBezTo>
                        <a:cubicBezTo>
                          <a:pt x="17003" y="3286"/>
                          <a:pt x="18947" y="5724"/>
                          <a:pt x="21432" y="7144"/>
                        </a:cubicBezTo>
                        <a:cubicBezTo>
                          <a:pt x="24514" y="8905"/>
                          <a:pt x="27913" y="10080"/>
                          <a:pt x="30957" y="11906"/>
                        </a:cubicBezTo>
                        <a:cubicBezTo>
                          <a:pt x="35865" y="14851"/>
                          <a:pt x="40482" y="18256"/>
                          <a:pt x="45244" y="21431"/>
                        </a:cubicBezTo>
                        <a:cubicBezTo>
                          <a:pt x="47625" y="23019"/>
                          <a:pt x="49673" y="25289"/>
                          <a:pt x="52388" y="26194"/>
                        </a:cubicBezTo>
                        <a:cubicBezTo>
                          <a:pt x="57150" y="27781"/>
                          <a:pt x="62185" y="28711"/>
                          <a:pt x="66675" y="30956"/>
                        </a:cubicBezTo>
                        <a:cubicBezTo>
                          <a:pt x="82698" y="38968"/>
                          <a:pt x="69734" y="33653"/>
                          <a:pt x="90488" y="38100"/>
                        </a:cubicBezTo>
                        <a:cubicBezTo>
                          <a:pt x="96888" y="39471"/>
                          <a:pt x="109538" y="42862"/>
                          <a:pt x="109538" y="42862"/>
                        </a:cubicBezTo>
                        <a:cubicBezTo>
                          <a:pt x="128589" y="30163"/>
                          <a:pt x="105569" y="46831"/>
                          <a:pt x="121444" y="30956"/>
                        </a:cubicBezTo>
                        <a:cubicBezTo>
                          <a:pt x="129249" y="23151"/>
                          <a:pt x="128588" y="29778"/>
                          <a:pt x="128588" y="23812"/>
                        </a:cubicBezTo>
                      </a:path>
                    </a:pathLst>
                  </a:cu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C01505E6-F092-4F4C-A4B5-9AE3B62A3B7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4088" y="3783806"/>
                    <a:ext cx="35718" cy="35719"/>
                  </a:xfrm>
                  <a:custGeom>
                    <a:avLst/>
                    <a:gdLst>
                      <a:gd name="connsiteX0" fmla="*/ 0 w 35718"/>
                      <a:gd name="connsiteY0" fmla="*/ 0 h 35719"/>
                      <a:gd name="connsiteX1" fmla="*/ 19050 w 35718"/>
                      <a:gd name="connsiteY1" fmla="*/ 21432 h 35719"/>
                      <a:gd name="connsiteX2" fmla="*/ 26193 w 35718"/>
                      <a:gd name="connsiteY2" fmla="*/ 26194 h 35719"/>
                      <a:gd name="connsiteX3" fmla="*/ 35718 w 35718"/>
                      <a:gd name="connsiteY3" fmla="*/ 35719 h 3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718" h="35719">
                        <a:moveTo>
                          <a:pt x="0" y="0"/>
                        </a:moveTo>
                        <a:cubicBezTo>
                          <a:pt x="6350" y="7144"/>
                          <a:pt x="12291" y="14673"/>
                          <a:pt x="19050" y="21432"/>
                        </a:cubicBezTo>
                        <a:cubicBezTo>
                          <a:pt x="21073" y="23455"/>
                          <a:pt x="23995" y="24362"/>
                          <a:pt x="26193" y="26194"/>
                        </a:cubicBezTo>
                        <a:lnTo>
                          <a:pt x="35718" y="35719"/>
                        </a:lnTo>
                      </a:path>
                    </a:pathLst>
                  </a:cu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A3A473BA-343E-4729-B184-27FD41C57C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0773" y="2066925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United States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773A4925-B057-4E0E-A014-C62688C34B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74652" y="2511425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Canada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880F4535-3E50-45D9-9DBC-9CB76FF540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21475" y="3831686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Mexico</a:t>
                    </a:r>
                    <a:endParaRPr kumimoji="0" lang="en-US" sz="686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FDB98B5B-2DD8-4457-ACB1-197F91D310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21979" y="4459546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Venezuela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57A6C73E-8D4F-44FA-AB6B-9909506D02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35652" y="4635037"/>
                    <a:ext cx="84132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Colombia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454EE1CE-D4EC-4225-8175-D7BCCD3C1A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60436" y="491389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Peru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A20A6C61-033C-4DD2-A679-F8CC51E92F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37527" y="520021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Bolivia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345AEC3B-BC62-4B4E-9ECB-A1CE300B9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91381" y="5042038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Brazil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98A1B932-CB03-4265-9755-293A56685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17725" y="5994370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Argentina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42C5C978-321B-4543-85CF-B8875E73E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10324" y="370496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Atlanta Ocean</a:t>
                    </a:r>
                    <a:endParaRPr kumimoji="0" lang="en-US" sz="686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EFD150F6-5DF3-48C2-9B33-DFB78AB364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7007" y="359745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Algeria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363102E5-D17C-45D3-9AD7-FA91F2C31E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59832" y="4040365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Mali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1BE017F4-4C58-425A-8230-3F7380AEED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1782" y="395940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Niger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A65D43AF-DA48-4E74-94D4-926B0780DE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1782" y="4297540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Nigeria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56D7A4E2-A6B3-4641-A4C4-96E74D97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82285" y="4130852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Chad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A8477983-780A-46F6-B6CA-E90E7494FF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63235" y="3745089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Libya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D38824FB-BEA8-490B-BCB1-86ADB26302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96610" y="3783189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Egypt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040C7AD4-C192-44DF-9344-1548A18ED9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1860" y="4087267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Sudan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C517C427-93D9-4598-A125-7F8DCBAB2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87122" y="4430167"/>
                    <a:ext cx="343238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Ethiopia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1E0B331A-DD66-4B30-9EF0-FE12AF004D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06657" y="4644480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Dr Congo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81273584-7D19-4D89-A56D-C57A8F137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35207" y="4968329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Angola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235440EB-ACA5-4F0C-BAA9-BA2C22E61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92395" y="5025480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Zambia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96D78803-7F50-4535-9DE7-3D0F91B41E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9619" y="5320031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 err="1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Nambia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9A660E15-6E9A-4BBA-8D3C-D354646FDE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95228" y="5748657"/>
                    <a:ext cx="456106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South Africa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A83A8533-C4AA-4520-91D3-6E506A7788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10324" y="155866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Greenland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2FF2EBF6-70DE-4E6C-BF62-6D0F3DD01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25386" y="1394814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Svalbard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C4A9F480-D0DE-4866-80B7-B70A7F0F65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9986" y="2188657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Sweden 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0F59CA12-E37B-4C46-9C69-163CD6938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0279" y="2360293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Norway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01343CA0-7B67-4E40-B085-52241C1AAC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80078" y="2557143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United Kingdom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88D20ABA-0D01-4AC8-B435-97417E166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51441" y="298155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France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E6DF33D2-648B-4132-B52E-E45071BD5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5941" y="276565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Poland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EC2EC19B-EBD8-4F6D-B0AB-803CF50390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84789" y="2823430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Ukraine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6F1B2D3C-7AB3-47C7-AA1F-C47E2B6D7E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37189" y="3248880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Turkey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41A654AE-9139-4C42-BF94-C13EEAD4AC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70069" y="3742687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Saudi </a:t>
                    </a:r>
                    <a:b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</a:b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Arabia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2D9D5020-C84F-40CE-B824-42CF21178A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44719" y="3539651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Iran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6FF9AA47-F036-4A97-838A-2E66BBD1BB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9745" y="2847631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 err="1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Kazakistan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6B730D08-BB7C-4FD4-8EAA-4EA0EEF3B5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82645" y="3831672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India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64332324-0DEB-4E92-881F-DA517264AC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8774" y="2307066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Russia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8E96E281-8479-4262-B151-BEB7B5E724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8774" y="2935716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Russia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8621E51B-5DB3-4670-A004-62D38DDC44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47187" y="350633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China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648C79A8-F36A-45DB-B150-A22C03879A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47187" y="3849666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Myanmar</a:t>
                    </a:r>
                    <a:b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</a:b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(Burma)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7A633EAF-05B6-4FE0-A5EE-7BEFCBC31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45207" y="5007906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Indian Ocean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04BAA55A-4748-4082-A827-AB101383CA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2081" y="481771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Indonesia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526FCE3C-9B98-4634-B9FC-3CECFE33C6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80221" y="5594959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Australia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5B980E01-1E52-4EF0-AD7B-E1D08B2C89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55394" y="3607407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Pacific Ocean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34A5ED62-A1DA-4BA4-B83D-9048E21451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20488" y="4267505"/>
                    <a:ext cx="616544" cy="266700"/>
                  </a:xfrm>
                  <a:prstGeom prst="rect">
                    <a:avLst/>
                  </a:prstGeom>
                  <a:noFill/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8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Pacific Ocean</a:t>
                    </a:r>
                    <a:endParaRPr kumimoji="0" lang="en-US" sz="68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0F79E52-5BAA-405B-8EA8-AAA8CB7F04FF}"/>
                    </a:ext>
                  </a:extLst>
                </p:cNvPr>
                <p:cNvSpPr txBox="1"/>
                <p:nvPr/>
              </p:nvSpPr>
              <p:spPr>
                <a:xfrm>
                  <a:off x="2439898" y="6127469"/>
                  <a:ext cx="792841" cy="1308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>
                  <a:defPPr>
                    <a:defRPr lang="en-US"/>
                  </a:defPPr>
                  <a:lvl1pPr>
                    <a:spcAft>
                      <a:spcPts val="1200"/>
                    </a:spcAft>
                    <a:defRPr sz="120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defRPr>
                  </a:lvl1pPr>
                </a:lstStyle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rPr>
                    <a:t>Data</a:t>
                  </a:r>
                  <a:r>
                    <a:rPr kumimoji="0" lang="ar-SA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rPr>
                    <a:t> </a:t>
                  </a: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rPr>
                    <a:t>center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CD7B3E9-4F0C-4197-BCD6-B1AB2410CED5}"/>
                    </a:ext>
                  </a:extLst>
                </p:cNvPr>
                <p:cNvGrpSpPr/>
                <p:nvPr/>
              </p:nvGrpSpPr>
              <p:grpSpPr>
                <a:xfrm>
                  <a:off x="373380" y="6093819"/>
                  <a:ext cx="1640206" cy="130805"/>
                  <a:chOff x="310422" y="6026563"/>
                  <a:chExt cx="1640206" cy="130805"/>
                </a:xfrm>
              </p:grpSpPr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F2E2C28B-DD42-447E-B3A2-6F75B6AFADE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10422" y="6088879"/>
                    <a:ext cx="22860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C08F7E8-1B9A-42AC-A374-7C4F5F2A51D0}"/>
                      </a:ext>
                    </a:extLst>
                  </p:cNvPr>
                  <p:cNvSpPr txBox="1"/>
                  <p:nvPr/>
                </p:nvSpPr>
                <p:spPr>
                  <a:xfrm>
                    <a:off x="642770" y="6026563"/>
                    <a:ext cx="1307858" cy="1308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1200"/>
                      </a:spcAft>
                      <a:defRPr sz="12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defRPr>
                    </a:lvl1pPr>
                  </a:lstStyle>
                  <a:p>
                    <a:pPr marL="0" marR="0" lvl="0" indent="0" algn="l" defTabSz="9140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cs typeface="Segoe UI" panose="020B0502040204020203" pitchFamily="34" charset="0"/>
                      </a:rPr>
                      <a:t>Owned Capacity</a:t>
                    </a:r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4578564-98EF-403B-B2EF-44DBB2E2467D}"/>
                    </a:ext>
                  </a:extLst>
                </p:cNvPr>
                <p:cNvGrpSpPr/>
                <p:nvPr/>
              </p:nvGrpSpPr>
              <p:grpSpPr>
                <a:xfrm>
                  <a:off x="382206" y="6578251"/>
                  <a:ext cx="1835656" cy="130805"/>
                  <a:chOff x="319248" y="6415843"/>
                  <a:chExt cx="1835656" cy="130805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A3CC05A-1041-4B0A-A0BE-5805D0A6756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19248" y="6470618"/>
                    <a:ext cx="22860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accent1"/>
                    </a:solidFill>
                    <a:prstDash val="sysDash"/>
                  </a:ln>
                  <a:effectLst/>
                </p:spPr>
              </p:cxn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8738295-3B6C-419B-A01F-7DE68B562FD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254" y="6415843"/>
                    <a:ext cx="1507650" cy="1308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1200"/>
                      </a:spcAft>
                      <a:defRPr sz="8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defRPr>
                    </a:lvl1pPr>
                  </a:lstStyle>
                  <a:p>
                    <a:pPr marL="0" marR="0" lvl="0" indent="0" algn="l" defTabSz="9140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cs typeface="Segoe UI" panose="020B0502040204020203" pitchFamily="34" charset="0"/>
                      </a:rPr>
                      <a:t>Moving to Owned</a:t>
                    </a:r>
                    <a:endParaRPr kumimoji="0" lang="en-US" sz="8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5B2B7EDC-9334-4249-9099-1BEEE25F6349}"/>
                    </a:ext>
                  </a:extLst>
                </p:cNvPr>
                <p:cNvGrpSpPr/>
                <p:nvPr/>
              </p:nvGrpSpPr>
              <p:grpSpPr>
                <a:xfrm>
                  <a:off x="385654" y="6336629"/>
                  <a:ext cx="1643658" cy="130805"/>
                  <a:chOff x="322696" y="6223393"/>
                  <a:chExt cx="1643658" cy="130805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FF14068D-F919-4C40-9DD8-04386DA73E8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2696" y="6288796"/>
                    <a:ext cx="22860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accent2">
                        <a:alpha val="94118"/>
                      </a:schemeClr>
                    </a:solidFill>
                    <a:prstDash val="solid"/>
                  </a:ln>
                  <a:effectLst/>
                </p:spPr>
              </p:cxn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6F925DC-21D3-475E-9F47-BA4DFEB5D10F}"/>
                      </a:ext>
                    </a:extLst>
                  </p:cNvPr>
                  <p:cNvSpPr txBox="1"/>
                  <p:nvPr/>
                </p:nvSpPr>
                <p:spPr>
                  <a:xfrm>
                    <a:off x="658496" y="6223393"/>
                    <a:ext cx="1307858" cy="1308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1200"/>
                      </a:spcAft>
                      <a:defRPr sz="12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defRPr>
                    </a:lvl1pPr>
                  </a:lstStyle>
                  <a:p>
                    <a:pPr marL="0" marR="0" lvl="0" indent="0" algn="l" defTabSz="91404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12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A1A1A"/>
                        </a:solidFill>
                        <a:effectLst/>
                        <a:uLnTx/>
                        <a:uFillTx/>
                        <a:latin typeface="Segoe UI"/>
                        <a:cs typeface="Segoe UI" panose="020B0502040204020203" pitchFamily="34" charset="0"/>
                      </a:rPr>
                      <a:t>Leased Capacity</a:t>
                    </a:r>
                    <a:endParaRPr kumimoji="0" lang="en-US" sz="8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178C6D1-2051-4CC1-8244-F7AA9DF29D27}"/>
                    </a:ext>
                  </a:extLst>
                </p:cNvPr>
                <p:cNvSpPr txBox="1"/>
                <p:nvPr/>
              </p:nvSpPr>
              <p:spPr>
                <a:xfrm>
                  <a:off x="2415406" y="6524503"/>
                  <a:ext cx="792841" cy="1308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>
                  <a:defPPr>
                    <a:defRPr lang="en-US"/>
                  </a:defPPr>
                  <a:lvl1pPr>
                    <a:spcAft>
                      <a:spcPts val="1200"/>
                    </a:spcAft>
                    <a:defRPr sz="120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defRPr>
                  </a:lvl1pPr>
                </a:lstStyle>
                <a:p>
                  <a:pPr marL="0" marR="0" lvl="0" indent="0" algn="l" defTabSz="91404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cs typeface="Segoe UI" panose="020B0502040204020203" pitchFamily="34" charset="0"/>
                    </a:rPr>
                    <a:t>Edge Site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F812A16-3F4B-4137-8B31-3D043BA402AD}"/>
                    </a:ext>
                  </a:extLst>
                </p:cNvPr>
                <p:cNvSpPr/>
                <p:nvPr/>
              </p:nvSpPr>
              <p:spPr bwMode="auto">
                <a:xfrm>
                  <a:off x="2060952" y="6435110"/>
                  <a:ext cx="309594" cy="30959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1200" cap="none" spc="0" normalizeH="0" baseline="0" noProof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47B0F9F-FBDD-47E1-9A5C-D45EA154C558}"/>
                    </a:ext>
                  </a:extLst>
                </p:cNvPr>
                <p:cNvGrpSpPr/>
                <p:nvPr/>
              </p:nvGrpSpPr>
              <p:grpSpPr>
                <a:xfrm>
                  <a:off x="2085334" y="6011236"/>
                  <a:ext cx="307378" cy="307378"/>
                  <a:chOff x="1160068" y="4505218"/>
                  <a:chExt cx="188006" cy="188004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F3D855CC-BC0B-4388-A317-0A8CC44591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60068" y="4505218"/>
                    <a:ext cx="188006" cy="18800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961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" name="Freeform 10">
                    <a:extLst>
                      <a:ext uri="{FF2B5EF4-FFF2-40B4-BE49-F238E27FC236}">
                        <a16:creationId xmlns:a16="http://schemas.microsoft.com/office/drawing/2014/main" id="{C6C2075F-CC57-4E06-809A-89AA36B4FA32}"/>
                      </a:ext>
                    </a:extLst>
                  </p:cNvPr>
                  <p:cNvSpPr/>
                  <p:nvPr/>
                </p:nvSpPr>
                <p:spPr>
                  <a:xfrm>
                    <a:off x="1167060" y="4541847"/>
                    <a:ext cx="144704" cy="1150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413" h="1109663">
                        <a:moveTo>
                          <a:pt x="133347" y="813196"/>
                        </a:moveTo>
                        <a:lnTo>
                          <a:pt x="30953" y="841771"/>
                        </a:lnTo>
                        <a:lnTo>
                          <a:pt x="681035" y="1067990"/>
                        </a:lnTo>
                        <a:lnTo>
                          <a:pt x="1045366" y="958452"/>
                        </a:lnTo>
                        <a:lnTo>
                          <a:pt x="761997" y="970358"/>
                        </a:lnTo>
                        <a:close/>
                        <a:moveTo>
                          <a:pt x="453832" y="454934"/>
                        </a:moveTo>
                        <a:cubicBezTo>
                          <a:pt x="453375" y="497707"/>
                          <a:pt x="452917" y="540480"/>
                          <a:pt x="452460" y="583253"/>
                        </a:cubicBezTo>
                        <a:lnTo>
                          <a:pt x="293263" y="597663"/>
                        </a:lnTo>
                        <a:lnTo>
                          <a:pt x="293263" y="488558"/>
                        </a:lnTo>
                        <a:close/>
                        <a:moveTo>
                          <a:pt x="453832" y="256931"/>
                        </a:moveTo>
                        <a:lnTo>
                          <a:pt x="453832" y="384563"/>
                        </a:lnTo>
                        <a:lnTo>
                          <a:pt x="293949" y="428480"/>
                        </a:lnTo>
                        <a:lnTo>
                          <a:pt x="293949" y="319375"/>
                        </a:lnTo>
                        <a:close/>
                        <a:moveTo>
                          <a:pt x="759109" y="39089"/>
                        </a:moveTo>
                        <a:lnTo>
                          <a:pt x="158946" y="317879"/>
                        </a:lnTo>
                        <a:cubicBezTo>
                          <a:pt x="159197" y="336218"/>
                          <a:pt x="159449" y="354555"/>
                          <a:pt x="159699" y="372894"/>
                        </a:cubicBezTo>
                        <a:lnTo>
                          <a:pt x="252988" y="334945"/>
                        </a:lnTo>
                        <a:cubicBezTo>
                          <a:pt x="252379" y="368482"/>
                          <a:pt x="251768" y="402018"/>
                          <a:pt x="251158" y="435554"/>
                        </a:cubicBezTo>
                        <a:cubicBezTo>
                          <a:pt x="221946" y="442661"/>
                          <a:pt x="177060" y="455864"/>
                          <a:pt x="156202" y="463276"/>
                        </a:cubicBezTo>
                        <a:cubicBezTo>
                          <a:pt x="155744" y="490408"/>
                          <a:pt x="155592" y="499451"/>
                          <a:pt x="155287" y="517539"/>
                        </a:cubicBezTo>
                        <a:lnTo>
                          <a:pt x="247661" y="495521"/>
                        </a:lnTo>
                        <a:cubicBezTo>
                          <a:pt x="247356" y="531158"/>
                          <a:pt x="246136" y="567709"/>
                          <a:pt x="245831" y="603346"/>
                        </a:cubicBezTo>
                        <a:lnTo>
                          <a:pt x="150387" y="608083"/>
                        </a:lnTo>
                        <a:cubicBezTo>
                          <a:pt x="150693" y="624734"/>
                          <a:pt x="150082" y="641386"/>
                          <a:pt x="150387" y="658037"/>
                        </a:cubicBezTo>
                        <a:lnTo>
                          <a:pt x="247712" y="657742"/>
                        </a:lnTo>
                        <a:cubicBezTo>
                          <a:pt x="246922" y="694850"/>
                          <a:pt x="246527" y="716147"/>
                          <a:pt x="247174" y="772266"/>
                        </a:cubicBezTo>
                        <a:lnTo>
                          <a:pt x="147399" y="754396"/>
                        </a:lnTo>
                        <a:cubicBezTo>
                          <a:pt x="147399" y="769496"/>
                          <a:pt x="147547" y="803120"/>
                          <a:pt x="148085" y="806194"/>
                        </a:cubicBezTo>
                        <a:cubicBezTo>
                          <a:pt x="148594" y="802501"/>
                          <a:pt x="239550" y="829400"/>
                          <a:pt x="289055" y="842032"/>
                        </a:cubicBezTo>
                        <a:cubicBezTo>
                          <a:pt x="289513" y="751300"/>
                          <a:pt x="288750" y="720141"/>
                          <a:pt x="289055" y="658738"/>
                        </a:cubicBezTo>
                        <a:lnTo>
                          <a:pt x="448827" y="657660"/>
                        </a:lnTo>
                        <a:cubicBezTo>
                          <a:pt x="449132" y="729811"/>
                          <a:pt x="449436" y="801963"/>
                          <a:pt x="449741" y="874114"/>
                        </a:cubicBezTo>
                        <a:lnTo>
                          <a:pt x="763845" y="955723"/>
                        </a:lnTo>
                        <a:lnTo>
                          <a:pt x="763845" y="856244"/>
                        </a:lnTo>
                        <a:lnTo>
                          <a:pt x="512778" y="813609"/>
                        </a:lnTo>
                        <a:cubicBezTo>
                          <a:pt x="512903" y="761986"/>
                          <a:pt x="513028" y="710362"/>
                          <a:pt x="513153" y="658738"/>
                        </a:cubicBezTo>
                        <a:lnTo>
                          <a:pt x="763845" y="662022"/>
                        </a:lnTo>
                        <a:cubicBezTo>
                          <a:pt x="764635" y="629651"/>
                          <a:pt x="763198" y="610721"/>
                          <a:pt x="764383" y="562166"/>
                        </a:cubicBezTo>
                        <a:lnTo>
                          <a:pt x="512615" y="584236"/>
                        </a:lnTo>
                        <a:cubicBezTo>
                          <a:pt x="513798" y="516732"/>
                          <a:pt x="511968" y="513071"/>
                          <a:pt x="513153" y="445567"/>
                        </a:cubicBezTo>
                        <a:lnTo>
                          <a:pt x="759109" y="394374"/>
                        </a:lnTo>
                        <a:cubicBezTo>
                          <a:pt x="759538" y="365646"/>
                          <a:pt x="759969" y="336919"/>
                          <a:pt x="760398" y="308191"/>
                        </a:cubicBezTo>
                        <a:lnTo>
                          <a:pt x="508040" y="370688"/>
                        </a:lnTo>
                        <a:lnTo>
                          <a:pt x="508040" y="233312"/>
                        </a:lnTo>
                        <a:lnTo>
                          <a:pt x="761477" y="140938"/>
                        </a:lnTo>
                        <a:cubicBezTo>
                          <a:pt x="760687" y="106988"/>
                          <a:pt x="759898" y="73038"/>
                          <a:pt x="759109" y="39089"/>
                        </a:cubicBezTo>
                        <a:close/>
                        <a:moveTo>
                          <a:pt x="759619" y="0"/>
                        </a:moveTo>
                        <a:lnTo>
                          <a:pt x="1333500" y="271463"/>
                        </a:lnTo>
                        <a:cubicBezTo>
                          <a:pt x="1335088" y="442913"/>
                          <a:pt x="1336675" y="614363"/>
                          <a:pt x="1338263" y="785813"/>
                        </a:cubicBezTo>
                        <a:lnTo>
                          <a:pt x="1388269" y="800100"/>
                        </a:lnTo>
                        <a:lnTo>
                          <a:pt x="1395413" y="864394"/>
                        </a:lnTo>
                        <a:lnTo>
                          <a:pt x="692944" y="1109663"/>
                        </a:lnTo>
                        <a:lnTo>
                          <a:pt x="0" y="862013"/>
                        </a:lnTo>
                        <a:lnTo>
                          <a:pt x="2382" y="826294"/>
                        </a:lnTo>
                        <a:lnTo>
                          <a:pt x="130969" y="804863"/>
                        </a:lnTo>
                        <a:lnTo>
                          <a:pt x="145257" y="29765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89642" tIns="44821" rIns="44821" bIns="89642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2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63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45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27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09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090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272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454" algn="l" defTabSz="914363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896091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 err="1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uLnTx/>
                      <a:uFillTx/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pic>
            <p:nvPicPr>
              <p:cNvPr id="745" name="Picture 744">
                <a:extLst>
                  <a:ext uri="{FF2B5EF4-FFF2-40B4-BE49-F238E27FC236}">
                    <a16:creationId xmlns:a16="http://schemas.microsoft.com/office/drawing/2014/main" id="{2A0C07F7-60D9-4A67-A460-16ED3EB20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8056" y="5324597"/>
                <a:ext cx="190163" cy="150129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DD8C1E-72D1-41CB-B549-FDD97510B290}"/>
                </a:ext>
              </a:extLst>
            </p:cNvPr>
            <p:cNvGrpSpPr/>
            <p:nvPr/>
          </p:nvGrpSpPr>
          <p:grpSpPr>
            <a:xfrm>
              <a:off x="3512557" y="2497258"/>
              <a:ext cx="8760220" cy="2446808"/>
              <a:chOff x="3512557" y="2497258"/>
              <a:chExt cx="8760220" cy="244680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4C0A2B6B-2F0A-4213-8D89-577E3A243E44}"/>
                  </a:ext>
                </a:extLst>
              </p:cNvPr>
              <p:cNvSpPr/>
              <p:nvPr/>
            </p:nvSpPr>
            <p:spPr bwMode="auto">
              <a:xfrm>
                <a:off x="4887310" y="3090041"/>
                <a:ext cx="1135118" cy="1854025"/>
              </a:xfrm>
              <a:custGeom>
                <a:avLst/>
                <a:gdLst>
                  <a:gd name="connsiteX0" fmla="*/ 0 w 1135118"/>
                  <a:gd name="connsiteY0" fmla="*/ 0 h 1854025"/>
                  <a:gd name="connsiteX1" fmla="*/ 6307 w 1135118"/>
                  <a:gd name="connsiteY1" fmla="*/ 31531 h 1854025"/>
                  <a:gd name="connsiteX2" fmla="*/ 12613 w 1135118"/>
                  <a:gd name="connsiteY2" fmla="*/ 50450 h 1854025"/>
                  <a:gd name="connsiteX3" fmla="*/ 25225 w 1135118"/>
                  <a:gd name="connsiteY3" fmla="*/ 163962 h 1854025"/>
                  <a:gd name="connsiteX4" fmla="*/ 37838 w 1135118"/>
                  <a:gd name="connsiteY4" fmla="*/ 182880 h 1854025"/>
                  <a:gd name="connsiteX5" fmla="*/ 50450 w 1135118"/>
                  <a:gd name="connsiteY5" fmla="*/ 245942 h 1854025"/>
                  <a:gd name="connsiteX6" fmla="*/ 63062 w 1135118"/>
                  <a:gd name="connsiteY6" fmla="*/ 258555 h 1854025"/>
                  <a:gd name="connsiteX7" fmla="*/ 69369 w 1135118"/>
                  <a:gd name="connsiteY7" fmla="*/ 290086 h 1854025"/>
                  <a:gd name="connsiteX8" fmla="*/ 88287 w 1135118"/>
                  <a:gd name="connsiteY8" fmla="*/ 302698 h 1854025"/>
                  <a:gd name="connsiteX9" fmla="*/ 100900 w 1135118"/>
                  <a:gd name="connsiteY9" fmla="*/ 315311 h 1854025"/>
                  <a:gd name="connsiteX10" fmla="*/ 107206 w 1135118"/>
                  <a:gd name="connsiteY10" fmla="*/ 334229 h 1854025"/>
                  <a:gd name="connsiteX11" fmla="*/ 126124 w 1135118"/>
                  <a:gd name="connsiteY11" fmla="*/ 340536 h 1854025"/>
                  <a:gd name="connsiteX12" fmla="*/ 145043 w 1135118"/>
                  <a:gd name="connsiteY12" fmla="*/ 359454 h 1854025"/>
                  <a:gd name="connsiteX13" fmla="*/ 157656 w 1135118"/>
                  <a:gd name="connsiteY13" fmla="*/ 384679 h 1854025"/>
                  <a:gd name="connsiteX14" fmla="*/ 176574 w 1135118"/>
                  <a:gd name="connsiteY14" fmla="*/ 397291 h 1854025"/>
                  <a:gd name="connsiteX15" fmla="*/ 195493 w 1135118"/>
                  <a:gd name="connsiteY15" fmla="*/ 416210 h 1854025"/>
                  <a:gd name="connsiteX16" fmla="*/ 208105 w 1135118"/>
                  <a:gd name="connsiteY16" fmla="*/ 441435 h 1854025"/>
                  <a:gd name="connsiteX17" fmla="*/ 220718 w 1135118"/>
                  <a:gd name="connsiteY17" fmla="*/ 454047 h 1854025"/>
                  <a:gd name="connsiteX18" fmla="*/ 252249 w 1135118"/>
                  <a:gd name="connsiteY18" fmla="*/ 491885 h 1854025"/>
                  <a:gd name="connsiteX19" fmla="*/ 271167 w 1135118"/>
                  <a:gd name="connsiteY19" fmla="*/ 523416 h 1854025"/>
                  <a:gd name="connsiteX20" fmla="*/ 283780 w 1135118"/>
                  <a:gd name="connsiteY20" fmla="*/ 542334 h 1854025"/>
                  <a:gd name="connsiteX21" fmla="*/ 302698 w 1135118"/>
                  <a:gd name="connsiteY21" fmla="*/ 548640 h 1854025"/>
                  <a:gd name="connsiteX22" fmla="*/ 315311 w 1135118"/>
                  <a:gd name="connsiteY22" fmla="*/ 561253 h 1854025"/>
                  <a:gd name="connsiteX23" fmla="*/ 334229 w 1135118"/>
                  <a:gd name="connsiteY23" fmla="*/ 573865 h 1854025"/>
                  <a:gd name="connsiteX24" fmla="*/ 340536 w 1135118"/>
                  <a:gd name="connsiteY24" fmla="*/ 592784 h 1854025"/>
                  <a:gd name="connsiteX25" fmla="*/ 365760 w 1135118"/>
                  <a:gd name="connsiteY25" fmla="*/ 599090 h 1854025"/>
                  <a:gd name="connsiteX26" fmla="*/ 403598 w 1135118"/>
                  <a:gd name="connsiteY26" fmla="*/ 611702 h 1854025"/>
                  <a:gd name="connsiteX27" fmla="*/ 460353 w 1135118"/>
                  <a:gd name="connsiteY27" fmla="*/ 630621 h 1854025"/>
                  <a:gd name="connsiteX28" fmla="*/ 479272 w 1135118"/>
                  <a:gd name="connsiteY28" fmla="*/ 636927 h 1854025"/>
                  <a:gd name="connsiteX29" fmla="*/ 523416 w 1135118"/>
                  <a:gd name="connsiteY29" fmla="*/ 655846 h 1854025"/>
                  <a:gd name="connsiteX30" fmla="*/ 561253 w 1135118"/>
                  <a:gd name="connsiteY30" fmla="*/ 668458 h 1854025"/>
                  <a:gd name="connsiteX31" fmla="*/ 611702 w 1135118"/>
                  <a:gd name="connsiteY31" fmla="*/ 681071 h 1854025"/>
                  <a:gd name="connsiteX32" fmla="*/ 687377 w 1135118"/>
                  <a:gd name="connsiteY32" fmla="*/ 706296 h 1854025"/>
                  <a:gd name="connsiteX33" fmla="*/ 706296 w 1135118"/>
                  <a:gd name="connsiteY33" fmla="*/ 712602 h 1854025"/>
                  <a:gd name="connsiteX34" fmla="*/ 725214 w 1135118"/>
                  <a:gd name="connsiteY34" fmla="*/ 718908 h 1854025"/>
                  <a:gd name="connsiteX35" fmla="*/ 769358 w 1135118"/>
                  <a:gd name="connsiteY35" fmla="*/ 756745 h 1854025"/>
                  <a:gd name="connsiteX36" fmla="*/ 781970 w 1135118"/>
                  <a:gd name="connsiteY36" fmla="*/ 769358 h 1854025"/>
                  <a:gd name="connsiteX37" fmla="*/ 800889 w 1135118"/>
                  <a:gd name="connsiteY37" fmla="*/ 775664 h 1854025"/>
                  <a:gd name="connsiteX38" fmla="*/ 819807 w 1135118"/>
                  <a:gd name="connsiteY38" fmla="*/ 788276 h 1854025"/>
                  <a:gd name="connsiteX39" fmla="*/ 838726 w 1135118"/>
                  <a:gd name="connsiteY39" fmla="*/ 819807 h 1854025"/>
                  <a:gd name="connsiteX40" fmla="*/ 863951 w 1135118"/>
                  <a:gd name="connsiteY40" fmla="*/ 826113 h 1854025"/>
                  <a:gd name="connsiteX41" fmla="*/ 876563 w 1135118"/>
                  <a:gd name="connsiteY41" fmla="*/ 851338 h 1854025"/>
                  <a:gd name="connsiteX42" fmla="*/ 908094 w 1135118"/>
                  <a:gd name="connsiteY42" fmla="*/ 876563 h 1854025"/>
                  <a:gd name="connsiteX43" fmla="*/ 914400 w 1135118"/>
                  <a:gd name="connsiteY43" fmla="*/ 901788 h 1854025"/>
                  <a:gd name="connsiteX44" fmla="*/ 901788 w 1135118"/>
                  <a:gd name="connsiteY44" fmla="*/ 927013 h 1854025"/>
                  <a:gd name="connsiteX45" fmla="*/ 882869 w 1135118"/>
                  <a:gd name="connsiteY45" fmla="*/ 952238 h 1854025"/>
                  <a:gd name="connsiteX46" fmla="*/ 870257 w 1135118"/>
                  <a:gd name="connsiteY46" fmla="*/ 971156 h 1854025"/>
                  <a:gd name="connsiteX47" fmla="*/ 863951 w 1135118"/>
                  <a:gd name="connsiteY47" fmla="*/ 990075 h 1854025"/>
                  <a:gd name="connsiteX48" fmla="*/ 857644 w 1135118"/>
                  <a:gd name="connsiteY48" fmla="*/ 1317998 h 1854025"/>
                  <a:gd name="connsiteX49" fmla="*/ 889176 w 1135118"/>
                  <a:gd name="connsiteY49" fmla="*/ 1362141 h 1854025"/>
                  <a:gd name="connsiteX50" fmla="*/ 908094 w 1135118"/>
                  <a:gd name="connsiteY50" fmla="*/ 1374753 h 1854025"/>
                  <a:gd name="connsiteX51" fmla="*/ 920707 w 1135118"/>
                  <a:gd name="connsiteY51" fmla="*/ 1387366 h 1854025"/>
                  <a:gd name="connsiteX52" fmla="*/ 939625 w 1135118"/>
                  <a:gd name="connsiteY52" fmla="*/ 1393672 h 1854025"/>
                  <a:gd name="connsiteX53" fmla="*/ 990075 w 1135118"/>
                  <a:gd name="connsiteY53" fmla="*/ 1418897 h 1854025"/>
                  <a:gd name="connsiteX54" fmla="*/ 1027912 w 1135118"/>
                  <a:gd name="connsiteY54" fmla="*/ 1431509 h 1854025"/>
                  <a:gd name="connsiteX55" fmla="*/ 1078362 w 1135118"/>
                  <a:gd name="connsiteY55" fmla="*/ 1444122 h 1854025"/>
                  <a:gd name="connsiteX56" fmla="*/ 1090974 w 1135118"/>
                  <a:gd name="connsiteY56" fmla="*/ 1463040 h 1854025"/>
                  <a:gd name="connsiteX57" fmla="*/ 1135118 w 1135118"/>
                  <a:gd name="connsiteY57" fmla="*/ 1481959 h 1854025"/>
                  <a:gd name="connsiteX58" fmla="*/ 1128811 w 1135118"/>
                  <a:gd name="connsiteY58" fmla="*/ 1507184 h 1854025"/>
                  <a:gd name="connsiteX59" fmla="*/ 1103587 w 1135118"/>
                  <a:gd name="connsiteY59" fmla="*/ 1538715 h 1854025"/>
                  <a:gd name="connsiteX60" fmla="*/ 1084668 w 1135118"/>
                  <a:gd name="connsiteY60" fmla="*/ 1582858 h 1854025"/>
                  <a:gd name="connsiteX61" fmla="*/ 1072056 w 1135118"/>
                  <a:gd name="connsiteY61" fmla="*/ 1620696 h 1854025"/>
                  <a:gd name="connsiteX62" fmla="*/ 1065749 w 1135118"/>
                  <a:gd name="connsiteY62" fmla="*/ 1639614 h 1854025"/>
                  <a:gd name="connsiteX63" fmla="*/ 1078362 w 1135118"/>
                  <a:gd name="connsiteY63" fmla="*/ 1854025 h 18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35118" h="1854025">
                    <a:moveTo>
                      <a:pt x="0" y="0"/>
                    </a:moveTo>
                    <a:cubicBezTo>
                      <a:pt x="2102" y="10510"/>
                      <a:pt x="3707" y="21133"/>
                      <a:pt x="6307" y="31531"/>
                    </a:cubicBezTo>
                    <a:cubicBezTo>
                      <a:pt x="7919" y="37980"/>
                      <a:pt x="11879" y="43843"/>
                      <a:pt x="12613" y="50450"/>
                    </a:cubicBezTo>
                    <a:cubicBezTo>
                      <a:pt x="14075" y="63605"/>
                      <a:pt x="10038" y="133590"/>
                      <a:pt x="25225" y="163962"/>
                    </a:cubicBezTo>
                    <a:cubicBezTo>
                      <a:pt x="28615" y="170741"/>
                      <a:pt x="33634" y="176574"/>
                      <a:pt x="37838" y="182880"/>
                    </a:cubicBezTo>
                    <a:cubicBezTo>
                      <a:pt x="38931" y="190535"/>
                      <a:pt x="42195" y="232183"/>
                      <a:pt x="50450" y="245942"/>
                    </a:cubicBezTo>
                    <a:cubicBezTo>
                      <a:pt x="53509" y="251040"/>
                      <a:pt x="58858" y="254351"/>
                      <a:pt x="63062" y="258555"/>
                    </a:cubicBezTo>
                    <a:cubicBezTo>
                      <a:pt x="65164" y="269065"/>
                      <a:pt x="64051" y="280780"/>
                      <a:pt x="69369" y="290086"/>
                    </a:cubicBezTo>
                    <a:cubicBezTo>
                      <a:pt x="73129" y="296666"/>
                      <a:pt x="82369" y="297963"/>
                      <a:pt x="88287" y="302698"/>
                    </a:cubicBezTo>
                    <a:cubicBezTo>
                      <a:pt x="92930" y="306412"/>
                      <a:pt x="96696" y="311107"/>
                      <a:pt x="100900" y="315311"/>
                    </a:cubicBezTo>
                    <a:cubicBezTo>
                      <a:pt x="103002" y="321617"/>
                      <a:pt x="102506" y="329529"/>
                      <a:pt x="107206" y="334229"/>
                    </a:cubicBezTo>
                    <a:cubicBezTo>
                      <a:pt x="111906" y="338929"/>
                      <a:pt x="120593" y="336849"/>
                      <a:pt x="126124" y="340536"/>
                    </a:cubicBezTo>
                    <a:cubicBezTo>
                      <a:pt x="133544" y="345483"/>
                      <a:pt x="138737" y="353148"/>
                      <a:pt x="145043" y="359454"/>
                    </a:cubicBezTo>
                    <a:cubicBezTo>
                      <a:pt x="149247" y="367862"/>
                      <a:pt x="151638" y="377457"/>
                      <a:pt x="157656" y="384679"/>
                    </a:cubicBezTo>
                    <a:cubicBezTo>
                      <a:pt x="162508" y="390501"/>
                      <a:pt x="170752" y="392439"/>
                      <a:pt x="176574" y="397291"/>
                    </a:cubicBezTo>
                    <a:cubicBezTo>
                      <a:pt x="183425" y="403001"/>
                      <a:pt x="189187" y="409904"/>
                      <a:pt x="195493" y="416210"/>
                    </a:cubicBezTo>
                    <a:cubicBezTo>
                      <a:pt x="199697" y="424618"/>
                      <a:pt x="202890" y="433613"/>
                      <a:pt x="208105" y="441435"/>
                    </a:cubicBezTo>
                    <a:cubicBezTo>
                      <a:pt x="211403" y="446382"/>
                      <a:pt x="217004" y="449404"/>
                      <a:pt x="220718" y="454047"/>
                    </a:cubicBezTo>
                    <a:cubicBezTo>
                      <a:pt x="255843" y="497953"/>
                      <a:pt x="207301" y="446937"/>
                      <a:pt x="252249" y="491885"/>
                    </a:cubicBezTo>
                    <a:cubicBezTo>
                      <a:pt x="263199" y="524735"/>
                      <a:pt x="251383" y="498686"/>
                      <a:pt x="271167" y="523416"/>
                    </a:cubicBezTo>
                    <a:cubicBezTo>
                      <a:pt x="275902" y="529334"/>
                      <a:pt x="277862" y="537599"/>
                      <a:pt x="283780" y="542334"/>
                    </a:cubicBezTo>
                    <a:cubicBezTo>
                      <a:pt x="288971" y="546486"/>
                      <a:pt x="296392" y="546538"/>
                      <a:pt x="302698" y="548640"/>
                    </a:cubicBezTo>
                    <a:cubicBezTo>
                      <a:pt x="306902" y="552844"/>
                      <a:pt x="310668" y="557539"/>
                      <a:pt x="315311" y="561253"/>
                    </a:cubicBezTo>
                    <a:cubicBezTo>
                      <a:pt x="321229" y="565988"/>
                      <a:pt x="329494" y="567947"/>
                      <a:pt x="334229" y="573865"/>
                    </a:cubicBezTo>
                    <a:cubicBezTo>
                      <a:pt x="338382" y="579056"/>
                      <a:pt x="335345" y="588631"/>
                      <a:pt x="340536" y="592784"/>
                    </a:cubicBezTo>
                    <a:cubicBezTo>
                      <a:pt x="347304" y="598198"/>
                      <a:pt x="357459" y="596600"/>
                      <a:pt x="365760" y="599090"/>
                    </a:cubicBezTo>
                    <a:cubicBezTo>
                      <a:pt x="378494" y="602910"/>
                      <a:pt x="390985" y="607498"/>
                      <a:pt x="403598" y="611702"/>
                    </a:cubicBezTo>
                    <a:lnTo>
                      <a:pt x="460353" y="630621"/>
                    </a:lnTo>
                    <a:lnTo>
                      <a:pt x="479272" y="636927"/>
                    </a:lnTo>
                    <a:cubicBezTo>
                      <a:pt x="501535" y="659192"/>
                      <a:pt x="482318" y="644638"/>
                      <a:pt x="523416" y="655846"/>
                    </a:cubicBezTo>
                    <a:cubicBezTo>
                      <a:pt x="536242" y="659344"/>
                      <a:pt x="548355" y="665233"/>
                      <a:pt x="561253" y="668458"/>
                    </a:cubicBezTo>
                    <a:cubicBezTo>
                      <a:pt x="578069" y="672662"/>
                      <a:pt x="595258" y="675590"/>
                      <a:pt x="611702" y="681071"/>
                    </a:cubicBezTo>
                    <a:lnTo>
                      <a:pt x="687377" y="706296"/>
                    </a:lnTo>
                    <a:lnTo>
                      <a:pt x="706296" y="712602"/>
                    </a:lnTo>
                    <a:lnTo>
                      <a:pt x="725214" y="718908"/>
                    </a:lnTo>
                    <a:cubicBezTo>
                      <a:pt x="785946" y="779640"/>
                      <a:pt x="721329" y="718322"/>
                      <a:pt x="769358" y="756745"/>
                    </a:cubicBezTo>
                    <a:cubicBezTo>
                      <a:pt x="774001" y="760459"/>
                      <a:pt x="776872" y="766299"/>
                      <a:pt x="781970" y="769358"/>
                    </a:cubicBezTo>
                    <a:cubicBezTo>
                      <a:pt x="787670" y="772778"/>
                      <a:pt x="794583" y="773562"/>
                      <a:pt x="800889" y="775664"/>
                    </a:cubicBezTo>
                    <a:cubicBezTo>
                      <a:pt x="807195" y="779868"/>
                      <a:pt x="815073" y="782358"/>
                      <a:pt x="819807" y="788276"/>
                    </a:cubicBezTo>
                    <a:cubicBezTo>
                      <a:pt x="834191" y="806257"/>
                      <a:pt x="815869" y="808379"/>
                      <a:pt x="838726" y="819807"/>
                    </a:cubicBezTo>
                    <a:cubicBezTo>
                      <a:pt x="846478" y="823683"/>
                      <a:pt x="855543" y="824011"/>
                      <a:pt x="863951" y="826113"/>
                    </a:cubicBezTo>
                    <a:cubicBezTo>
                      <a:pt x="868155" y="834521"/>
                      <a:pt x="871348" y="843516"/>
                      <a:pt x="876563" y="851338"/>
                    </a:cubicBezTo>
                    <a:cubicBezTo>
                      <a:pt x="883752" y="862121"/>
                      <a:pt x="897974" y="869816"/>
                      <a:pt x="908094" y="876563"/>
                    </a:cubicBezTo>
                    <a:cubicBezTo>
                      <a:pt x="910196" y="884971"/>
                      <a:pt x="915475" y="893188"/>
                      <a:pt x="914400" y="901788"/>
                    </a:cubicBezTo>
                    <a:cubicBezTo>
                      <a:pt x="913234" y="911116"/>
                      <a:pt x="906770" y="919041"/>
                      <a:pt x="901788" y="927013"/>
                    </a:cubicBezTo>
                    <a:cubicBezTo>
                      <a:pt x="896217" y="935926"/>
                      <a:pt x="888978" y="943685"/>
                      <a:pt x="882869" y="952238"/>
                    </a:cubicBezTo>
                    <a:cubicBezTo>
                      <a:pt x="878464" y="958405"/>
                      <a:pt x="874461" y="964850"/>
                      <a:pt x="870257" y="971156"/>
                    </a:cubicBezTo>
                    <a:cubicBezTo>
                      <a:pt x="868155" y="977462"/>
                      <a:pt x="865700" y="983662"/>
                      <a:pt x="863951" y="990075"/>
                    </a:cubicBezTo>
                    <a:cubicBezTo>
                      <a:pt x="830012" y="1114516"/>
                      <a:pt x="845003" y="1107316"/>
                      <a:pt x="857644" y="1317998"/>
                    </a:cubicBezTo>
                    <a:cubicBezTo>
                      <a:pt x="860046" y="1358037"/>
                      <a:pt x="863801" y="1353683"/>
                      <a:pt x="889176" y="1362141"/>
                    </a:cubicBezTo>
                    <a:cubicBezTo>
                      <a:pt x="895482" y="1366345"/>
                      <a:pt x="902176" y="1370018"/>
                      <a:pt x="908094" y="1374753"/>
                    </a:cubicBezTo>
                    <a:cubicBezTo>
                      <a:pt x="912737" y="1378467"/>
                      <a:pt x="915609" y="1384307"/>
                      <a:pt x="920707" y="1387366"/>
                    </a:cubicBezTo>
                    <a:cubicBezTo>
                      <a:pt x="926407" y="1390786"/>
                      <a:pt x="933319" y="1391570"/>
                      <a:pt x="939625" y="1393672"/>
                    </a:cubicBezTo>
                    <a:cubicBezTo>
                      <a:pt x="961639" y="1415686"/>
                      <a:pt x="946597" y="1404405"/>
                      <a:pt x="990075" y="1418897"/>
                    </a:cubicBezTo>
                    <a:cubicBezTo>
                      <a:pt x="990079" y="1418898"/>
                      <a:pt x="1027909" y="1431508"/>
                      <a:pt x="1027912" y="1431509"/>
                    </a:cubicBezTo>
                    <a:cubicBezTo>
                      <a:pt x="1065961" y="1439120"/>
                      <a:pt x="1049274" y="1434427"/>
                      <a:pt x="1078362" y="1444122"/>
                    </a:cubicBezTo>
                    <a:cubicBezTo>
                      <a:pt x="1082566" y="1450428"/>
                      <a:pt x="1084394" y="1459280"/>
                      <a:pt x="1090974" y="1463040"/>
                    </a:cubicBezTo>
                    <a:cubicBezTo>
                      <a:pt x="1160720" y="1502896"/>
                      <a:pt x="1096962" y="1443806"/>
                      <a:pt x="1135118" y="1481959"/>
                    </a:cubicBezTo>
                    <a:cubicBezTo>
                      <a:pt x="1133016" y="1490367"/>
                      <a:pt x="1132225" y="1499218"/>
                      <a:pt x="1128811" y="1507184"/>
                    </a:cubicBezTo>
                    <a:cubicBezTo>
                      <a:pt x="1122845" y="1521104"/>
                      <a:pt x="1113757" y="1528544"/>
                      <a:pt x="1103587" y="1538715"/>
                    </a:cubicBezTo>
                    <a:cubicBezTo>
                      <a:pt x="1086900" y="1605453"/>
                      <a:pt x="1109556" y="1526857"/>
                      <a:pt x="1084668" y="1582858"/>
                    </a:cubicBezTo>
                    <a:cubicBezTo>
                      <a:pt x="1079269" y="1595007"/>
                      <a:pt x="1076260" y="1608083"/>
                      <a:pt x="1072056" y="1620696"/>
                    </a:cubicBezTo>
                    <a:lnTo>
                      <a:pt x="1065749" y="1639614"/>
                    </a:lnTo>
                    <a:cubicBezTo>
                      <a:pt x="1072203" y="1846111"/>
                      <a:pt x="1041959" y="1781219"/>
                      <a:pt x="1078362" y="1854025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19769C9-B25D-4330-8E73-9281C225CF89}"/>
                  </a:ext>
                </a:extLst>
              </p:cNvPr>
              <p:cNvSpPr/>
              <p:nvPr/>
            </p:nvSpPr>
            <p:spPr bwMode="auto">
              <a:xfrm>
                <a:off x="3550394" y="2604463"/>
                <a:ext cx="1166649" cy="158256"/>
              </a:xfrm>
              <a:custGeom>
                <a:avLst/>
                <a:gdLst>
                  <a:gd name="connsiteX0" fmla="*/ 0 w 1166649"/>
                  <a:gd name="connsiteY0" fmla="*/ 0 h 158256"/>
                  <a:gd name="connsiteX1" fmla="*/ 31532 w 1166649"/>
                  <a:gd name="connsiteY1" fmla="*/ 6307 h 158256"/>
                  <a:gd name="connsiteX2" fmla="*/ 50450 w 1166649"/>
                  <a:gd name="connsiteY2" fmla="*/ 18919 h 158256"/>
                  <a:gd name="connsiteX3" fmla="*/ 69369 w 1166649"/>
                  <a:gd name="connsiteY3" fmla="*/ 25225 h 158256"/>
                  <a:gd name="connsiteX4" fmla="*/ 258555 w 1166649"/>
                  <a:gd name="connsiteY4" fmla="*/ 44144 h 158256"/>
                  <a:gd name="connsiteX5" fmla="*/ 283780 w 1166649"/>
                  <a:gd name="connsiteY5" fmla="*/ 50450 h 158256"/>
                  <a:gd name="connsiteX6" fmla="*/ 315311 w 1166649"/>
                  <a:gd name="connsiteY6" fmla="*/ 56756 h 158256"/>
                  <a:gd name="connsiteX7" fmla="*/ 397292 w 1166649"/>
                  <a:gd name="connsiteY7" fmla="*/ 75675 h 158256"/>
                  <a:gd name="connsiteX8" fmla="*/ 523416 w 1166649"/>
                  <a:gd name="connsiteY8" fmla="*/ 88287 h 158256"/>
                  <a:gd name="connsiteX9" fmla="*/ 624315 w 1166649"/>
                  <a:gd name="connsiteY9" fmla="*/ 100900 h 158256"/>
                  <a:gd name="connsiteX10" fmla="*/ 643234 w 1166649"/>
                  <a:gd name="connsiteY10" fmla="*/ 107206 h 158256"/>
                  <a:gd name="connsiteX11" fmla="*/ 731520 w 1166649"/>
                  <a:gd name="connsiteY11" fmla="*/ 119818 h 158256"/>
                  <a:gd name="connsiteX12" fmla="*/ 763052 w 1166649"/>
                  <a:gd name="connsiteY12" fmla="*/ 126125 h 158256"/>
                  <a:gd name="connsiteX13" fmla="*/ 870257 w 1166649"/>
                  <a:gd name="connsiteY13" fmla="*/ 132431 h 158256"/>
                  <a:gd name="connsiteX14" fmla="*/ 914400 w 1166649"/>
                  <a:gd name="connsiteY14" fmla="*/ 138737 h 158256"/>
                  <a:gd name="connsiteX15" fmla="*/ 1053137 w 1166649"/>
                  <a:gd name="connsiteY15" fmla="*/ 157656 h 158256"/>
                  <a:gd name="connsiteX16" fmla="*/ 1166649 w 1166649"/>
                  <a:gd name="connsiteY16" fmla="*/ 157656 h 15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66649" h="158256">
                    <a:moveTo>
                      <a:pt x="0" y="0"/>
                    </a:moveTo>
                    <a:cubicBezTo>
                      <a:pt x="10511" y="2102"/>
                      <a:pt x="21496" y="2543"/>
                      <a:pt x="31532" y="6307"/>
                    </a:cubicBezTo>
                    <a:cubicBezTo>
                      <a:pt x="38628" y="8968"/>
                      <a:pt x="43671" y="15530"/>
                      <a:pt x="50450" y="18919"/>
                    </a:cubicBezTo>
                    <a:cubicBezTo>
                      <a:pt x="56396" y="21892"/>
                      <a:pt x="63063" y="23123"/>
                      <a:pt x="69369" y="25225"/>
                    </a:cubicBezTo>
                    <a:cubicBezTo>
                      <a:pt x="124151" y="80011"/>
                      <a:pt x="70825" y="32411"/>
                      <a:pt x="258555" y="44144"/>
                    </a:cubicBezTo>
                    <a:cubicBezTo>
                      <a:pt x="267205" y="44685"/>
                      <a:pt x="275319" y="48570"/>
                      <a:pt x="283780" y="50450"/>
                    </a:cubicBezTo>
                    <a:cubicBezTo>
                      <a:pt x="294243" y="52775"/>
                      <a:pt x="304801" y="54654"/>
                      <a:pt x="315311" y="56756"/>
                    </a:cubicBezTo>
                    <a:cubicBezTo>
                      <a:pt x="356655" y="77429"/>
                      <a:pt x="333028" y="69249"/>
                      <a:pt x="397292" y="75675"/>
                    </a:cubicBezTo>
                    <a:cubicBezTo>
                      <a:pt x="557883" y="91734"/>
                      <a:pt x="384337" y="72834"/>
                      <a:pt x="523416" y="88287"/>
                    </a:cubicBezTo>
                    <a:cubicBezTo>
                      <a:pt x="573293" y="104915"/>
                      <a:pt x="515265" y="87269"/>
                      <a:pt x="624315" y="100900"/>
                    </a:cubicBezTo>
                    <a:cubicBezTo>
                      <a:pt x="630911" y="101724"/>
                      <a:pt x="636688" y="106051"/>
                      <a:pt x="643234" y="107206"/>
                    </a:cubicBezTo>
                    <a:cubicBezTo>
                      <a:pt x="672509" y="112372"/>
                      <a:pt x="702156" y="115182"/>
                      <a:pt x="731520" y="119818"/>
                    </a:cubicBezTo>
                    <a:cubicBezTo>
                      <a:pt x="742108" y="121490"/>
                      <a:pt x="752377" y="125155"/>
                      <a:pt x="763052" y="126125"/>
                    </a:cubicBezTo>
                    <a:cubicBezTo>
                      <a:pt x="798702" y="129366"/>
                      <a:pt x="834522" y="130329"/>
                      <a:pt x="870257" y="132431"/>
                    </a:cubicBezTo>
                    <a:lnTo>
                      <a:pt x="914400" y="138737"/>
                    </a:lnTo>
                    <a:cubicBezTo>
                      <a:pt x="961457" y="146167"/>
                      <a:pt x="1005484" y="155954"/>
                      <a:pt x="1053137" y="157656"/>
                    </a:cubicBezTo>
                    <a:cubicBezTo>
                      <a:pt x="1090950" y="159007"/>
                      <a:pt x="1128812" y="157656"/>
                      <a:pt x="1166649" y="157656"/>
                    </a:cubicBezTo>
                  </a:path>
                </a:pathLst>
              </a:custGeom>
              <a:no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3FDFC8A-6C6F-48D7-A2EE-9C5366F85C39}"/>
                  </a:ext>
                </a:extLst>
              </p:cNvPr>
              <p:cNvSpPr/>
              <p:nvPr/>
            </p:nvSpPr>
            <p:spPr bwMode="auto">
              <a:xfrm>
                <a:off x="3512557" y="2598156"/>
                <a:ext cx="1166649" cy="164047"/>
              </a:xfrm>
              <a:custGeom>
                <a:avLst/>
                <a:gdLst>
                  <a:gd name="connsiteX0" fmla="*/ 0 w 1166649"/>
                  <a:gd name="connsiteY0" fmla="*/ 0 h 164047"/>
                  <a:gd name="connsiteX1" fmla="*/ 37837 w 1166649"/>
                  <a:gd name="connsiteY1" fmla="*/ 6306 h 164047"/>
                  <a:gd name="connsiteX2" fmla="*/ 56756 w 1166649"/>
                  <a:gd name="connsiteY2" fmla="*/ 12612 h 164047"/>
                  <a:gd name="connsiteX3" fmla="*/ 107206 w 1166649"/>
                  <a:gd name="connsiteY3" fmla="*/ 18919 h 164047"/>
                  <a:gd name="connsiteX4" fmla="*/ 145043 w 1166649"/>
                  <a:gd name="connsiteY4" fmla="*/ 31531 h 164047"/>
                  <a:gd name="connsiteX5" fmla="*/ 163962 w 1166649"/>
                  <a:gd name="connsiteY5" fmla="*/ 37837 h 164047"/>
                  <a:gd name="connsiteX6" fmla="*/ 397291 w 1166649"/>
                  <a:gd name="connsiteY6" fmla="*/ 50450 h 164047"/>
                  <a:gd name="connsiteX7" fmla="*/ 479272 w 1166649"/>
                  <a:gd name="connsiteY7" fmla="*/ 63062 h 164047"/>
                  <a:gd name="connsiteX8" fmla="*/ 561253 w 1166649"/>
                  <a:gd name="connsiteY8" fmla="*/ 75674 h 164047"/>
                  <a:gd name="connsiteX9" fmla="*/ 895482 w 1166649"/>
                  <a:gd name="connsiteY9" fmla="*/ 88287 h 164047"/>
                  <a:gd name="connsiteX10" fmla="*/ 920706 w 1166649"/>
                  <a:gd name="connsiteY10" fmla="*/ 113512 h 164047"/>
                  <a:gd name="connsiteX11" fmla="*/ 945931 w 1166649"/>
                  <a:gd name="connsiteY11" fmla="*/ 119818 h 164047"/>
                  <a:gd name="connsiteX12" fmla="*/ 983769 w 1166649"/>
                  <a:gd name="connsiteY12" fmla="*/ 132430 h 164047"/>
                  <a:gd name="connsiteX13" fmla="*/ 1002687 w 1166649"/>
                  <a:gd name="connsiteY13" fmla="*/ 138737 h 164047"/>
                  <a:gd name="connsiteX14" fmla="*/ 1027912 w 1166649"/>
                  <a:gd name="connsiteY14" fmla="*/ 151349 h 164047"/>
                  <a:gd name="connsiteX15" fmla="*/ 1166649 w 1166649"/>
                  <a:gd name="connsiteY15" fmla="*/ 163961 h 16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66649" h="164047">
                    <a:moveTo>
                      <a:pt x="0" y="0"/>
                    </a:moveTo>
                    <a:cubicBezTo>
                      <a:pt x="12612" y="2102"/>
                      <a:pt x="25355" y="3532"/>
                      <a:pt x="37837" y="6306"/>
                    </a:cubicBezTo>
                    <a:cubicBezTo>
                      <a:pt x="44326" y="7748"/>
                      <a:pt x="50216" y="11423"/>
                      <a:pt x="56756" y="12612"/>
                    </a:cubicBezTo>
                    <a:cubicBezTo>
                      <a:pt x="73430" y="15644"/>
                      <a:pt x="90389" y="16817"/>
                      <a:pt x="107206" y="18919"/>
                    </a:cubicBezTo>
                    <a:lnTo>
                      <a:pt x="145043" y="31531"/>
                    </a:lnTo>
                    <a:lnTo>
                      <a:pt x="163962" y="37837"/>
                    </a:lnTo>
                    <a:cubicBezTo>
                      <a:pt x="250715" y="66754"/>
                      <a:pt x="176209" y="43947"/>
                      <a:pt x="397291" y="50450"/>
                    </a:cubicBezTo>
                    <a:cubicBezTo>
                      <a:pt x="424618" y="54654"/>
                      <a:pt x="452044" y="58257"/>
                      <a:pt x="479272" y="63062"/>
                    </a:cubicBezTo>
                    <a:cubicBezTo>
                      <a:pt x="545017" y="74664"/>
                      <a:pt x="447448" y="66919"/>
                      <a:pt x="561253" y="75674"/>
                    </a:cubicBezTo>
                    <a:cubicBezTo>
                      <a:pt x="676738" y="84558"/>
                      <a:pt x="774989" y="84940"/>
                      <a:pt x="895482" y="88287"/>
                    </a:cubicBezTo>
                    <a:cubicBezTo>
                      <a:pt x="960344" y="109908"/>
                      <a:pt x="872659" y="75074"/>
                      <a:pt x="920706" y="113512"/>
                    </a:cubicBezTo>
                    <a:cubicBezTo>
                      <a:pt x="927474" y="118926"/>
                      <a:pt x="937629" y="117328"/>
                      <a:pt x="945931" y="119818"/>
                    </a:cubicBezTo>
                    <a:cubicBezTo>
                      <a:pt x="958665" y="123638"/>
                      <a:pt x="971156" y="128226"/>
                      <a:pt x="983769" y="132430"/>
                    </a:cubicBezTo>
                    <a:cubicBezTo>
                      <a:pt x="990075" y="134532"/>
                      <a:pt x="996742" y="135764"/>
                      <a:pt x="1002687" y="138737"/>
                    </a:cubicBezTo>
                    <a:cubicBezTo>
                      <a:pt x="1011095" y="142941"/>
                      <a:pt x="1018713" y="149412"/>
                      <a:pt x="1027912" y="151349"/>
                    </a:cubicBezTo>
                    <a:cubicBezTo>
                      <a:pt x="1097059" y="165906"/>
                      <a:pt x="1109213" y="163961"/>
                      <a:pt x="1166649" y="163961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D4CF26F-003B-4A1B-B54F-4B9D79CEEB1C}"/>
                  </a:ext>
                </a:extLst>
              </p:cNvPr>
              <p:cNvSpPr/>
              <p:nvPr/>
            </p:nvSpPr>
            <p:spPr bwMode="auto">
              <a:xfrm>
                <a:off x="11325948" y="2497258"/>
                <a:ext cx="946829" cy="334229"/>
              </a:xfrm>
              <a:custGeom>
                <a:avLst/>
                <a:gdLst>
                  <a:gd name="connsiteX0" fmla="*/ 0 w 946829"/>
                  <a:gd name="connsiteY0" fmla="*/ 321616 h 334229"/>
                  <a:gd name="connsiteX1" fmla="*/ 75674 w 946829"/>
                  <a:gd name="connsiteY1" fmla="*/ 327923 h 334229"/>
                  <a:gd name="connsiteX2" fmla="*/ 100899 w 946829"/>
                  <a:gd name="connsiteY2" fmla="*/ 334229 h 334229"/>
                  <a:gd name="connsiteX3" fmla="*/ 201798 w 946829"/>
                  <a:gd name="connsiteY3" fmla="*/ 327923 h 334229"/>
                  <a:gd name="connsiteX4" fmla="*/ 258554 w 946829"/>
                  <a:gd name="connsiteY4" fmla="*/ 315310 h 334229"/>
                  <a:gd name="connsiteX5" fmla="*/ 302698 w 946829"/>
                  <a:gd name="connsiteY5" fmla="*/ 296392 h 334229"/>
                  <a:gd name="connsiteX6" fmla="*/ 353147 w 946829"/>
                  <a:gd name="connsiteY6" fmla="*/ 283779 h 334229"/>
                  <a:gd name="connsiteX7" fmla="*/ 390984 w 946829"/>
                  <a:gd name="connsiteY7" fmla="*/ 271167 h 334229"/>
                  <a:gd name="connsiteX8" fmla="*/ 416209 w 946829"/>
                  <a:gd name="connsiteY8" fmla="*/ 264861 h 334229"/>
                  <a:gd name="connsiteX9" fmla="*/ 460353 w 946829"/>
                  <a:gd name="connsiteY9" fmla="*/ 233330 h 334229"/>
                  <a:gd name="connsiteX10" fmla="*/ 472965 w 946829"/>
                  <a:gd name="connsiteY10" fmla="*/ 220717 h 334229"/>
                  <a:gd name="connsiteX11" fmla="*/ 510802 w 946829"/>
                  <a:gd name="connsiteY11" fmla="*/ 208105 h 334229"/>
                  <a:gd name="connsiteX12" fmla="*/ 523415 w 946829"/>
                  <a:gd name="connsiteY12" fmla="*/ 189186 h 334229"/>
                  <a:gd name="connsiteX13" fmla="*/ 542333 w 946829"/>
                  <a:gd name="connsiteY13" fmla="*/ 182880 h 334229"/>
                  <a:gd name="connsiteX14" fmla="*/ 561252 w 946829"/>
                  <a:gd name="connsiteY14" fmla="*/ 163961 h 334229"/>
                  <a:gd name="connsiteX15" fmla="*/ 586477 w 946829"/>
                  <a:gd name="connsiteY15" fmla="*/ 126124 h 334229"/>
                  <a:gd name="connsiteX16" fmla="*/ 599089 w 946829"/>
                  <a:gd name="connsiteY16" fmla="*/ 107205 h 334229"/>
                  <a:gd name="connsiteX17" fmla="*/ 618008 w 946829"/>
                  <a:gd name="connsiteY17" fmla="*/ 100899 h 334229"/>
                  <a:gd name="connsiteX18" fmla="*/ 655845 w 946829"/>
                  <a:gd name="connsiteY18" fmla="*/ 69368 h 334229"/>
                  <a:gd name="connsiteX19" fmla="*/ 718907 w 946829"/>
                  <a:gd name="connsiteY19" fmla="*/ 56756 h 334229"/>
                  <a:gd name="connsiteX20" fmla="*/ 756744 w 946829"/>
                  <a:gd name="connsiteY20" fmla="*/ 50450 h 334229"/>
                  <a:gd name="connsiteX21" fmla="*/ 863950 w 946829"/>
                  <a:gd name="connsiteY21" fmla="*/ 18919 h 334229"/>
                  <a:gd name="connsiteX22" fmla="*/ 901787 w 946829"/>
                  <a:gd name="connsiteY22" fmla="*/ 12612 h 334229"/>
                  <a:gd name="connsiteX23" fmla="*/ 945931 w 946829"/>
                  <a:gd name="connsiteY23" fmla="*/ 6306 h 334229"/>
                  <a:gd name="connsiteX24" fmla="*/ 945931 w 946829"/>
                  <a:gd name="connsiteY24" fmla="*/ 0 h 334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46829" h="334229">
                    <a:moveTo>
                      <a:pt x="0" y="321616"/>
                    </a:moveTo>
                    <a:cubicBezTo>
                      <a:pt x="25225" y="323718"/>
                      <a:pt x="50557" y="324783"/>
                      <a:pt x="75674" y="327923"/>
                    </a:cubicBezTo>
                    <a:cubicBezTo>
                      <a:pt x="84274" y="328998"/>
                      <a:pt x="92232" y="334229"/>
                      <a:pt x="100899" y="334229"/>
                    </a:cubicBezTo>
                    <a:cubicBezTo>
                      <a:pt x="134598" y="334229"/>
                      <a:pt x="168165" y="330025"/>
                      <a:pt x="201798" y="327923"/>
                    </a:cubicBezTo>
                    <a:cubicBezTo>
                      <a:pt x="244382" y="313727"/>
                      <a:pt x="191973" y="330105"/>
                      <a:pt x="258554" y="315310"/>
                    </a:cubicBezTo>
                    <a:cubicBezTo>
                      <a:pt x="279030" y="310760"/>
                      <a:pt x="281937" y="305290"/>
                      <a:pt x="302698" y="296392"/>
                    </a:cubicBezTo>
                    <a:cubicBezTo>
                      <a:pt x="325029" y="286821"/>
                      <a:pt x="325990" y="291185"/>
                      <a:pt x="353147" y="283779"/>
                    </a:cubicBezTo>
                    <a:cubicBezTo>
                      <a:pt x="365973" y="280281"/>
                      <a:pt x="378086" y="274391"/>
                      <a:pt x="390984" y="271167"/>
                    </a:cubicBezTo>
                    <a:lnTo>
                      <a:pt x="416209" y="264861"/>
                    </a:lnTo>
                    <a:cubicBezTo>
                      <a:pt x="432586" y="253943"/>
                      <a:pt x="444716" y="246361"/>
                      <a:pt x="460353" y="233330"/>
                    </a:cubicBezTo>
                    <a:cubicBezTo>
                      <a:pt x="464921" y="229524"/>
                      <a:pt x="467647" y="223376"/>
                      <a:pt x="472965" y="220717"/>
                    </a:cubicBezTo>
                    <a:cubicBezTo>
                      <a:pt x="484856" y="214771"/>
                      <a:pt x="510802" y="208105"/>
                      <a:pt x="510802" y="208105"/>
                    </a:cubicBezTo>
                    <a:cubicBezTo>
                      <a:pt x="515006" y="201799"/>
                      <a:pt x="517497" y="193921"/>
                      <a:pt x="523415" y="189186"/>
                    </a:cubicBezTo>
                    <a:cubicBezTo>
                      <a:pt x="528606" y="185034"/>
                      <a:pt x="536802" y="186567"/>
                      <a:pt x="542333" y="182880"/>
                    </a:cubicBezTo>
                    <a:cubicBezTo>
                      <a:pt x="549754" y="177933"/>
                      <a:pt x="554946" y="170267"/>
                      <a:pt x="561252" y="163961"/>
                    </a:cubicBezTo>
                    <a:cubicBezTo>
                      <a:pt x="586676" y="113112"/>
                      <a:pt x="560795" y="158226"/>
                      <a:pt x="586477" y="126124"/>
                    </a:cubicBezTo>
                    <a:cubicBezTo>
                      <a:pt x="591212" y="120206"/>
                      <a:pt x="593171" y="111940"/>
                      <a:pt x="599089" y="107205"/>
                    </a:cubicBezTo>
                    <a:cubicBezTo>
                      <a:pt x="604280" y="103052"/>
                      <a:pt x="611702" y="103001"/>
                      <a:pt x="618008" y="100899"/>
                    </a:cubicBezTo>
                    <a:cubicBezTo>
                      <a:pt x="631954" y="86953"/>
                      <a:pt x="638286" y="78147"/>
                      <a:pt x="655845" y="69368"/>
                    </a:cubicBezTo>
                    <a:cubicBezTo>
                      <a:pt x="673685" y="60448"/>
                      <a:pt x="702126" y="59338"/>
                      <a:pt x="718907" y="56756"/>
                    </a:cubicBezTo>
                    <a:cubicBezTo>
                      <a:pt x="731545" y="54812"/>
                      <a:pt x="744206" y="52958"/>
                      <a:pt x="756744" y="50450"/>
                    </a:cubicBezTo>
                    <a:cubicBezTo>
                      <a:pt x="793440" y="43110"/>
                      <a:pt x="827254" y="26259"/>
                      <a:pt x="863950" y="18919"/>
                    </a:cubicBezTo>
                    <a:cubicBezTo>
                      <a:pt x="876488" y="16411"/>
                      <a:pt x="889149" y="14556"/>
                      <a:pt x="901787" y="12612"/>
                    </a:cubicBezTo>
                    <a:cubicBezTo>
                      <a:pt x="916478" y="10352"/>
                      <a:pt x="931639" y="10389"/>
                      <a:pt x="945931" y="6306"/>
                    </a:cubicBezTo>
                    <a:cubicBezTo>
                      <a:pt x="947952" y="5729"/>
                      <a:pt x="945931" y="2102"/>
                      <a:pt x="945931" y="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02B0F2C-07DB-45EB-B7C3-C4B04D01E733}"/>
                  </a:ext>
                </a:extLst>
              </p:cNvPr>
              <p:cNvSpPr/>
              <p:nvPr/>
            </p:nvSpPr>
            <p:spPr bwMode="auto">
              <a:xfrm>
                <a:off x="7933208" y="2762119"/>
                <a:ext cx="1683758" cy="853388"/>
              </a:xfrm>
              <a:custGeom>
                <a:avLst/>
                <a:gdLst>
                  <a:gd name="connsiteX0" fmla="*/ 0 w 1683758"/>
                  <a:gd name="connsiteY0" fmla="*/ 0 h 853388"/>
                  <a:gd name="connsiteX1" fmla="*/ 25225 w 1683758"/>
                  <a:gd name="connsiteY1" fmla="*/ 75674 h 853388"/>
                  <a:gd name="connsiteX2" fmla="*/ 37838 w 1683758"/>
                  <a:gd name="connsiteY2" fmla="*/ 113511 h 853388"/>
                  <a:gd name="connsiteX3" fmla="*/ 44144 w 1683758"/>
                  <a:gd name="connsiteY3" fmla="*/ 132430 h 853388"/>
                  <a:gd name="connsiteX4" fmla="*/ 56756 w 1683758"/>
                  <a:gd name="connsiteY4" fmla="*/ 151349 h 853388"/>
                  <a:gd name="connsiteX5" fmla="*/ 63062 w 1683758"/>
                  <a:gd name="connsiteY5" fmla="*/ 170267 h 853388"/>
                  <a:gd name="connsiteX6" fmla="*/ 75675 w 1683758"/>
                  <a:gd name="connsiteY6" fmla="*/ 182880 h 853388"/>
                  <a:gd name="connsiteX7" fmla="*/ 126124 w 1683758"/>
                  <a:gd name="connsiteY7" fmla="*/ 208104 h 853388"/>
                  <a:gd name="connsiteX8" fmla="*/ 214411 w 1683758"/>
                  <a:gd name="connsiteY8" fmla="*/ 214411 h 853388"/>
                  <a:gd name="connsiteX9" fmla="*/ 309004 w 1683758"/>
                  <a:gd name="connsiteY9" fmla="*/ 227023 h 853388"/>
                  <a:gd name="connsiteX10" fmla="*/ 334229 w 1683758"/>
                  <a:gd name="connsiteY10" fmla="*/ 233329 h 853388"/>
                  <a:gd name="connsiteX11" fmla="*/ 390985 w 1683758"/>
                  <a:gd name="connsiteY11" fmla="*/ 245942 h 853388"/>
                  <a:gd name="connsiteX12" fmla="*/ 416210 w 1683758"/>
                  <a:gd name="connsiteY12" fmla="*/ 252248 h 853388"/>
                  <a:gd name="connsiteX13" fmla="*/ 447741 w 1683758"/>
                  <a:gd name="connsiteY13" fmla="*/ 258554 h 853388"/>
                  <a:gd name="connsiteX14" fmla="*/ 466660 w 1683758"/>
                  <a:gd name="connsiteY14" fmla="*/ 264860 h 853388"/>
                  <a:gd name="connsiteX15" fmla="*/ 536028 w 1683758"/>
                  <a:gd name="connsiteY15" fmla="*/ 271167 h 853388"/>
                  <a:gd name="connsiteX16" fmla="*/ 554946 w 1683758"/>
                  <a:gd name="connsiteY16" fmla="*/ 277473 h 853388"/>
                  <a:gd name="connsiteX17" fmla="*/ 586478 w 1683758"/>
                  <a:gd name="connsiteY17" fmla="*/ 283779 h 853388"/>
                  <a:gd name="connsiteX18" fmla="*/ 605396 w 1683758"/>
                  <a:gd name="connsiteY18" fmla="*/ 296391 h 853388"/>
                  <a:gd name="connsiteX19" fmla="*/ 643233 w 1683758"/>
                  <a:gd name="connsiteY19" fmla="*/ 309004 h 853388"/>
                  <a:gd name="connsiteX20" fmla="*/ 662152 w 1683758"/>
                  <a:gd name="connsiteY20" fmla="*/ 315310 h 853388"/>
                  <a:gd name="connsiteX21" fmla="*/ 681071 w 1683758"/>
                  <a:gd name="connsiteY21" fmla="*/ 321616 h 853388"/>
                  <a:gd name="connsiteX22" fmla="*/ 699989 w 1683758"/>
                  <a:gd name="connsiteY22" fmla="*/ 353147 h 853388"/>
                  <a:gd name="connsiteX23" fmla="*/ 731520 w 1683758"/>
                  <a:gd name="connsiteY23" fmla="*/ 378372 h 853388"/>
                  <a:gd name="connsiteX24" fmla="*/ 750439 w 1683758"/>
                  <a:gd name="connsiteY24" fmla="*/ 479271 h 853388"/>
                  <a:gd name="connsiteX25" fmla="*/ 756745 w 1683758"/>
                  <a:gd name="connsiteY25" fmla="*/ 510802 h 853388"/>
                  <a:gd name="connsiteX26" fmla="*/ 763051 w 1683758"/>
                  <a:gd name="connsiteY26" fmla="*/ 529721 h 853388"/>
                  <a:gd name="connsiteX27" fmla="*/ 781970 w 1683758"/>
                  <a:gd name="connsiteY27" fmla="*/ 536027 h 853388"/>
                  <a:gd name="connsiteX28" fmla="*/ 800889 w 1683758"/>
                  <a:gd name="connsiteY28" fmla="*/ 573864 h 853388"/>
                  <a:gd name="connsiteX29" fmla="*/ 819807 w 1683758"/>
                  <a:gd name="connsiteY29" fmla="*/ 611702 h 853388"/>
                  <a:gd name="connsiteX30" fmla="*/ 838726 w 1683758"/>
                  <a:gd name="connsiteY30" fmla="*/ 618008 h 853388"/>
                  <a:gd name="connsiteX31" fmla="*/ 851338 w 1683758"/>
                  <a:gd name="connsiteY31" fmla="*/ 636927 h 853388"/>
                  <a:gd name="connsiteX32" fmla="*/ 857644 w 1683758"/>
                  <a:gd name="connsiteY32" fmla="*/ 662151 h 853388"/>
                  <a:gd name="connsiteX33" fmla="*/ 882869 w 1683758"/>
                  <a:gd name="connsiteY33" fmla="*/ 718907 h 853388"/>
                  <a:gd name="connsiteX34" fmla="*/ 895482 w 1683758"/>
                  <a:gd name="connsiteY34" fmla="*/ 756744 h 853388"/>
                  <a:gd name="connsiteX35" fmla="*/ 901788 w 1683758"/>
                  <a:gd name="connsiteY35" fmla="*/ 826113 h 853388"/>
                  <a:gd name="connsiteX36" fmla="*/ 920706 w 1683758"/>
                  <a:gd name="connsiteY36" fmla="*/ 832419 h 853388"/>
                  <a:gd name="connsiteX37" fmla="*/ 1040524 w 1683758"/>
                  <a:gd name="connsiteY37" fmla="*/ 838725 h 853388"/>
                  <a:gd name="connsiteX38" fmla="*/ 1097280 w 1683758"/>
                  <a:gd name="connsiteY38" fmla="*/ 832419 h 853388"/>
                  <a:gd name="connsiteX39" fmla="*/ 1128811 w 1683758"/>
                  <a:gd name="connsiteY39" fmla="*/ 813500 h 853388"/>
                  <a:gd name="connsiteX40" fmla="*/ 1147730 w 1683758"/>
                  <a:gd name="connsiteY40" fmla="*/ 807194 h 853388"/>
                  <a:gd name="connsiteX41" fmla="*/ 1172955 w 1683758"/>
                  <a:gd name="connsiteY41" fmla="*/ 794582 h 853388"/>
                  <a:gd name="connsiteX42" fmla="*/ 1191873 w 1683758"/>
                  <a:gd name="connsiteY42" fmla="*/ 781969 h 853388"/>
                  <a:gd name="connsiteX43" fmla="*/ 1210792 w 1683758"/>
                  <a:gd name="connsiteY43" fmla="*/ 775663 h 853388"/>
                  <a:gd name="connsiteX44" fmla="*/ 1236017 w 1683758"/>
                  <a:gd name="connsiteY44" fmla="*/ 763051 h 853388"/>
                  <a:gd name="connsiteX45" fmla="*/ 1254935 w 1683758"/>
                  <a:gd name="connsiteY45" fmla="*/ 750438 h 853388"/>
                  <a:gd name="connsiteX46" fmla="*/ 1292773 w 1683758"/>
                  <a:gd name="connsiteY46" fmla="*/ 744132 h 853388"/>
                  <a:gd name="connsiteX47" fmla="*/ 1336916 w 1683758"/>
                  <a:gd name="connsiteY47" fmla="*/ 731520 h 853388"/>
                  <a:gd name="connsiteX48" fmla="*/ 1355835 w 1683758"/>
                  <a:gd name="connsiteY48" fmla="*/ 725213 h 853388"/>
                  <a:gd name="connsiteX49" fmla="*/ 1374753 w 1683758"/>
                  <a:gd name="connsiteY49" fmla="*/ 706295 h 853388"/>
                  <a:gd name="connsiteX50" fmla="*/ 1437815 w 1683758"/>
                  <a:gd name="connsiteY50" fmla="*/ 687376 h 853388"/>
                  <a:gd name="connsiteX51" fmla="*/ 1488265 w 1683758"/>
                  <a:gd name="connsiteY51" fmla="*/ 662151 h 853388"/>
                  <a:gd name="connsiteX52" fmla="*/ 1532409 w 1683758"/>
                  <a:gd name="connsiteY52" fmla="*/ 655845 h 853388"/>
                  <a:gd name="connsiteX53" fmla="*/ 1608083 w 1683758"/>
                  <a:gd name="connsiteY53" fmla="*/ 643233 h 853388"/>
                  <a:gd name="connsiteX54" fmla="*/ 1633308 w 1683758"/>
                  <a:gd name="connsiteY54" fmla="*/ 636927 h 853388"/>
                  <a:gd name="connsiteX55" fmla="*/ 1683758 w 1683758"/>
                  <a:gd name="connsiteY55" fmla="*/ 630620 h 853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683758" h="853388">
                    <a:moveTo>
                      <a:pt x="0" y="0"/>
                    </a:moveTo>
                    <a:lnTo>
                      <a:pt x="25225" y="75674"/>
                    </a:lnTo>
                    <a:lnTo>
                      <a:pt x="37838" y="113511"/>
                    </a:lnTo>
                    <a:cubicBezTo>
                      <a:pt x="39940" y="119817"/>
                      <a:pt x="40457" y="126899"/>
                      <a:pt x="44144" y="132430"/>
                    </a:cubicBezTo>
                    <a:cubicBezTo>
                      <a:pt x="48348" y="138736"/>
                      <a:pt x="53367" y="144570"/>
                      <a:pt x="56756" y="151349"/>
                    </a:cubicBezTo>
                    <a:cubicBezTo>
                      <a:pt x="59729" y="157294"/>
                      <a:pt x="59642" y="164567"/>
                      <a:pt x="63062" y="170267"/>
                    </a:cubicBezTo>
                    <a:cubicBezTo>
                      <a:pt x="66121" y="175365"/>
                      <a:pt x="71032" y="179166"/>
                      <a:pt x="75675" y="182880"/>
                    </a:cubicBezTo>
                    <a:cubicBezTo>
                      <a:pt x="88392" y="193054"/>
                      <a:pt x="110886" y="205698"/>
                      <a:pt x="126124" y="208104"/>
                    </a:cubicBezTo>
                    <a:cubicBezTo>
                      <a:pt x="155267" y="212706"/>
                      <a:pt x="184982" y="212309"/>
                      <a:pt x="214411" y="214411"/>
                    </a:cubicBezTo>
                    <a:cubicBezTo>
                      <a:pt x="261666" y="230162"/>
                      <a:pt x="210245" y="214679"/>
                      <a:pt x="309004" y="227023"/>
                    </a:cubicBezTo>
                    <a:cubicBezTo>
                      <a:pt x="317604" y="228098"/>
                      <a:pt x="325784" y="231380"/>
                      <a:pt x="334229" y="233329"/>
                    </a:cubicBezTo>
                    <a:lnTo>
                      <a:pt x="390985" y="245942"/>
                    </a:lnTo>
                    <a:cubicBezTo>
                      <a:pt x="399430" y="247891"/>
                      <a:pt x="407749" y="250368"/>
                      <a:pt x="416210" y="252248"/>
                    </a:cubicBezTo>
                    <a:cubicBezTo>
                      <a:pt x="426673" y="254573"/>
                      <a:pt x="437343" y="255954"/>
                      <a:pt x="447741" y="258554"/>
                    </a:cubicBezTo>
                    <a:cubicBezTo>
                      <a:pt x="454190" y="260166"/>
                      <a:pt x="460079" y="263920"/>
                      <a:pt x="466660" y="264860"/>
                    </a:cubicBezTo>
                    <a:cubicBezTo>
                      <a:pt x="489645" y="268144"/>
                      <a:pt x="512905" y="269065"/>
                      <a:pt x="536028" y="271167"/>
                    </a:cubicBezTo>
                    <a:cubicBezTo>
                      <a:pt x="542334" y="273269"/>
                      <a:pt x="548497" y="275861"/>
                      <a:pt x="554946" y="277473"/>
                    </a:cubicBezTo>
                    <a:cubicBezTo>
                      <a:pt x="565345" y="280073"/>
                      <a:pt x="576442" y="280016"/>
                      <a:pt x="586478" y="283779"/>
                    </a:cubicBezTo>
                    <a:cubicBezTo>
                      <a:pt x="593574" y="286440"/>
                      <a:pt x="598470" y="293313"/>
                      <a:pt x="605396" y="296391"/>
                    </a:cubicBezTo>
                    <a:cubicBezTo>
                      <a:pt x="617545" y="301791"/>
                      <a:pt x="630621" y="304800"/>
                      <a:pt x="643233" y="309004"/>
                    </a:cubicBezTo>
                    <a:lnTo>
                      <a:pt x="662152" y="315310"/>
                    </a:lnTo>
                    <a:lnTo>
                      <a:pt x="681071" y="321616"/>
                    </a:lnTo>
                    <a:cubicBezTo>
                      <a:pt x="713030" y="353578"/>
                      <a:pt x="675427" y="312212"/>
                      <a:pt x="699989" y="353147"/>
                    </a:cubicBezTo>
                    <a:cubicBezTo>
                      <a:pt x="705980" y="363132"/>
                      <a:pt x="722927" y="372643"/>
                      <a:pt x="731520" y="378372"/>
                    </a:cubicBezTo>
                    <a:cubicBezTo>
                      <a:pt x="753432" y="466018"/>
                      <a:pt x="736910" y="391331"/>
                      <a:pt x="750439" y="479271"/>
                    </a:cubicBezTo>
                    <a:cubicBezTo>
                      <a:pt x="752069" y="489865"/>
                      <a:pt x="754145" y="500404"/>
                      <a:pt x="756745" y="510802"/>
                    </a:cubicBezTo>
                    <a:cubicBezTo>
                      <a:pt x="758357" y="517251"/>
                      <a:pt x="758351" y="525021"/>
                      <a:pt x="763051" y="529721"/>
                    </a:cubicBezTo>
                    <a:cubicBezTo>
                      <a:pt x="767751" y="534421"/>
                      <a:pt x="775664" y="533925"/>
                      <a:pt x="781970" y="536027"/>
                    </a:cubicBezTo>
                    <a:cubicBezTo>
                      <a:pt x="797524" y="598244"/>
                      <a:pt x="776792" y="533704"/>
                      <a:pt x="800889" y="573864"/>
                    </a:cubicBezTo>
                    <a:cubicBezTo>
                      <a:pt x="811435" y="591440"/>
                      <a:pt x="801406" y="596981"/>
                      <a:pt x="819807" y="611702"/>
                    </a:cubicBezTo>
                    <a:cubicBezTo>
                      <a:pt x="824998" y="615855"/>
                      <a:pt x="832420" y="615906"/>
                      <a:pt x="838726" y="618008"/>
                    </a:cubicBezTo>
                    <a:cubicBezTo>
                      <a:pt x="842930" y="624314"/>
                      <a:pt x="848352" y="629961"/>
                      <a:pt x="851338" y="636927"/>
                    </a:cubicBezTo>
                    <a:cubicBezTo>
                      <a:pt x="854752" y="644893"/>
                      <a:pt x="855154" y="653850"/>
                      <a:pt x="857644" y="662151"/>
                    </a:cubicBezTo>
                    <a:cubicBezTo>
                      <a:pt x="869924" y="703085"/>
                      <a:pt x="864438" y="691261"/>
                      <a:pt x="882869" y="718907"/>
                    </a:cubicBezTo>
                    <a:cubicBezTo>
                      <a:pt x="887073" y="731519"/>
                      <a:pt x="894278" y="743504"/>
                      <a:pt x="895482" y="756744"/>
                    </a:cubicBezTo>
                    <a:cubicBezTo>
                      <a:pt x="897584" y="779867"/>
                      <a:pt x="894446" y="804086"/>
                      <a:pt x="901788" y="826113"/>
                    </a:cubicBezTo>
                    <a:cubicBezTo>
                      <a:pt x="903890" y="832419"/>
                      <a:pt x="914400" y="830317"/>
                      <a:pt x="920706" y="832419"/>
                    </a:cubicBezTo>
                    <a:cubicBezTo>
                      <a:pt x="958316" y="870026"/>
                      <a:pt x="929285" y="847282"/>
                      <a:pt x="1040524" y="838725"/>
                    </a:cubicBezTo>
                    <a:cubicBezTo>
                      <a:pt x="1059503" y="837265"/>
                      <a:pt x="1078361" y="834521"/>
                      <a:pt x="1097280" y="832419"/>
                    </a:cubicBezTo>
                    <a:cubicBezTo>
                      <a:pt x="1150875" y="814555"/>
                      <a:pt x="1085529" y="839470"/>
                      <a:pt x="1128811" y="813500"/>
                    </a:cubicBezTo>
                    <a:cubicBezTo>
                      <a:pt x="1134511" y="810080"/>
                      <a:pt x="1141620" y="809812"/>
                      <a:pt x="1147730" y="807194"/>
                    </a:cubicBezTo>
                    <a:cubicBezTo>
                      <a:pt x="1156371" y="803491"/>
                      <a:pt x="1164793" y="799246"/>
                      <a:pt x="1172955" y="794582"/>
                    </a:cubicBezTo>
                    <a:cubicBezTo>
                      <a:pt x="1179535" y="790822"/>
                      <a:pt x="1185094" y="785359"/>
                      <a:pt x="1191873" y="781969"/>
                    </a:cubicBezTo>
                    <a:cubicBezTo>
                      <a:pt x="1197819" y="778996"/>
                      <a:pt x="1204682" y="778281"/>
                      <a:pt x="1210792" y="775663"/>
                    </a:cubicBezTo>
                    <a:cubicBezTo>
                      <a:pt x="1219433" y="771960"/>
                      <a:pt x="1227855" y="767715"/>
                      <a:pt x="1236017" y="763051"/>
                    </a:cubicBezTo>
                    <a:cubicBezTo>
                      <a:pt x="1242597" y="759291"/>
                      <a:pt x="1247745" y="752835"/>
                      <a:pt x="1254935" y="750438"/>
                    </a:cubicBezTo>
                    <a:cubicBezTo>
                      <a:pt x="1267065" y="746394"/>
                      <a:pt x="1280160" y="746234"/>
                      <a:pt x="1292773" y="744132"/>
                    </a:cubicBezTo>
                    <a:cubicBezTo>
                      <a:pt x="1338146" y="729008"/>
                      <a:pt x="1281469" y="747362"/>
                      <a:pt x="1336916" y="731520"/>
                    </a:cubicBezTo>
                    <a:cubicBezTo>
                      <a:pt x="1343308" y="729694"/>
                      <a:pt x="1349529" y="727315"/>
                      <a:pt x="1355835" y="725213"/>
                    </a:cubicBezTo>
                    <a:cubicBezTo>
                      <a:pt x="1362141" y="718907"/>
                      <a:pt x="1366957" y="710626"/>
                      <a:pt x="1374753" y="706295"/>
                    </a:cubicBezTo>
                    <a:cubicBezTo>
                      <a:pt x="1387316" y="699315"/>
                      <a:pt x="1421529" y="691447"/>
                      <a:pt x="1437815" y="687376"/>
                    </a:cubicBezTo>
                    <a:cubicBezTo>
                      <a:pt x="1456855" y="674683"/>
                      <a:pt x="1463584" y="668321"/>
                      <a:pt x="1488265" y="662151"/>
                    </a:cubicBezTo>
                    <a:cubicBezTo>
                      <a:pt x="1502685" y="658546"/>
                      <a:pt x="1517694" y="657947"/>
                      <a:pt x="1532409" y="655845"/>
                    </a:cubicBezTo>
                    <a:cubicBezTo>
                      <a:pt x="1574653" y="641764"/>
                      <a:pt x="1529635" y="655301"/>
                      <a:pt x="1608083" y="643233"/>
                    </a:cubicBezTo>
                    <a:cubicBezTo>
                      <a:pt x="1616649" y="641915"/>
                      <a:pt x="1624781" y="638477"/>
                      <a:pt x="1633308" y="636927"/>
                    </a:cubicBezTo>
                    <a:cubicBezTo>
                      <a:pt x="1669630" y="630323"/>
                      <a:pt x="1663988" y="630620"/>
                      <a:pt x="1683758" y="63062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F248898-4FFF-4056-8338-CCAF9910859E}"/>
                  </a:ext>
                </a:extLst>
              </p:cNvPr>
              <p:cNvSpPr/>
              <p:nvPr/>
            </p:nvSpPr>
            <p:spPr bwMode="auto">
              <a:xfrm>
                <a:off x="8570137" y="3380127"/>
                <a:ext cx="687376" cy="1434415"/>
              </a:xfrm>
              <a:custGeom>
                <a:avLst/>
                <a:gdLst>
                  <a:gd name="connsiteX0" fmla="*/ 687376 w 687376"/>
                  <a:gd name="connsiteY0" fmla="*/ 0 h 1434415"/>
                  <a:gd name="connsiteX1" fmla="*/ 681070 w 687376"/>
                  <a:gd name="connsiteY1" fmla="*/ 88287 h 1434415"/>
                  <a:gd name="connsiteX2" fmla="*/ 674764 w 687376"/>
                  <a:gd name="connsiteY2" fmla="*/ 119818 h 1434415"/>
                  <a:gd name="connsiteX3" fmla="*/ 655845 w 687376"/>
                  <a:gd name="connsiteY3" fmla="*/ 145043 h 1434415"/>
                  <a:gd name="connsiteX4" fmla="*/ 630620 w 687376"/>
                  <a:gd name="connsiteY4" fmla="*/ 195492 h 1434415"/>
                  <a:gd name="connsiteX5" fmla="*/ 624314 w 687376"/>
                  <a:gd name="connsiteY5" fmla="*/ 214411 h 1434415"/>
                  <a:gd name="connsiteX6" fmla="*/ 611702 w 687376"/>
                  <a:gd name="connsiteY6" fmla="*/ 239636 h 1434415"/>
                  <a:gd name="connsiteX7" fmla="*/ 592783 w 687376"/>
                  <a:gd name="connsiteY7" fmla="*/ 283779 h 1434415"/>
                  <a:gd name="connsiteX8" fmla="*/ 586477 w 687376"/>
                  <a:gd name="connsiteY8" fmla="*/ 302698 h 1434415"/>
                  <a:gd name="connsiteX9" fmla="*/ 573864 w 687376"/>
                  <a:gd name="connsiteY9" fmla="*/ 353147 h 1434415"/>
                  <a:gd name="connsiteX10" fmla="*/ 561252 w 687376"/>
                  <a:gd name="connsiteY10" fmla="*/ 365760 h 1434415"/>
                  <a:gd name="connsiteX11" fmla="*/ 554946 w 687376"/>
                  <a:gd name="connsiteY11" fmla="*/ 384679 h 1434415"/>
                  <a:gd name="connsiteX12" fmla="*/ 542333 w 687376"/>
                  <a:gd name="connsiteY12" fmla="*/ 441434 h 1434415"/>
                  <a:gd name="connsiteX13" fmla="*/ 529721 w 687376"/>
                  <a:gd name="connsiteY13" fmla="*/ 454047 h 1434415"/>
                  <a:gd name="connsiteX14" fmla="*/ 523415 w 687376"/>
                  <a:gd name="connsiteY14" fmla="*/ 472965 h 1434415"/>
                  <a:gd name="connsiteX15" fmla="*/ 504496 w 687376"/>
                  <a:gd name="connsiteY15" fmla="*/ 485578 h 1434415"/>
                  <a:gd name="connsiteX16" fmla="*/ 485578 w 687376"/>
                  <a:gd name="connsiteY16" fmla="*/ 504496 h 1434415"/>
                  <a:gd name="connsiteX17" fmla="*/ 460353 w 687376"/>
                  <a:gd name="connsiteY17" fmla="*/ 548640 h 1434415"/>
                  <a:gd name="connsiteX18" fmla="*/ 441434 w 687376"/>
                  <a:gd name="connsiteY18" fmla="*/ 592783 h 1434415"/>
                  <a:gd name="connsiteX19" fmla="*/ 428822 w 687376"/>
                  <a:gd name="connsiteY19" fmla="*/ 605396 h 1434415"/>
                  <a:gd name="connsiteX20" fmla="*/ 422515 w 687376"/>
                  <a:gd name="connsiteY20" fmla="*/ 643233 h 1434415"/>
                  <a:gd name="connsiteX21" fmla="*/ 403597 w 687376"/>
                  <a:gd name="connsiteY21" fmla="*/ 693683 h 1434415"/>
                  <a:gd name="connsiteX22" fmla="*/ 372066 w 687376"/>
                  <a:gd name="connsiteY22" fmla="*/ 737826 h 1434415"/>
                  <a:gd name="connsiteX23" fmla="*/ 353147 w 687376"/>
                  <a:gd name="connsiteY23" fmla="*/ 769357 h 1434415"/>
                  <a:gd name="connsiteX24" fmla="*/ 346841 w 687376"/>
                  <a:gd name="connsiteY24" fmla="*/ 788276 h 1434415"/>
                  <a:gd name="connsiteX25" fmla="*/ 334229 w 687376"/>
                  <a:gd name="connsiteY25" fmla="*/ 807194 h 1434415"/>
                  <a:gd name="connsiteX26" fmla="*/ 327922 w 687376"/>
                  <a:gd name="connsiteY26" fmla="*/ 826113 h 1434415"/>
                  <a:gd name="connsiteX27" fmla="*/ 315310 w 687376"/>
                  <a:gd name="connsiteY27" fmla="*/ 845032 h 1434415"/>
                  <a:gd name="connsiteX28" fmla="*/ 271167 w 687376"/>
                  <a:gd name="connsiteY28" fmla="*/ 971156 h 1434415"/>
                  <a:gd name="connsiteX29" fmla="*/ 264860 w 687376"/>
                  <a:gd name="connsiteY29" fmla="*/ 1128811 h 1434415"/>
                  <a:gd name="connsiteX30" fmla="*/ 252248 w 687376"/>
                  <a:gd name="connsiteY30" fmla="*/ 1147730 h 1434415"/>
                  <a:gd name="connsiteX31" fmla="*/ 245942 w 687376"/>
                  <a:gd name="connsiteY31" fmla="*/ 1185567 h 1434415"/>
                  <a:gd name="connsiteX32" fmla="*/ 239635 w 687376"/>
                  <a:gd name="connsiteY32" fmla="*/ 1204485 h 1434415"/>
                  <a:gd name="connsiteX33" fmla="*/ 233329 w 687376"/>
                  <a:gd name="connsiteY33" fmla="*/ 1236016 h 1434415"/>
                  <a:gd name="connsiteX34" fmla="*/ 220717 w 687376"/>
                  <a:gd name="connsiteY34" fmla="*/ 1280160 h 1434415"/>
                  <a:gd name="connsiteX35" fmla="*/ 214411 w 687376"/>
                  <a:gd name="connsiteY35" fmla="*/ 1324303 h 1434415"/>
                  <a:gd name="connsiteX36" fmla="*/ 208104 w 687376"/>
                  <a:gd name="connsiteY36" fmla="*/ 1381059 h 1434415"/>
                  <a:gd name="connsiteX37" fmla="*/ 195492 w 687376"/>
                  <a:gd name="connsiteY37" fmla="*/ 1393672 h 1434415"/>
                  <a:gd name="connsiteX38" fmla="*/ 182880 w 687376"/>
                  <a:gd name="connsiteY38" fmla="*/ 1412590 h 1434415"/>
                  <a:gd name="connsiteX39" fmla="*/ 145042 w 687376"/>
                  <a:gd name="connsiteY39" fmla="*/ 1425203 h 1434415"/>
                  <a:gd name="connsiteX40" fmla="*/ 0 w 687376"/>
                  <a:gd name="connsiteY40" fmla="*/ 1431509 h 143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87376" h="1434415">
                    <a:moveTo>
                      <a:pt x="687376" y="0"/>
                    </a:moveTo>
                    <a:cubicBezTo>
                      <a:pt x="685274" y="29429"/>
                      <a:pt x="684159" y="58945"/>
                      <a:pt x="681070" y="88287"/>
                    </a:cubicBezTo>
                    <a:cubicBezTo>
                      <a:pt x="679948" y="98947"/>
                      <a:pt x="679117" y="110023"/>
                      <a:pt x="674764" y="119818"/>
                    </a:cubicBezTo>
                    <a:cubicBezTo>
                      <a:pt x="670495" y="129423"/>
                      <a:pt x="662151" y="136635"/>
                      <a:pt x="655845" y="145043"/>
                    </a:cubicBezTo>
                    <a:cubicBezTo>
                      <a:pt x="641353" y="188520"/>
                      <a:pt x="652634" y="173480"/>
                      <a:pt x="630620" y="195492"/>
                    </a:cubicBezTo>
                    <a:cubicBezTo>
                      <a:pt x="628518" y="201798"/>
                      <a:pt x="626932" y="208301"/>
                      <a:pt x="624314" y="214411"/>
                    </a:cubicBezTo>
                    <a:cubicBezTo>
                      <a:pt x="620611" y="223052"/>
                      <a:pt x="615003" y="230834"/>
                      <a:pt x="611702" y="239636"/>
                    </a:cubicBezTo>
                    <a:cubicBezTo>
                      <a:pt x="594250" y="286173"/>
                      <a:pt x="618340" y="245443"/>
                      <a:pt x="592783" y="283779"/>
                    </a:cubicBezTo>
                    <a:cubicBezTo>
                      <a:pt x="590681" y="290085"/>
                      <a:pt x="588089" y="296249"/>
                      <a:pt x="586477" y="302698"/>
                    </a:cubicBezTo>
                    <a:cubicBezTo>
                      <a:pt x="584538" y="310456"/>
                      <a:pt x="580044" y="342846"/>
                      <a:pt x="573864" y="353147"/>
                    </a:cubicBezTo>
                    <a:cubicBezTo>
                      <a:pt x="570805" y="358245"/>
                      <a:pt x="565456" y="361556"/>
                      <a:pt x="561252" y="365760"/>
                    </a:cubicBezTo>
                    <a:cubicBezTo>
                      <a:pt x="559150" y="372066"/>
                      <a:pt x="556388" y="378190"/>
                      <a:pt x="554946" y="384679"/>
                    </a:cubicBezTo>
                    <a:cubicBezTo>
                      <a:pt x="552996" y="393452"/>
                      <a:pt x="549851" y="428904"/>
                      <a:pt x="542333" y="441434"/>
                    </a:cubicBezTo>
                    <a:cubicBezTo>
                      <a:pt x="539274" y="446532"/>
                      <a:pt x="533925" y="449843"/>
                      <a:pt x="529721" y="454047"/>
                    </a:cubicBezTo>
                    <a:cubicBezTo>
                      <a:pt x="527619" y="460353"/>
                      <a:pt x="527567" y="467774"/>
                      <a:pt x="523415" y="472965"/>
                    </a:cubicBezTo>
                    <a:cubicBezTo>
                      <a:pt x="518680" y="478883"/>
                      <a:pt x="510319" y="480726"/>
                      <a:pt x="504496" y="485578"/>
                    </a:cubicBezTo>
                    <a:cubicBezTo>
                      <a:pt x="497645" y="491287"/>
                      <a:pt x="491884" y="498190"/>
                      <a:pt x="485578" y="504496"/>
                    </a:cubicBezTo>
                    <a:cubicBezTo>
                      <a:pt x="473363" y="553352"/>
                      <a:pt x="489253" y="508179"/>
                      <a:pt x="460353" y="548640"/>
                    </a:cubicBezTo>
                    <a:cubicBezTo>
                      <a:pt x="414222" y="613225"/>
                      <a:pt x="472311" y="541320"/>
                      <a:pt x="441434" y="592783"/>
                    </a:cubicBezTo>
                    <a:cubicBezTo>
                      <a:pt x="438375" y="597881"/>
                      <a:pt x="433026" y="601192"/>
                      <a:pt x="428822" y="605396"/>
                    </a:cubicBezTo>
                    <a:cubicBezTo>
                      <a:pt x="426720" y="618008"/>
                      <a:pt x="425289" y="630751"/>
                      <a:pt x="422515" y="643233"/>
                    </a:cubicBezTo>
                    <a:cubicBezTo>
                      <a:pt x="419837" y="655284"/>
                      <a:pt x="406404" y="685963"/>
                      <a:pt x="403597" y="693683"/>
                    </a:cubicBezTo>
                    <a:cubicBezTo>
                      <a:pt x="387360" y="738333"/>
                      <a:pt x="404357" y="727062"/>
                      <a:pt x="372066" y="737826"/>
                    </a:cubicBezTo>
                    <a:cubicBezTo>
                      <a:pt x="354202" y="791421"/>
                      <a:pt x="379117" y="726075"/>
                      <a:pt x="353147" y="769357"/>
                    </a:cubicBezTo>
                    <a:cubicBezTo>
                      <a:pt x="349727" y="775057"/>
                      <a:pt x="349814" y="782330"/>
                      <a:pt x="346841" y="788276"/>
                    </a:cubicBezTo>
                    <a:cubicBezTo>
                      <a:pt x="343452" y="795055"/>
                      <a:pt x="337618" y="800415"/>
                      <a:pt x="334229" y="807194"/>
                    </a:cubicBezTo>
                    <a:cubicBezTo>
                      <a:pt x="331256" y="813140"/>
                      <a:pt x="330895" y="820167"/>
                      <a:pt x="327922" y="826113"/>
                    </a:cubicBezTo>
                    <a:cubicBezTo>
                      <a:pt x="324533" y="832892"/>
                      <a:pt x="318251" y="838047"/>
                      <a:pt x="315310" y="845032"/>
                    </a:cubicBezTo>
                    <a:cubicBezTo>
                      <a:pt x="281766" y="924700"/>
                      <a:pt x="284414" y="918164"/>
                      <a:pt x="271167" y="971156"/>
                    </a:cubicBezTo>
                    <a:cubicBezTo>
                      <a:pt x="269065" y="1023708"/>
                      <a:pt x="270463" y="1076517"/>
                      <a:pt x="264860" y="1128811"/>
                    </a:cubicBezTo>
                    <a:cubicBezTo>
                      <a:pt x="264053" y="1136347"/>
                      <a:pt x="254645" y="1140540"/>
                      <a:pt x="252248" y="1147730"/>
                    </a:cubicBezTo>
                    <a:cubicBezTo>
                      <a:pt x="248205" y="1159860"/>
                      <a:pt x="248716" y="1173085"/>
                      <a:pt x="245942" y="1185567"/>
                    </a:cubicBezTo>
                    <a:cubicBezTo>
                      <a:pt x="244500" y="1192056"/>
                      <a:pt x="241247" y="1198036"/>
                      <a:pt x="239635" y="1204485"/>
                    </a:cubicBezTo>
                    <a:cubicBezTo>
                      <a:pt x="237035" y="1214883"/>
                      <a:pt x="235654" y="1225553"/>
                      <a:pt x="233329" y="1236016"/>
                    </a:cubicBezTo>
                    <a:cubicBezTo>
                      <a:pt x="228050" y="1259771"/>
                      <a:pt x="227739" y="1259092"/>
                      <a:pt x="220717" y="1280160"/>
                    </a:cubicBezTo>
                    <a:cubicBezTo>
                      <a:pt x="218615" y="1294874"/>
                      <a:pt x="216255" y="1309554"/>
                      <a:pt x="214411" y="1324303"/>
                    </a:cubicBezTo>
                    <a:cubicBezTo>
                      <a:pt x="212050" y="1343191"/>
                      <a:pt x="213113" y="1362695"/>
                      <a:pt x="208104" y="1381059"/>
                    </a:cubicBezTo>
                    <a:cubicBezTo>
                      <a:pt x="206540" y="1386795"/>
                      <a:pt x="199206" y="1389029"/>
                      <a:pt x="195492" y="1393672"/>
                    </a:cubicBezTo>
                    <a:cubicBezTo>
                      <a:pt x="190758" y="1399590"/>
                      <a:pt x="189307" y="1408573"/>
                      <a:pt x="182880" y="1412590"/>
                    </a:cubicBezTo>
                    <a:cubicBezTo>
                      <a:pt x="171606" y="1419636"/>
                      <a:pt x="157940" y="1421979"/>
                      <a:pt x="145042" y="1425203"/>
                    </a:cubicBezTo>
                    <a:cubicBezTo>
                      <a:pt x="81071" y="1441196"/>
                      <a:pt x="128485" y="1431509"/>
                      <a:pt x="0" y="1431509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84F2CC0-7B4A-4F5C-A37E-67DA1C922795}"/>
                  </a:ext>
                </a:extLst>
              </p:cNvPr>
              <p:cNvSpPr/>
              <p:nvPr/>
            </p:nvSpPr>
            <p:spPr bwMode="auto">
              <a:xfrm>
                <a:off x="9339492" y="3342290"/>
                <a:ext cx="397291" cy="460353"/>
              </a:xfrm>
              <a:custGeom>
                <a:avLst/>
                <a:gdLst>
                  <a:gd name="connsiteX0" fmla="*/ 0 w 397291"/>
                  <a:gd name="connsiteY0" fmla="*/ 0 h 460353"/>
                  <a:gd name="connsiteX1" fmla="*/ 31531 w 397291"/>
                  <a:gd name="connsiteY1" fmla="*/ 31531 h 460353"/>
                  <a:gd name="connsiteX2" fmla="*/ 69369 w 397291"/>
                  <a:gd name="connsiteY2" fmla="*/ 56756 h 460353"/>
                  <a:gd name="connsiteX3" fmla="*/ 88287 w 397291"/>
                  <a:gd name="connsiteY3" fmla="*/ 94593 h 460353"/>
                  <a:gd name="connsiteX4" fmla="*/ 100900 w 397291"/>
                  <a:gd name="connsiteY4" fmla="*/ 107205 h 460353"/>
                  <a:gd name="connsiteX5" fmla="*/ 126125 w 397291"/>
                  <a:gd name="connsiteY5" fmla="*/ 138736 h 460353"/>
                  <a:gd name="connsiteX6" fmla="*/ 132431 w 397291"/>
                  <a:gd name="connsiteY6" fmla="*/ 157655 h 460353"/>
                  <a:gd name="connsiteX7" fmla="*/ 138737 w 397291"/>
                  <a:gd name="connsiteY7" fmla="*/ 182880 h 460353"/>
                  <a:gd name="connsiteX8" fmla="*/ 151349 w 397291"/>
                  <a:gd name="connsiteY8" fmla="*/ 201798 h 460353"/>
                  <a:gd name="connsiteX9" fmla="*/ 163962 w 397291"/>
                  <a:gd name="connsiteY9" fmla="*/ 239636 h 460353"/>
                  <a:gd name="connsiteX10" fmla="*/ 170268 w 397291"/>
                  <a:gd name="connsiteY10" fmla="*/ 258554 h 460353"/>
                  <a:gd name="connsiteX11" fmla="*/ 189187 w 397291"/>
                  <a:gd name="connsiteY11" fmla="*/ 321616 h 460353"/>
                  <a:gd name="connsiteX12" fmla="*/ 208105 w 397291"/>
                  <a:gd name="connsiteY12" fmla="*/ 334229 h 460353"/>
                  <a:gd name="connsiteX13" fmla="*/ 214411 w 397291"/>
                  <a:gd name="connsiteY13" fmla="*/ 353147 h 460353"/>
                  <a:gd name="connsiteX14" fmla="*/ 252249 w 397291"/>
                  <a:gd name="connsiteY14" fmla="*/ 378372 h 460353"/>
                  <a:gd name="connsiteX15" fmla="*/ 271167 w 397291"/>
                  <a:gd name="connsiteY15" fmla="*/ 390984 h 460353"/>
                  <a:gd name="connsiteX16" fmla="*/ 283780 w 397291"/>
                  <a:gd name="connsiteY16" fmla="*/ 403597 h 460353"/>
                  <a:gd name="connsiteX17" fmla="*/ 309005 w 397291"/>
                  <a:gd name="connsiteY17" fmla="*/ 416209 h 460353"/>
                  <a:gd name="connsiteX18" fmla="*/ 346842 w 397291"/>
                  <a:gd name="connsiteY18" fmla="*/ 428822 h 460353"/>
                  <a:gd name="connsiteX19" fmla="*/ 365760 w 397291"/>
                  <a:gd name="connsiteY19" fmla="*/ 441434 h 460353"/>
                  <a:gd name="connsiteX20" fmla="*/ 384679 w 397291"/>
                  <a:gd name="connsiteY20" fmla="*/ 447740 h 460353"/>
                  <a:gd name="connsiteX21" fmla="*/ 397291 w 397291"/>
                  <a:gd name="connsiteY21" fmla="*/ 460353 h 46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97291" h="460353">
                    <a:moveTo>
                      <a:pt x="0" y="0"/>
                    </a:moveTo>
                    <a:cubicBezTo>
                      <a:pt x="10510" y="10510"/>
                      <a:pt x="19798" y="22406"/>
                      <a:pt x="31531" y="31531"/>
                    </a:cubicBezTo>
                    <a:cubicBezTo>
                      <a:pt x="100253" y="84981"/>
                      <a:pt x="25961" y="13348"/>
                      <a:pt x="69369" y="56756"/>
                    </a:cubicBezTo>
                    <a:cubicBezTo>
                      <a:pt x="76029" y="76736"/>
                      <a:pt x="74317" y="77131"/>
                      <a:pt x="88287" y="94593"/>
                    </a:cubicBezTo>
                    <a:cubicBezTo>
                      <a:pt x="92001" y="99236"/>
                      <a:pt x="97186" y="102562"/>
                      <a:pt x="100900" y="107205"/>
                    </a:cubicBezTo>
                    <a:cubicBezTo>
                      <a:pt x="132721" y="146981"/>
                      <a:pt x="95671" y="108284"/>
                      <a:pt x="126125" y="138736"/>
                    </a:cubicBezTo>
                    <a:cubicBezTo>
                      <a:pt x="128227" y="145042"/>
                      <a:pt x="130605" y="151263"/>
                      <a:pt x="132431" y="157655"/>
                    </a:cubicBezTo>
                    <a:cubicBezTo>
                      <a:pt x="134812" y="165989"/>
                      <a:pt x="135323" y="174914"/>
                      <a:pt x="138737" y="182880"/>
                    </a:cubicBezTo>
                    <a:cubicBezTo>
                      <a:pt x="141722" y="189846"/>
                      <a:pt x="148271" y="194872"/>
                      <a:pt x="151349" y="201798"/>
                    </a:cubicBezTo>
                    <a:cubicBezTo>
                      <a:pt x="156749" y="213947"/>
                      <a:pt x="159758" y="227023"/>
                      <a:pt x="163962" y="239636"/>
                    </a:cubicBezTo>
                    <a:cubicBezTo>
                      <a:pt x="166064" y="245942"/>
                      <a:pt x="168656" y="252105"/>
                      <a:pt x="170268" y="258554"/>
                    </a:cubicBezTo>
                    <a:cubicBezTo>
                      <a:pt x="172792" y="268652"/>
                      <a:pt x="184580" y="318544"/>
                      <a:pt x="189187" y="321616"/>
                    </a:cubicBezTo>
                    <a:lnTo>
                      <a:pt x="208105" y="334229"/>
                    </a:lnTo>
                    <a:cubicBezTo>
                      <a:pt x="210207" y="340535"/>
                      <a:pt x="210991" y="347447"/>
                      <a:pt x="214411" y="353147"/>
                    </a:cubicBezTo>
                    <a:cubicBezTo>
                      <a:pt x="223208" y="367808"/>
                      <a:pt x="238249" y="370372"/>
                      <a:pt x="252249" y="378372"/>
                    </a:cubicBezTo>
                    <a:cubicBezTo>
                      <a:pt x="258829" y="382132"/>
                      <a:pt x="265249" y="386249"/>
                      <a:pt x="271167" y="390984"/>
                    </a:cubicBezTo>
                    <a:cubicBezTo>
                      <a:pt x="275810" y="394698"/>
                      <a:pt x="278833" y="400299"/>
                      <a:pt x="283780" y="403597"/>
                    </a:cubicBezTo>
                    <a:cubicBezTo>
                      <a:pt x="291602" y="408812"/>
                      <a:pt x="300277" y="412718"/>
                      <a:pt x="309005" y="416209"/>
                    </a:cubicBezTo>
                    <a:cubicBezTo>
                      <a:pt x="321349" y="421147"/>
                      <a:pt x="346842" y="428822"/>
                      <a:pt x="346842" y="428822"/>
                    </a:cubicBezTo>
                    <a:cubicBezTo>
                      <a:pt x="353148" y="433026"/>
                      <a:pt x="358981" y="438045"/>
                      <a:pt x="365760" y="441434"/>
                    </a:cubicBezTo>
                    <a:cubicBezTo>
                      <a:pt x="371706" y="444407"/>
                      <a:pt x="378979" y="444320"/>
                      <a:pt x="384679" y="447740"/>
                    </a:cubicBezTo>
                    <a:cubicBezTo>
                      <a:pt x="389777" y="450799"/>
                      <a:pt x="397291" y="460353"/>
                      <a:pt x="397291" y="460353"/>
                    </a:cubicBezTo>
                  </a:path>
                </a:pathLst>
              </a:custGeom>
              <a:noFill/>
              <a:ln w="15875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765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9C72-39BB-4FCF-B398-D10BC872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Connectivity options and hybrid offerings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9005910-BEFE-4290-BAC9-3AF0BDADE1E8}"/>
              </a:ext>
            </a:extLst>
          </p:cNvPr>
          <p:cNvSpPr/>
          <p:nvPr/>
        </p:nvSpPr>
        <p:spPr bwMode="auto">
          <a:xfrm>
            <a:off x="979250" y="1244223"/>
            <a:ext cx="1995168" cy="690735"/>
          </a:xfrm>
          <a:prstGeom prst="rect">
            <a:avLst/>
          </a:prstGeom>
          <a:solidFill>
            <a:srgbClr val="FFFFFF">
              <a:lumMod val="50000"/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p:spPr>
        <p:txBody>
          <a:bodyPr vert="horz" wrap="square" lIns="143428" tIns="89642" rIns="89642" bIns="8964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8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2AE133B0-F8E9-4557-AD5B-EDF3CADD44E5}"/>
              </a:ext>
            </a:extLst>
          </p:cNvPr>
          <p:cNvSpPr/>
          <p:nvPr/>
        </p:nvSpPr>
        <p:spPr bwMode="auto">
          <a:xfrm>
            <a:off x="6443395" y="1244223"/>
            <a:ext cx="1977508" cy="690735"/>
          </a:xfrm>
          <a:prstGeom prst="rect">
            <a:avLst/>
          </a:prstGeom>
          <a:solidFill>
            <a:srgbClr val="FFFFFF">
              <a:lumMod val="50000"/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p:spPr>
        <p:txBody>
          <a:bodyPr vert="horz" wrap="square" lIns="143428" tIns="89642" rIns="89642" bIns="8964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8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023F-7ADB-4111-8D04-22288871486D}"/>
              </a:ext>
            </a:extLst>
          </p:cNvPr>
          <p:cNvSpPr/>
          <p:nvPr/>
        </p:nvSpPr>
        <p:spPr bwMode="auto">
          <a:xfrm>
            <a:off x="8453853" y="1244223"/>
            <a:ext cx="3070266" cy="690735"/>
          </a:xfrm>
          <a:prstGeom prst="rect">
            <a:avLst/>
          </a:prstGeom>
          <a:solidFill>
            <a:srgbClr val="FFFFFF">
              <a:lumMod val="50000"/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p:spPr>
        <p:txBody>
          <a:bodyPr vert="horz" wrap="square" lIns="143428" tIns="89642" rIns="89642" bIns="8964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5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Segment and workloads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239926-F3D1-48CF-BCA0-B6F5C9E36567}"/>
              </a:ext>
            </a:extLst>
          </p:cNvPr>
          <p:cNvGrpSpPr/>
          <p:nvPr/>
        </p:nvGrpSpPr>
        <p:grpSpPr>
          <a:xfrm>
            <a:off x="979250" y="4171389"/>
            <a:ext cx="10544869" cy="1204548"/>
            <a:chOff x="312738" y="4254537"/>
            <a:chExt cx="10756316" cy="122870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E7E5F5-7130-4C1D-9167-EC7C1DBC1BCE}"/>
                </a:ext>
              </a:extLst>
            </p:cNvPr>
            <p:cNvGrpSpPr/>
            <p:nvPr/>
          </p:nvGrpSpPr>
          <p:grpSpPr>
            <a:xfrm>
              <a:off x="312738" y="4353320"/>
              <a:ext cx="10756316" cy="1100878"/>
              <a:chOff x="312738" y="4315336"/>
              <a:chExt cx="10756316" cy="110087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2246183-C138-47F3-9DDD-AD2CEA3ADA12}"/>
                  </a:ext>
                </a:extLst>
              </p:cNvPr>
              <p:cNvSpPr/>
              <p:nvPr/>
            </p:nvSpPr>
            <p:spPr>
              <a:xfrm>
                <a:off x="312738" y="4315336"/>
                <a:ext cx="5573712" cy="1100878"/>
              </a:xfrm>
              <a:prstGeom prst="rect">
                <a:avLst/>
              </a:prstGeom>
              <a:solidFill>
                <a:srgbClr val="002050">
                  <a:lumMod val="50000"/>
                  <a:lumOff val="50000"/>
                </a:srgb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4668239-F628-4382-8475-44A80E775784}"/>
                  </a:ext>
                </a:extLst>
              </p:cNvPr>
              <p:cNvSpPr/>
              <p:nvPr/>
            </p:nvSpPr>
            <p:spPr>
              <a:xfrm rot="5400000">
                <a:off x="6341213" y="3839364"/>
                <a:ext cx="1100392" cy="2052341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2D91">
                  <a:lumMod val="40000"/>
                  <a:lumOff val="6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CB489C2-4FA4-4556-B2F0-868EC16E4159}"/>
                  </a:ext>
                </a:extLst>
              </p:cNvPr>
              <p:cNvSpPr/>
              <p:nvPr/>
            </p:nvSpPr>
            <p:spPr>
              <a:xfrm rot="5400000">
                <a:off x="788716" y="3839364"/>
                <a:ext cx="1100394" cy="2052341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F4FF">
                  <a:lumMod val="5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8CF0BA8-A377-4F76-B244-6A288EC4FAF8}"/>
                  </a:ext>
                </a:extLst>
              </p:cNvPr>
              <p:cNvGrpSpPr/>
              <p:nvPr/>
            </p:nvGrpSpPr>
            <p:grpSpPr>
              <a:xfrm>
                <a:off x="881372" y="4344939"/>
                <a:ext cx="549467" cy="750287"/>
                <a:chOff x="5293615" y="2178868"/>
                <a:chExt cx="1189325" cy="1488408"/>
              </a:xfrm>
            </p:grpSpPr>
            <p:pic>
              <p:nvPicPr>
                <p:cNvPr id="20" name="Picture 2">
                  <a:extLst>
                    <a:ext uri="{FF2B5EF4-FFF2-40B4-BE49-F238E27FC236}">
                      <a16:creationId xmlns:a16="http://schemas.microsoft.com/office/drawing/2014/main" id="{4128E1C4-C7FC-4304-8CEB-E124E2AF15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hqprint">
                  <a:lum bright="100000" contrast="100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93615" y="2178868"/>
                  <a:ext cx="1178385" cy="10797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649AA4A-ED26-42D0-94B2-17455DA85FF8}"/>
                    </a:ext>
                  </a:extLst>
                </p:cNvPr>
                <p:cNvSpPr/>
                <p:nvPr/>
              </p:nvSpPr>
              <p:spPr bwMode="auto">
                <a:xfrm rot="9180217">
                  <a:off x="5900777" y="2938035"/>
                  <a:ext cx="582163" cy="729241"/>
                </a:xfrm>
                <a:prstGeom prst="triangle">
                  <a:avLst>
                    <a:gd name="adj" fmla="val 64317"/>
                  </a:avLst>
                </a:prstGeom>
                <a:gradFill rotWithShape="1">
                  <a:gsLst>
                    <a:gs pos="0">
                      <a:sysClr val="window" lastClr="FFFFFF">
                        <a:lumMod val="95000"/>
                        <a:alpha val="0"/>
                      </a:sysClr>
                    </a:gs>
                    <a:gs pos="50000">
                      <a:srgbClr val="505050">
                        <a:alpha val="58000"/>
                      </a:srgbClr>
                    </a:gs>
                    <a:gs pos="100000">
                      <a:srgbClr val="505050"/>
                    </a:gs>
                  </a:gsLst>
                  <a:lin ang="5400000" scaled="0"/>
                </a:gra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9639" tIns="44819" rIns="89639" bIns="44819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5599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74C4551-A8BE-4A2B-8D49-BAA4F3C1AC22}"/>
                  </a:ext>
                </a:extLst>
              </p:cNvPr>
              <p:cNvCxnSpPr/>
              <p:nvPr/>
            </p:nvCxnSpPr>
            <p:spPr>
              <a:xfrm flipH="1">
                <a:off x="2204323" y="4868888"/>
                <a:ext cx="941118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3827CF0-AEA6-479E-9BDD-124CFF27CBFF}"/>
                  </a:ext>
                </a:extLst>
              </p:cNvPr>
              <p:cNvSpPr/>
              <p:nvPr/>
            </p:nvSpPr>
            <p:spPr>
              <a:xfrm>
                <a:off x="2903107" y="4481142"/>
                <a:ext cx="2445318" cy="788069"/>
              </a:xfrm>
              <a:prstGeom prst="rect">
                <a:avLst/>
              </a:prstGeom>
            </p:spPr>
            <p:txBody>
              <a:bodyPr wrap="square" lIns="119497" tIns="59750" rIns="119497" bIns="59750">
                <a:spAutoFit/>
              </a:bodyPr>
              <a:lstStyle/>
              <a:p>
                <a:pPr marL="0" marR="0" lvl="0" indent="0" algn="ctr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Virtual WAN and Site-to-site </a:t>
                </a:r>
              </a:p>
              <a:p>
                <a:pPr marL="0" marR="0" lvl="0" indent="0" algn="ctr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VPN connectivity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8074EF6-3EE7-48A1-847B-0542E8858C96}"/>
                  </a:ext>
                </a:extLst>
              </p:cNvPr>
              <p:cNvCxnSpPr/>
              <p:nvPr/>
            </p:nvCxnSpPr>
            <p:spPr>
              <a:xfrm>
                <a:off x="5151437" y="4868888"/>
                <a:ext cx="930002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  <p:sp>
            <p:nvSpPr>
              <p:cNvPr id="18" name="Rectangle 77">
                <a:extLst>
                  <a:ext uri="{FF2B5EF4-FFF2-40B4-BE49-F238E27FC236}">
                    <a16:creationId xmlns:a16="http://schemas.microsoft.com/office/drawing/2014/main" id="{E7068A64-1280-4B95-A3A9-EA5E9ABB1D6C}"/>
                  </a:ext>
                </a:extLst>
              </p:cNvPr>
              <p:cNvSpPr/>
              <p:nvPr/>
            </p:nvSpPr>
            <p:spPr>
              <a:xfrm>
                <a:off x="7937222" y="4317275"/>
                <a:ext cx="3131832" cy="1082953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179285" tIns="143428" rIns="179285" bIns="143428">
                <a:spAutoFit/>
              </a:bodyPr>
              <a:lstStyle/>
              <a:p>
                <a:pPr marL="168072" marR="0" lvl="0" indent="-168072" algn="l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568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SMB &amp; Enterprises</a:t>
                </a:r>
              </a:p>
              <a:p>
                <a:pPr marL="168072" marR="0" lvl="0" indent="-168072" algn="l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56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Connect to Azure compute</a:t>
                </a:r>
              </a:p>
              <a:p>
                <a:pPr marL="168072" marR="0" lvl="0" indent="-168072" algn="l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156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Connect branch to branch</a:t>
                </a:r>
              </a:p>
              <a:p>
                <a:pPr marL="168072" marR="0" lvl="0" indent="-168072" algn="l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endPara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reeform 539">
                <a:extLst>
                  <a:ext uri="{FF2B5EF4-FFF2-40B4-BE49-F238E27FC236}">
                    <a16:creationId xmlns:a16="http://schemas.microsoft.com/office/drawing/2014/main" id="{CCF38267-03B5-4AA6-9B07-521EEAECE8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1338" y="4895499"/>
                <a:ext cx="456175" cy="250799"/>
              </a:xfrm>
              <a:custGeom>
                <a:avLst/>
                <a:gdLst>
                  <a:gd name="T0" fmla="*/ 312 w 400"/>
                  <a:gd name="T1" fmla="*/ 220 h 220"/>
                  <a:gd name="T2" fmla="*/ 45 w 400"/>
                  <a:gd name="T3" fmla="*/ 220 h 220"/>
                  <a:gd name="T4" fmla="*/ 0 w 400"/>
                  <a:gd name="T5" fmla="*/ 175 h 220"/>
                  <a:gd name="T6" fmla="*/ 34 w 400"/>
                  <a:gd name="T7" fmla="*/ 131 h 220"/>
                  <a:gd name="T8" fmla="*/ 87 w 400"/>
                  <a:gd name="T9" fmla="*/ 91 h 220"/>
                  <a:gd name="T10" fmla="*/ 183 w 400"/>
                  <a:gd name="T11" fmla="*/ 0 h 220"/>
                  <a:gd name="T12" fmla="*/ 270 w 400"/>
                  <a:gd name="T13" fmla="*/ 55 h 220"/>
                  <a:gd name="T14" fmla="*/ 312 w 400"/>
                  <a:gd name="T15" fmla="*/ 44 h 220"/>
                  <a:gd name="T16" fmla="*/ 400 w 400"/>
                  <a:gd name="T17" fmla="*/ 132 h 220"/>
                  <a:gd name="T18" fmla="*/ 312 w 400"/>
                  <a:gd name="T19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0" h="220">
                    <a:moveTo>
                      <a:pt x="312" y="220"/>
                    </a:moveTo>
                    <a:cubicBezTo>
                      <a:pt x="45" y="220"/>
                      <a:pt x="45" y="220"/>
                      <a:pt x="45" y="220"/>
                    </a:cubicBezTo>
                    <a:cubicBezTo>
                      <a:pt x="20" y="220"/>
                      <a:pt x="0" y="200"/>
                      <a:pt x="0" y="175"/>
                    </a:cubicBezTo>
                    <a:cubicBezTo>
                      <a:pt x="0" y="154"/>
                      <a:pt x="15" y="136"/>
                      <a:pt x="34" y="131"/>
                    </a:cubicBezTo>
                    <a:cubicBezTo>
                      <a:pt x="43" y="110"/>
                      <a:pt x="63" y="94"/>
                      <a:pt x="87" y="91"/>
                    </a:cubicBezTo>
                    <a:cubicBezTo>
                      <a:pt x="89" y="40"/>
                      <a:pt x="131" y="0"/>
                      <a:pt x="183" y="0"/>
                    </a:cubicBezTo>
                    <a:cubicBezTo>
                      <a:pt x="220" y="0"/>
                      <a:pt x="254" y="22"/>
                      <a:pt x="270" y="55"/>
                    </a:cubicBezTo>
                    <a:cubicBezTo>
                      <a:pt x="282" y="48"/>
                      <a:pt x="297" y="44"/>
                      <a:pt x="312" y="44"/>
                    </a:cubicBezTo>
                    <a:cubicBezTo>
                      <a:pt x="360" y="44"/>
                      <a:pt x="400" y="84"/>
                      <a:pt x="400" y="132"/>
                    </a:cubicBezTo>
                    <a:cubicBezTo>
                      <a:pt x="400" y="181"/>
                      <a:pt x="360" y="220"/>
                      <a:pt x="312" y="2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3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67768E2A-6D09-46C4-9DA4-E6DAE8FC7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934" y="4254537"/>
              <a:ext cx="1005739" cy="1228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384240-7D50-4CD6-BA27-3E288B5D1807}"/>
              </a:ext>
            </a:extLst>
          </p:cNvPr>
          <p:cNvGrpSpPr/>
          <p:nvPr/>
        </p:nvGrpSpPr>
        <p:grpSpPr>
          <a:xfrm>
            <a:off x="979251" y="3138946"/>
            <a:ext cx="10544867" cy="1105721"/>
            <a:chOff x="312739" y="3159809"/>
            <a:chExt cx="10756314" cy="11278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0971A7-B8D6-45AA-B7E6-3F22E85E58DD}"/>
                </a:ext>
              </a:extLst>
            </p:cNvPr>
            <p:cNvSpPr/>
            <p:nvPr/>
          </p:nvSpPr>
          <p:spPr>
            <a:xfrm>
              <a:off x="312739" y="3159817"/>
              <a:ext cx="5573712" cy="1096285"/>
            </a:xfrm>
            <a:prstGeom prst="rect">
              <a:avLst/>
            </a:prstGeom>
            <a:solidFill>
              <a:srgbClr val="002050">
                <a:lumMod val="50000"/>
                <a:lumOff val="5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FF7A52-6698-49E7-92FE-3BB91EFE22B8}"/>
                </a:ext>
              </a:extLst>
            </p:cNvPr>
            <p:cNvGrpSpPr/>
            <p:nvPr/>
          </p:nvGrpSpPr>
          <p:grpSpPr>
            <a:xfrm>
              <a:off x="312739" y="3159809"/>
              <a:ext cx="7604838" cy="1127893"/>
              <a:chOff x="2916922" y="5310943"/>
              <a:chExt cx="8816693" cy="980720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EF0A7D4D-9FC4-47C5-B527-B34BE10E02C2}"/>
                  </a:ext>
                </a:extLst>
              </p:cNvPr>
              <p:cNvSpPr/>
              <p:nvPr/>
            </p:nvSpPr>
            <p:spPr>
              <a:xfrm rot="5400000">
                <a:off x="10066868" y="4598309"/>
                <a:ext cx="954106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2D91">
                  <a:lumMod val="40000"/>
                  <a:lumOff val="6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F27E3A5-A377-4A84-930E-E2866EAE0B70}"/>
                  </a:ext>
                </a:extLst>
              </p:cNvPr>
              <p:cNvSpPr/>
              <p:nvPr/>
            </p:nvSpPr>
            <p:spPr>
              <a:xfrm rot="5400000">
                <a:off x="3629998" y="4597869"/>
                <a:ext cx="953235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F4FF">
                  <a:lumMod val="5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31" name="Picture 6" descr="\\magnum\Projects\Microsoft\Cloud Power FY12\Design\Icons\PNGs\Server_2.png">
                <a:extLst>
                  <a:ext uri="{FF2B5EF4-FFF2-40B4-BE49-F238E27FC236}">
                    <a16:creationId xmlns:a16="http://schemas.microsoft.com/office/drawing/2014/main" id="{9263AD9D-1E19-425C-9C66-E92A928A3E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0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3562" y="5310943"/>
                <a:ext cx="980722" cy="980720"/>
              </a:xfrm>
              <a:prstGeom prst="rect">
                <a:avLst/>
              </a:prstGeom>
              <a:noFill/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D6DA522-8715-48AE-A596-EAE124E89AF7}"/>
                  </a:ext>
                </a:extLst>
              </p:cNvPr>
              <p:cNvSpPr/>
              <p:nvPr/>
            </p:nvSpPr>
            <p:spPr>
              <a:xfrm>
                <a:off x="5853434" y="5535541"/>
                <a:ext cx="2938276" cy="492393"/>
              </a:xfrm>
              <a:prstGeom prst="rect">
                <a:avLst/>
              </a:prstGeom>
            </p:spPr>
            <p:txBody>
              <a:bodyPr wrap="square" lIns="119497" tIns="59750" rIns="119497" bIns="59750">
                <a:spAutoFit/>
              </a:bodyPr>
              <a:lstStyle/>
              <a:p>
                <a:pPr marL="0" marR="0" lvl="0" indent="0" algn="ctr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Secure point-to-site VPN connectivity</a:t>
                </a:r>
                <a:endParaRPr kumimoji="0" lang="en-US" sz="117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F59BA3B-C403-4A32-A9C9-C2976CC7FA94}"/>
                  </a:ext>
                </a:extLst>
              </p:cNvPr>
              <p:cNvCxnSpPr/>
              <p:nvPr/>
            </p:nvCxnSpPr>
            <p:spPr>
              <a:xfrm>
                <a:off x="8526682" y="5801304"/>
                <a:ext cx="1061437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62FC784-16A4-4F40-866B-464E542F9BEE}"/>
                  </a:ext>
                </a:extLst>
              </p:cNvPr>
              <p:cNvCxnSpPr/>
              <p:nvPr/>
            </p:nvCxnSpPr>
            <p:spPr>
              <a:xfrm flipH="1">
                <a:off x="5093172" y="5801304"/>
                <a:ext cx="1107852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</p:grp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B80CE8A-9ECF-41C4-9D57-CB04FE00B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72" y="3165974"/>
              <a:ext cx="544413" cy="544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75F1534-0001-47AB-95F1-1D5AA8931BC5}"/>
                </a:ext>
              </a:extLst>
            </p:cNvPr>
            <p:cNvSpPr/>
            <p:nvPr/>
          </p:nvSpPr>
          <p:spPr bwMode="auto">
            <a:xfrm rot="9180217">
              <a:off x="1161880" y="3548661"/>
              <a:ext cx="268958" cy="367600"/>
            </a:xfrm>
            <a:prstGeom prst="triangle">
              <a:avLst>
                <a:gd name="adj" fmla="val 64317"/>
              </a:avLst>
            </a:prstGeom>
            <a:gradFill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50000">
                  <a:srgbClr val="505050">
                    <a:alpha val="58000"/>
                  </a:srgbClr>
                </a:gs>
                <a:gs pos="100000">
                  <a:srgbClr val="505050"/>
                </a:gs>
              </a:gsLst>
              <a:lin ang="5400000" scaled="0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39" tIns="44819" rIns="89639" bIns="4481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59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7" name="Rectangle 77">
              <a:extLst>
                <a:ext uri="{FF2B5EF4-FFF2-40B4-BE49-F238E27FC236}">
                  <a16:creationId xmlns:a16="http://schemas.microsoft.com/office/drawing/2014/main" id="{581CEDED-6EAB-488F-B492-B21CE5A17843}"/>
                </a:ext>
              </a:extLst>
            </p:cNvPr>
            <p:cNvSpPr/>
            <p:nvPr/>
          </p:nvSpPr>
          <p:spPr>
            <a:xfrm>
              <a:off x="7937222" y="3160484"/>
              <a:ext cx="3131831" cy="108337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179285" tIns="143428" rIns="179285" bIns="143428">
              <a:spAutoFit/>
            </a:bodyPr>
            <a:lstStyle/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Developers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POC Efforts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Small scale deployments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Connect from anywhere</a:t>
              </a:r>
            </a:p>
          </p:txBody>
        </p:sp>
        <p:sp>
          <p:nvSpPr>
            <p:cNvPr id="28" name="Freeform 539">
              <a:extLst>
                <a:ext uri="{FF2B5EF4-FFF2-40B4-BE49-F238E27FC236}">
                  <a16:creationId xmlns:a16="http://schemas.microsoft.com/office/drawing/2014/main" id="{6FC2B02D-2E52-4668-9401-D15CCC8601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1338" y="3706479"/>
              <a:ext cx="456175" cy="250799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2F962C-8F70-4133-990B-42C7095A71DD}"/>
              </a:ext>
            </a:extLst>
          </p:cNvPr>
          <p:cNvGrpSpPr/>
          <p:nvPr/>
        </p:nvGrpSpPr>
        <p:grpSpPr>
          <a:xfrm>
            <a:off x="979250" y="5371030"/>
            <a:ext cx="10937110" cy="1195458"/>
            <a:chOff x="312738" y="4914899"/>
            <a:chExt cx="11156422" cy="121942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3CC85D-6569-473B-8D57-C4BB99771960}"/>
                </a:ext>
              </a:extLst>
            </p:cNvPr>
            <p:cNvSpPr/>
            <p:nvPr/>
          </p:nvSpPr>
          <p:spPr>
            <a:xfrm>
              <a:off x="312738" y="4977547"/>
              <a:ext cx="5559375" cy="1089275"/>
            </a:xfrm>
            <a:prstGeom prst="rect">
              <a:avLst/>
            </a:prstGeom>
            <a:solidFill>
              <a:srgbClr val="002050">
                <a:lumMod val="50000"/>
                <a:lumOff val="50000"/>
              </a:srgbClr>
            </a:solidFill>
            <a:ln w="38100" cap="sq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 w="76200">
                  <a:solidFill>
                    <a:srgbClr val="505050"/>
                  </a:solidFill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C47FE3C-DF7E-479F-A248-0E3BBD91322E}"/>
                </a:ext>
              </a:extLst>
            </p:cNvPr>
            <p:cNvSpPr/>
            <p:nvPr/>
          </p:nvSpPr>
          <p:spPr>
            <a:xfrm rot="5400000">
              <a:off x="6349478" y="4492820"/>
              <a:ext cx="1083857" cy="2052341"/>
            </a:xfrm>
            <a:custGeom>
              <a:avLst/>
              <a:gdLst>
                <a:gd name="connsiteX0" fmla="*/ 0 w 2459333"/>
                <a:gd name="connsiteY0" fmla="*/ 0 h 658800"/>
                <a:gd name="connsiteX1" fmla="*/ 2459333 w 2459333"/>
                <a:gd name="connsiteY1" fmla="*/ 0 h 658800"/>
                <a:gd name="connsiteX2" fmla="*/ 2459333 w 2459333"/>
                <a:gd name="connsiteY2" fmla="*/ 658800 h 658800"/>
                <a:gd name="connsiteX3" fmla="*/ 0 w 2459333"/>
                <a:gd name="connsiteY3" fmla="*/ 658800 h 658800"/>
                <a:gd name="connsiteX4" fmla="*/ 0 w 2459333"/>
                <a:gd name="connsiteY4" fmla="*/ 0 h 6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9333" h="658800">
                  <a:moveTo>
                    <a:pt x="0" y="0"/>
                  </a:moveTo>
                  <a:lnTo>
                    <a:pt x="2459333" y="0"/>
                  </a:lnTo>
                  <a:lnTo>
                    <a:pt x="2459333" y="658800"/>
                  </a:lnTo>
                  <a:lnTo>
                    <a:pt x="0" y="65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2D91">
                <a:lumMod val="40000"/>
                <a:lumOff val="60000"/>
              </a:srgbClr>
            </a:solidFill>
            <a:ln w="12700" cap="flat" cmpd="thickThin" algn="ctr">
              <a:noFill/>
              <a:prstDash val="solid"/>
            </a:ln>
            <a:effectLst/>
          </p:spPr>
          <p:txBody>
            <a:bodyPr lIns="2986723" tIns="37333" rIns="74665" bIns="37333" rtlCol="0" anchor="ctr"/>
            <a:lstStyle/>
            <a:p>
              <a:pPr marL="234914" marR="0" lvl="0" indent="-234914" algn="l" defTabSz="46657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Blip>
                  <a:blip r:embed="rId2"/>
                </a:buBlip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3AC6654-E637-43F4-B200-E6BAA1E98F62}"/>
                </a:ext>
              </a:extLst>
            </p:cNvPr>
            <p:cNvSpPr/>
            <p:nvPr/>
          </p:nvSpPr>
          <p:spPr>
            <a:xfrm rot="5400000">
              <a:off x="796981" y="4492820"/>
              <a:ext cx="1083858" cy="2052344"/>
            </a:xfrm>
            <a:custGeom>
              <a:avLst/>
              <a:gdLst>
                <a:gd name="connsiteX0" fmla="*/ 0 w 2459333"/>
                <a:gd name="connsiteY0" fmla="*/ 0 h 658800"/>
                <a:gd name="connsiteX1" fmla="*/ 2459333 w 2459333"/>
                <a:gd name="connsiteY1" fmla="*/ 0 h 658800"/>
                <a:gd name="connsiteX2" fmla="*/ 2459333 w 2459333"/>
                <a:gd name="connsiteY2" fmla="*/ 658800 h 658800"/>
                <a:gd name="connsiteX3" fmla="*/ 0 w 2459333"/>
                <a:gd name="connsiteY3" fmla="*/ 658800 h 658800"/>
                <a:gd name="connsiteX4" fmla="*/ 0 w 2459333"/>
                <a:gd name="connsiteY4" fmla="*/ 0 h 6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9333" h="658800">
                  <a:moveTo>
                    <a:pt x="0" y="0"/>
                  </a:moveTo>
                  <a:lnTo>
                    <a:pt x="2459333" y="0"/>
                  </a:lnTo>
                  <a:lnTo>
                    <a:pt x="2459333" y="658800"/>
                  </a:lnTo>
                  <a:lnTo>
                    <a:pt x="0" y="65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F4FF">
                <a:lumMod val="50000"/>
              </a:srgbClr>
            </a:solidFill>
            <a:ln w="12700" cap="flat" cmpd="thickThin" algn="ctr">
              <a:noFill/>
              <a:prstDash val="solid"/>
            </a:ln>
            <a:effectLst/>
          </p:spPr>
          <p:txBody>
            <a:bodyPr lIns="2986723" tIns="37333" rIns="74665" bIns="37333" rtlCol="0" anchor="ctr"/>
            <a:lstStyle/>
            <a:p>
              <a:pPr marL="234914" marR="0" lvl="0" indent="-234914" algn="l" defTabSz="46657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Blip>
                  <a:blip r:embed="rId2"/>
                </a:buBlip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300DFE-B635-43CC-9AFE-52CEDD6ED67D}"/>
                </a:ext>
              </a:extLst>
            </p:cNvPr>
            <p:cNvGrpSpPr/>
            <p:nvPr/>
          </p:nvGrpSpPr>
          <p:grpSpPr>
            <a:xfrm>
              <a:off x="881372" y="5053813"/>
              <a:ext cx="549467" cy="750287"/>
              <a:chOff x="5293615" y="2293499"/>
              <a:chExt cx="1189325" cy="1488408"/>
            </a:xfrm>
          </p:grpSpPr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37307720-46DF-4B19-A210-AEB149DE7B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lum bright="100000" contrast="10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3615" y="2293499"/>
                <a:ext cx="1178386" cy="1079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2C6C811E-CEFB-412D-BBA6-4772FE21A8CB}"/>
                  </a:ext>
                </a:extLst>
              </p:cNvPr>
              <p:cNvSpPr/>
              <p:nvPr/>
            </p:nvSpPr>
            <p:spPr bwMode="auto">
              <a:xfrm rot="9180217">
                <a:off x="5900776" y="3052666"/>
                <a:ext cx="582164" cy="729241"/>
              </a:xfrm>
              <a:prstGeom prst="triangle">
                <a:avLst>
                  <a:gd name="adj" fmla="val 64317"/>
                </a:avLst>
              </a:prstGeom>
              <a:gradFill rotWithShape="1">
                <a:gsLst>
                  <a:gs pos="0">
                    <a:sysClr val="window" lastClr="FFFFFF">
                      <a:lumMod val="95000"/>
                      <a:alpha val="0"/>
                    </a:sysClr>
                  </a:gs>
                  <a:gs pos="50000">
                    <a:srgbClr val="505050">
                      <a:alpha val="58000"/>
                    </a:srgbClr>
                  </a:gs>
                  <a:gs pos="100000">
                    <a:srgbClr val="505050"/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89639" tIns="44819" rIns="89639" bIns="44819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5599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72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DA00A552-EEFC-4B91-AD97-10D2E498E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934" y="4914899"/>
              <a:ext cx="1005739" cy="1219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603BCC1-CBD1-4418-AFED-09940903EF12}"/>
                </a:ext>
              </a:extLst>
            </p:cNvPr>
            <p:cNvCxnSpPr/>
            <p:nvPr/>
          </p:nvCxnSpPr>
          <p:spPr>
            <a:xfrm flipH="1">
              <a:off x="2204323" y="5519978"/>
              <a:ext cx="941118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107C10"/>
                  </a:gs>
                  <a:gs pos="100000">
                    <a:srgbClr val="107C10">
                      <a:alpha val="0"/>
                    </a:srgbClr>
                  </a:gs>
                </a:gsLst>
                <a:lin ang="10800000" scaled="0"/>
              </a:gradFill>
              <a:prstDash val="solid"/>
              <a:tailEnd type="oval"/>
            </a:ln>
            <a:effectLst/>
          </p:spPr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C83212-6C2C-4C11-83DC-69E648220564}"/>
                </a:ext>
              </a:extLst>
            </p:cNvPr>
            <p:cNvSpPr/>
            <p:nvPr/>
          </p:nvSpPr>
          <p:spPr>
            <a:xfrm>
              <a:off x="2865437" y="5249862"/>
              <a:ext cx="2543503" cy="566285"/>
            </a:xfrm>
            <a:prstGeom prst="rect">
              <a:avLst/>
            </a:prstGeom>
          </p:spPr>
          <p:txBody>
            <a:bodyPr wrap="square" lIns="119497" tIns="59750" rIns="119497" bIns="59750">
              <a:spAutoFit/>
            </a:bodyPr>
            <a:lstStyle/>
            <a:p>
              <a:pPr marL="0" marR="0" lvl="0" indent="0" algn="ctr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ExpressRoute</a:t>
              </a:r>
              <a:r>
                <a: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 private connectivity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50CCA6-FD3E-464C-B27E-1DF826CE8D67}"/>
                </a:ext>
              </a:extLst>
            </p:cNvPr>
            <p:cNvCxnSpPr/>
            <p:nvPr/>
          </p:nvCxnSpPr>
          <p:spPr>
            <a:xfrm>
              <a:off x="5151437" y="5519978"/>
              <a:ext cx="930002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107C10"/>
                  </a:gs>
                  <a:gs pos="100000">
                    <a:srgbClr val="107C10">
                      <a:alpha val="0"/>
                    </a:srgbClr>
                  </a:gs>
                </a:gsLst>
                <a:lin ang="10800000" scaled="0"/>
              </a:gradFill>
              <a:prstDash val="solid"/>
              <a:tailEnd type="oval"/>
            </a:ln>
            <a:effectLst/>
          </p:spPr>
        </p:cxnSp>
        <p:sp>
          <p:nvSpPr>
            <p:cNvPr id="44" name="Rectangle 77">
              <a:extLst>
                <a:ext uri="{FF2B5EF4-FFF2-40B4-BE49-F238E27FC236}">
                  <a16:creationId xmlns:a16="http://schemas.microsoft.com/office/drawing/2014/main" id="{5C47270B-F69A-4B39-9E8E-0F0046517F3B}"/>
                </a:ext>
              </a:extLst>
            </p:cNvPr>
            <p:cNvSpPr/>
            <p:nvPr/>
          </p:nvSpPr>
          <p:spPr>
            <a:xfrm>
              <a:off x="7937222" y="4977545"/>
              <a:ext cx="3131831" cy="108337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179285" tIns="143428" rIns="179285" bIns="143428">
              <a:spAutoFit/>
            </a:bodyPr>
            <a:lstStyle/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SMB &amp; Enterprises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Mission critical workloads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Backup/DR, media, HPC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Connect to all Azure services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A5D23C-F258-433F-9876-5CB80A6951E7}"/>
                </a:ext>
              </a:extLst>
            </p:cNvPr>
            <p:cNvSpPr/>
            <p:nvPr/>
          </p:nvSpPr>
          <p:spPr bwMode="auto">
            <a:xfrm>
              <a:off x="312738" y="4977545"/>
              <a:ext cx="11156422" cy="108927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09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45" b="0" i="0" u="none" strike="noStrike" kern="0" cap="none" spc="-49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6" name="Freeform 539">
              <a:extLst>
                <a:ext uri="{FF2B5EF4-FFF2-40B4-BE49-F238E27FC236}">
                  <a16:creationId xmlns:a16="http://schemas.microsoft.com/office/drawing/2014/main" id="{9018F592-E9A1-440D-9EC0-0DDDEB70E4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1338" y="5608663"/>
              <a:ext cx="456175" cy="250799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3616D2D-5357-43B3-8B56-ECB2A0284AA4}"/>
              </a:ext>
            </a:extLst>
          </p:cNvPr>
          <p:cNvGrpSpPr/>
          <p:nvPr/>
        </p:nvGrpSpPr>
        <p:grpSpPr>
          <a:xfrm>
            <a:off x="985991" y="2009661"/>
            <a:ext cx="10538127" cy="1105721"/>
            <a:chOff x="319615" y="1973262"/>
            <a:chExt cx="10749438" cy="112789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ED884B9-0477-4C28-A910-4DB574ADD84D}"/>
                </a:ext>
              </a:extLst>
            </p:cNvPr>
            <p:cNvSpPr/>
            <p:nvPr/>
          </p:nvSpPr>
          <p:spPr>
            <a:xfrm>
              <a:off x="319615" y="1973270"/>
              <a:ext cx="5566835" cy="1096285"/>
            </a:xfrm>
            <a:prstGeom prst="rect">
              <a:avLst/>
            </a:prstGeom>
            <a:solidFill>
              <a:srgbClr val="002050">
                <a:lumMod val="50000"/>
                <a:lumOff val="5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F3D709F-C839-44B2-ADE3-9EF3F910B169}"/>
                </a:ext>
              </a:extLst>
            </p:cNvPr>
            <p:cNvGrpSpPr/>
            <p:nvPr/>
          </p:nvGrpSpPr>
          <p:grpSpPr>
            <a:xfrm>
              <a:off x="319616" y="1973262"/>
              <a:ext cx="7604838" cy="1127893"/>
              <a:chOff x="2916922" y="5310943"/>
              <a:chExt cx="8816693" cy="980720"/>
            </a:xfrm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F7338715-8A1F-4BCC-B9A6-4ED752738B47}"/>
                  </a:ext>
                </a:extLst>
              </p:cNvPr>
              <p:cNvSpPr/>
              <p:nvPr/>
            </p:nvSpPr>
            <p:spPr>
              <a:xfrm rot="5400000">
                <a:off x="10066868" y="4598309"/>
                <a:ext cx="954106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2D91">
                  <a:lumMod val="40000"/>
                  <a:lumOff val="6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4FBE38D7-D318-49E5-8675-1A9767BFDF49}"/>
                  </a:ext>
                </a:extLst>
              </p:cNvPr>
              <p:cNvSpPr/>
              <p:nvPr/>
            </p:nvSpPr>
            <p:spPr>
              <a:xfrm rot="5400000">
                <a:off x="3629998" y="4597869"/>
                <a:ext cx="953235" cy="2379388"/>
              </a:xfrm>
              <a:custGeom>
                <a:avLst/>
                <a:gdLst>
                  <a:gd name="connsiteX0" fmla="*/ 0 w 2459333"/>
                  <a:gd name="connsiteY0" fmla="*/ 0 h 658800"/>
                  <a:gd name="connsiteX1" fmla="*/ 2459333 w 2459333"/>
                  <a:gd name="connsiteY1" fmla="*/ 0 h 658800"/>
                  <a:gd name="connsiteX2" fmla="*/ 2459333 w 2459333"/>
                  <a:gd name="connsiteY2" fmla="*/ 658800 h 658800"/>
                  <a:gd name="connsiteX3" fmla="*/ 0 w 2459333"/>
                  <a:gd name="connsiteY3" fmla="*/ 658800 h 658800"/>
                  <a:gd name="connsiteX4" fmla="*/ 0 w 2459333"/>
                  <a:gd name="connsiteY4" fmla="*/ 0 h 65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9333" h="658800">
                    <a:moveTo>
                      <a:pt x="0" y="0"/>
                    </a:moveTo>
                    <a:lnTo>
                      <a:pt x="2459333" y="0"/>
                    </a:lnTo>
                    <a:lnTo>
                      <a:pt x="2459333" y="658800"/>
                    </a:lnTo>
                    <a:lnTo>
                      <a:pt x="0" y="658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F4FF">
                  <a:lumMod val="50000"/>
                </a:srgbClr>
              </a:solidFill>
              <a:ln w="12700" cap="flat" cmpd="thickThin" algn="ctr">
                <a:noFill/>
                <a:prstDash val="solid"/>
              </a:ln>
              <a:effectLst/>
            </p:spPr>
            <p:txBody>
              <a:bodyPr lIns="2986723" tIns="37333" rIns="74665" bIns="37333" rtlCol="0" anchor="ctr"/>
              <a:lstStyle/>
              <a:p>
                <a:pPr marL="234914" marR="0" lvl="0" indent="-234914" algn="l" defTabSz="46657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Blip>
                    <a:blip r:embed="rId2"/>
                  </a:buBlip>
                  <a:tabLst/>
                  <a:defRPr/>
                </a:pPr>
                <a:endParaRPr kumimoji="0" lang="en-US" sz="2353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58" name="Picture 6" descr="\\magnum\Projects\Microsoft\Cloud Power FY12\Design\Icons\PNGs\Server_2.png">
                <a:extLst>
                  <a:ext uri="{FF2B5EF4-FFF2-40B4-BE49-F238E27FC236}">
                    <a16:creationId xmlns:a16="http://schemas.microsoft.com/office/drawing/2014/main" id="{B3239230-36A5-4988-939B-E1651F040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0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3562" y="5310943"/>
                <a:ext cx="980722" cy="980720"/>
              </a:xfrm>
              <a:prstGeom prst="rect">
                <a:avLst/>
              </a:prstGeom>
              <a:noFill/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9B721EA-467B-473E-88E0-C89A096FB786}"/>
                  </a:ext>
                </a:extLst>
              </p:cNvPr>
              <p:cNvSpPr/>
              <p:nvPr/>
            </p:nvSpPr>
            <p:spPr>
              <a:xfrm>
                <a:off x="5853434" y="5671198"/>
                <a:ext cx="2938276" cy="299710"/>
              </a:xfrm>
              <a:prstGeom prst="rect">
                <a:avLst/>
              </a:prstGeom>
            </p:spPr>
            <p:txBody>
              <a:bodyPr wrap="square" lIns="119497" tIns="59750" rIns="119497" bIns="59750">
                <a:spAutoFit/>
              </a:bodyPr>
              <a:lstStyle/>
              <a:p>
                <a:pPr marL="0" marR="0" lvl="0" indent="0" algn="ctr" defTabSz="466650" rtl="0" eaLnBrk="1" fontAlgn="base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7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Internet connectivity</a:t>
                </a:r>
                <a:endParaRPr kumimoji="0" lang="en-US" sz="1176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68F7939-607E-4E8F-8EA9-824D186945D2}"/>
                  </a:ext>
                </a:extLst>
              </p:cNvPr>
              <p:cNvCxnSpPr/>
              <p:nvPr/>
            </p:nvCxnSpPr>
            <p:spPr>
              <a:xfrm>
                <a:off x="8526682" y="5801304"/>
                <a:ext cx="1061437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4E06727-44B6-4634-B58E-39137F8A4C58}"/>
                  </a:ext>
                </a:extLst>
              </p:cNvPr>
              <p:cNvCxnSpPr/>
              <p:nvPr/>
            </p:nvCxnSpPr>
            <p:spPr>
              <a:xfrm flipH="1">
                <a:off x="5093172" y="5801304"/>
                <a:ext cx="1107852" cy="0"/>
              </a:xfrm>
              <a:prstGeom prst="line">
                <a:avLst/>
              </a:prstGeom>
              <a:noFill/>
              <a:ln w="38100" cap="flat" cmpd="sng" algn="ctr">
                <a:gradFill>
                  <a:gsLst>
                    <a:gs pos="0">
                      <a:srgbClr val="107C10"/>
                    </a:gs>
                    <a:gs pos="100000">
                      <a:srgbClr val="107C10"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tailEnd type="oval"/>
              </a:ln>
              <a:effectLst/>
            </p:spPr>
          </p:cxnSp>
        </p:grp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22666A2B-9864-4B70-9AF5-4ECDE7193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249" y="1979427"/>
              <a:ext cx="544413" cy="544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220A64D-5945-4405-A12C-898069EA8DD6}"/>
                </a:ext>
              </a:extLst>
            </p:cNvPr>
            <p:cNvSpPr/>
            <p:nvPr/>
          </p:nvSpPr>
          <p:spPr bwMode="auto">
            <a:xfrm rot="9180217">
              <a:off x="1168757" y="2362114"/>
              <a:ext cx="268958" cy="367600"/>
            </a:xfrm>
            <a:prstGeom prst="triangle">
              <a:avLst>
                <a:gd name="adj" fmla="val 64317"/>
              </a:avLst>
            </a:prstGeom>
            <a:gradFill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50000">
                  <a:srgbClr val="505050">
                    <a:alpha val="58000"/>
                  </a:srgbClr>
                </a:gs>
                <a:gs pos="100000">
                  <a:srgbClr val="505050"/>
                </a:gs>
              </a:gsLst>
              <a:lin ang="5400000" scaled="0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39" tIns="44819" rIns="89639" bIns="4481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59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4" name="Rectangle 77">
              <a:extLst>
                <a:ext uri="{FF2B5EF4-FFF2-40B4-BE49-F238E27FC236}">
                  <a16:creationId xmlns:a16="http://schemas.microsoft.com/office/drawing/2014/main" id="{4586DA3F-F4DD-4745-8F17-41D19A9B9731}"/>
                </a:ext>
              </a:extLst>
            </p:cNvPr>
            <p:cNvSpPr/>
            <p:nvPr/>
          </p:nvSpPr>
          <p:spPr>
            <a:xfrm>
              <a:off x="7944099" y="1973937"/>
              <a:ext cx="3124954" cy="108337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179285" tIns="143428" rIns="179285" bIns="143428">
              <a:spAutoFit/>
            </a:bodyPr>
            <a:lstStyle/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Consumers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Access over public IP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DNS resolution</a:t>
              </a:r>
            </a:p>
            <a:p>
              <a:pPr marL="168072" marR="0" lvl="0" indent="-168072" algn="l" defTabSz="466650" rtl="0" eaLnBrk="1" fontAlgn="base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Connect from anywhere</a:t>
              </a:r>
            </a:p>
          </p:txBody>
        </p:sp>
        <p:sp>
          <p:nvSpPr>
            <p:cNvPr id="55" name="Freeform 539">
              <a:extLst>
                <a:ext uri="{FF2B5EF4-FFF2-40B4-BE49-F238E27FC236}">
                  <a16:creationId xmlns:a16="http://schemas.microsoft.com/office/drawing/2014/main" id="{72A371C3-70BD-4A4E-B480-7A8A971F7F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8215" y="2519932"/>
              <a:ext cx="456175" cy="250799"/>
            </a:xfrm>
            <a:custGeom>
              <a:avLst/>
              <a:gdLst>
                <a:gd name="T0" fmla="*/ 312 w 400"/>
                <a:gd name="T1" fmla="*/ 220 h 220"/>
                <a:gd name="T2" fmla="*/ 45 w 400"/>
                <a:gd name="T3" fmla="*/ 220 h 220"/>
                <a:gd name="T4" fmla="*/ 0 w 400"/>
                <a:gd name="T5" fmla="*/ 175 h 220"/>
                <a:gd name="T6" fmla="*/ 34 w 400"/>
                <a:gd name="T7" fmla="*/ 131 h 220"/>
                <a:gd name="T8" fmla="*/ 87 w 400"/>
                <a:gd name="T9" fmla="*/ 91 h 220"/>
                <a:gd name="T10" fmla="*/ 183 w 400"/>
                <a:gd name="T11" fmla="*/ 0 h 220"/>
                <a:gd name="T12" fmla="*/ 270 w 400"/>
                <a:gd name="T13" fmla="*/ 55 h 220"/>
                <a:gd name="T14" fmla="*/ 312 w 400"/>
                <a:gd name="T15" fmla="*/ 44 h 220"/>
                <a:gd name="T16" fmla="*/ 400 w 400"/>
                <a:gd name="T17" fmla="*/ 132 h 220"/>
                <a:gd name="T18" fmla="*/ 312 w 400"/>
                <a:gd name="T1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20">
                  <a:moveTo>
                    <a:pt x="312" y="220"/>
                  </a:moveTo>
                  <a:cubicBezTo>
                    <a:pt x="45" y="220"/>
                    <a:pt x="45" y="220"/>
                    <a:pt x="45" y="220"/>
                  </a:cubicBezTo>
                  <a:cubicBezTo>
                    <a:pt x="20" y="220"/>
                    <a:pt x="0" y="200"/>
                    <a:pt x="0" y="175"/>
                  </a:cubicBezTo>
                  <a:cubicBezTo>
                    <a:pt x="0" y="154"/>
                    <a:pt x="15" y="136"/>
                    <a:pt x="34" y="131"/>
                  </a:cubicBezTo>
                  <a:cubicBezTo>
                    <a:pt x="43" y="110"/>
                    <a:pt x="63" y="94"/>
                    <a:pt x="87" y="91"/>
                  </a:cubicBezTo>
                  <a:cubicBezTo>
                    <a:pt x="89" y="40"/>
                    <a:pt x="131" y="0"/>
                    <a:pt x="183" y="0"/>
                  </a:cubicBezTo>
                  <a:cubicBezTo>
                    <a:pt x="220" y="0"/>
                    <a:pt x="254" y="22"/>
                    <a:pt x="270" y="55"/>
                  </a:cubicBezTo>
                  <a:cubicBezTo>
                    <a:pt x="282" y="48"/>
                    <a:pt x="297" y="44"/>
                    <a:pt x="312" y="44"/>
                  </a:cubicBezTo>
                  <a:cubicBezTo>
                    <a:pt x="360" y="44"/>
                    <a:pt x="400" y="84"/>
                    <a:pt x="400" y="132"/>
                  </a:cubicBezTo>
                  <a:cubicBezTo>
                    <a:pt x="400" y="181"/>
                    <a:pt x="360" y="220"/>
                    <a:pt x="312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1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B1703-75FC-45E6-AAAF-787E6248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5" y="30366"/>
            <a:ext cx="5535376" cy="6797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A5481C-5805-4BD8-9502-95E54926D8AF}"/>
              </a:ext>
            </a:extLst>
          </p:cNvPr>
          <p:cNvSpPr txBox="1"/>
          <p:nvPr/>
        </p:nvSpPr>
        <p:spPr>
          <a:xfrm>
            <a:off x="367729" y="1607866"/>
            <a:ext cx="559182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new PowerShell ISE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WorkshopStep2.ps1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WorkshopStep2.ps1</a:t>
            </a:r>
          </a:p>
        </p:txBody>
      </p:sp>
    </p:spTree>
    <p:extLst>
      <p:ext uri="{BB962C8B-B14F-4D97-AF65-F5344CB8AC3E}">
        <p14:creationId xmlns:p14="http://schemas.microsoft.com/office/powerpoint/2010/main" val="16163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19183-AF3E-43FB-BAB2-F9A072CD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00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A09C0-55C2-4FFE-B4E4-1A6D6A34F961}"/>
              </a:ext>
            </a:extLst>
          </p:cNvPr>
          <p:cNvSpPr txBox="1"/>
          <p:nvPr/>
        </p:nvSpPr>
        <p:spPr>
          <a:xfrm>
            <a:off x="367729" y="1607866"/>
            <a:ext cx="559182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new PowerShell ISE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WorkshopStep3.ps1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WorkshopStep3.ps1</a:t>
            </a:r>
          </a:p>
        </p:txBody>
      </p:sp>
    </p:spTree>
    <p:extLst>
      <p:ext uri="{BB962C8B-B14F-4D97-AF65-F5344CB8AC3E}">
        <p14:creationId xmlns:p14="http://schemas.microsoft.com/office/powerpoint/2010/main" val="25034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80F2-3112-4DAC-ADC7-AD1E5672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1, 2, and 3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041F-D342-4E1E-9BE9-CE3ECBCFE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344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resources are now created for the simulated on-prem and </a:t>
            </a:r>
            <a:r>
              <a:rPr lang="en-US" dirty="0" err="1"/>
              <a:t>vWAN</a:t>
            </a:r>
            <a:r>
              <a:rPr lang="en-US" dirty="0"/>
              <a:t> hub.</a:t>
            </a:r>
          </a:p>
          <a:p>
            <a:r>
              <a:rPr lang="en-US" dirty="0"/>
              <a:t>Take a few minutes in the Azure Portal and validate these resources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Review the HUB: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Azure Portal: </a:t>
            </a:r>
            <a:r>
              <a:rPr lang="en-US" dirty="0">
                <a:hlinkClick r:id="rId2"/>
              </a:rPr>
              <a:t>https://portal.azure.com</a:t>
            </a:r>
            <a:r>
              <a:rPr lang="en-US" dirty="0"/>
              <a:t>, navigate to resource group Company</a:t>
            </a:r>
            <a:r>
              <a:rPr lang="en-US" i="1" dirty="0"/>
              <a:t>XX</a:t>
            </a:r>
            <a:r>
              <a:rPr lang="en-US" dirty="0"/>
              <a:t>-Hub01, click into your </a:t>
            </a:r>
            <a:r>
              <a:rPr lang="en-US" dirty="0" err="1"/>
              <a:t>vWAN</a:t>
            </a:r>
            <a:r>
              <a:rPr lang="en-US" dirty="0"/>
              <a:t> C</a:t>
            </a:r>
            <a:r>
              <a:rPr lang="en-US" i="1" dirty="0"/>
              <a:t>XX</a:t>
            </a:r>
            <a:r>
              <a:rPr lang="en-US" dirty="0"/>
              <a:t>-vWAN01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Settings </a:t>
            </a:r>
            <a:r>
              <a:rPr lang="en-US" dirty="0">
                <a:sym typeface="Wingdings" panose="05000000000000000000" pitchFamily="2" charset="2"/>
              </a:rPr>
              <a:t> Configuration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VPN Sites (empty for now but we’ll create some soon)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Hubs (note the VPN Sites value, we’ll add some soon)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Virtual network Connections (no connections, but we’ll add some soon)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SSH to </a:t>
            </a:r>
            <a:r>
              <a:rPr lang="en-US" dirty="0" err="1"/>
              <a:t>NetFoundry</a:t>
            </a:r>
            <a:r>
              <a:rPr lang="en-US" dirty="0"/>
              <a:t> Device (via PowerShell command line window (</a:t>
            </a:r>
            <a:r>
              <a:rPr lang="en-US" dirty="0">
                <a:highlight>
                  <a:srgbClr val="FFFF00"/>
                </a:highlight>
              </a:rPr>
              <a:t>not ISE!!</a:t>
            </a:r>
            <a:r>
              <a:rPr lang="en-US" dirty="0"/>
              <a:t>))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ssh.exe User01@&lt;&lt;Device IP&gt;&gt;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It’s a Linux box so generic Linux commands will work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Type “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” to leave the SSH session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SSH to Cisco Device (via Putty)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Putty is in C:\vdcWorkshop\Tools, Putty to the Device IP and use the User01 username and password from Key Vault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It’s a cisco router so you can run commands like “</a:t>
            </a:r>
            <a:r>
              <a:rPr lang="en-US" dirty="0">
                <a:latin typeface="Consolas" panose="020B0609020204030204" pitchFamily="49" charset="0"/>
              </a:rPr>
              <a:t>Show Run</a:t>
            </a:r>
            <a:r>
              <a:rPr lang="en-US" dirty="0"/>
              <a:t>” to see config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Type “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” to leave the SSH session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Once done, close all Putty and PowerShell windows</a:t>
            </a:r>
          </a:p>
        </p:txBody>
      </p:sp>
    </p:spTree>
    <p:extLst>
      <p:ext uri="{BB962C8B-B14F-4D97-AF65-F5344CB8AC3E}">
        <p14:creationId xmlns:p14="http://schemas.microsoft.com/office/powerpoint/2010/main" val="31741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D111B-D6A0-44BE-8510-6B043A2D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3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5E5C59-7B00-43CE-9A3E-121DB931017A}"/>
              </a:ext>
            </a:extLst>
          </p:cNvPr>
          <p:cNvSpPr txBox="1"/>
          <p:nvPr/>
        </p:nvSpPr>
        <p:spPr>
          <a:xfrm>
            <a:off x="367729" y="1607866"/>
            <a:ext cx="5591822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new PowerShell ISE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WorkshopStep4.ps1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WorkshopStep4.ps1</a:t>
            </a: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algn="l"/>
            <a:r>
              <a:rPr lang="en-US" sz="2000" dirty="0"/>
              <a:t>Validation: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Browse to your </a:t>
            </a:r>
            <a:r>
              <a:rPr lang="en-US" sz="2000" dirty="0" err="1"/>
              <a:t>vWAN</a:t>
            </a:r>
            <a:r>
              <a:rPr lang="en-US" sz="2000" dirty="0"/>
              <a:t> in the Portal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Look at Virtual Network Connections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You should see two VNets (both Azure sites)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algn="l"/>
            <a:r>
              <a:rPr lang="en-US" sz="2000" dirty="0"/>
              <a:t>Take Away:</a:t>
            </a:r>
          </a:p>
          <a:p>
            <a:pPr algn="l"/>
            <a:r>
              <a:rPr lang="en-US" sz="2000" dirty="0"/>
              <a:t>Your Azure VNets are now connected (via VNet peering) to your </a:t>
            </a:r>
            <a:r>
              <a:rPr lang="en-US" sz="2000" dirty="0" err="1"/>
              <a:t>vWAN</a:t>
            </a:r>
            <a:r>
              <a:rPr lang="en-US" sz="2000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2775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B5914-36D5-44E1-A467-F80C8046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6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6980F-03C2-417E-B69E-555B4C602BC0}"/>
              </a:ext>
            </a:extLst>
          </p:cNvPr>
          <p:cNvSpPr txBox="1"/>
          <p:nvPr/>
        </p:nvSpPr>
        <p:spPr>
          <a:xfrm>
            <a:off x="367729" y="1607866"/>
            <a:ext cx="5591822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new PowerShell ISE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WorkshopStep5.ps1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WorkshopStep5.ps1</a:t>
            </a: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algn="l"/>
            <a:r>
              <a:rPr lang="en-US" sz="2000" dirty="0"/>
              <a:t>Validation: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Browse to your </a:t>
            </a:r>
            <a:r>
              <a:rPr lang="en-US" sz="2000" dirty="0" err="1"/>
              <a:t>vWAN</a:t>
            </a:r>
            <a:r>
              <a:rPr lang="en-US" sz="2000" dirty="0"/>
              <a:t> in the Portal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Look at Virtual Network Connections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You should see two VNets (both Azure sites)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algn="l"/>
            <a:r>
              <a:rPr lang="en-US" sz="2000" dirty="0"/>
              <a:t>Take Away:</a:t>
            </a:r>
          </a:p>
          <a:p>
            <a:pPr algn="l"/>
            <a:r>
              <a:rPr lang="en-US" sz="2000" dirty="0"/>
              <a:t>Your Azure VNets are now connected (via VNet peering) to your </a:t>
            </a:r>
            <a:r>
              <a:rPr lang="en-US" sz="2000" dirty="0" err="1"/>
              <a:t>vWAN</a:t>
            </a:r>
            <a:r>
              <a:rPr lang="en-US" sz="2000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136304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01550-F0DB-4A37-88A9-895F5EF1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7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210060-BE1F-435C-9BE5-F29AB4D02E1E}"/>
              </a:ext>
            </a:extLst>
          </p:cNvPr>
          <p:cNvSpPr txBox="1"/>
          <p:nvPr/>
        </p:nvSpPr>
        <p:spPr>
          <a:xfrm>
            <a:off x="367729" y="1607866"/>
            <a:ext cx="5591822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a new PowerShell ISE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WorkshopStep6.ps1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(at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C:\vdcWorkshop\Scripts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WorkshopStep6.ps1</a:t>
            </a: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algn="l"/>
            <a:r>
              <a:rPr lang="en-US" sz="2000" dirty="0"/>
              <a:t>Validation: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Browse to your </a:t>
            </a:r>
            <a:r>
              <a:rPr lang="en-US" sz="2000" dirty="0" err="1"/>
              <a:t>vWAN</a:t>
            </a:r>
            <a:r>
              <a:rPr lang="en-US" sz="2000" dirty="0"/>
              <a:t> in the Portal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Look at Virtual Network Connections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You should see two VNets (both Azure sites)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algn="l"/>
            <a:r>
              <a:rPr lang="en-US" sz="2000" dirty="0"/>
              <a:t>Take Away:</a:t>
            </a:r>
          </a:p>
          <a:p>
            <a:pPr algn="l"/>
            <a:r>
              <a:rPr lang="en-US" sz="2000" dirty="0"/>
              <a:t>Your Azure VNets are now connected (via VNet peering) to your </a:t>
            </a:r>
            <a:r>
              <a:rPr lang="en-US" sz="2000" dirty="0" err="1"/>
              <a:t>vWAN</a:t>
            </a:r>
            <a:r>
              <a:rPr lang="en-US" sz="2000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19153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615553"/>
          </a:xfrm>
        </p:spPr>
        <p:txBody>
          <a:bodyPr/>
          <a:lstStyle/>
          <a:p>
            <a:r>
              <a:rPr lang="en-US" dirty="0"/>
              <a:t>Jon Ormond, Principal PM</a:t>
            </a:r>
          </a:p>
          <a:p>
            <a:r>
              <a:rPr lang="en-US" dirty="0"/>
              <a:t>Azure Networking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049F9C-243B-4EF3-9188-C214B7BB2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08988" y="589607"/>
            <a:ext cx="3200400" cy="307777"/>
          </a:xfrm>
        </p:spPr>
        <p:txBody>
          <a:bodyPr/>
          <a:lstStyle/>
          <a:p>
            <a:r>
              <a:rPr lang="en-US" dirty="0"/>
              <a:t>AI-CI-TS336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Azure networking concepts</a:t>
            </a:r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81E11-2C79-4164-A6BF-8F2E4BD2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44" y="30366"/>
            <a:ext cx="5602182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E1184-4A02-484B-9125-695E1290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021" y="30366"/>
            <a:ext cx="8035838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80E63-EF6C-4BD3-98CF-E22273D29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37" y="30366"/>
            <a:ext cx="8818426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9C4-2A68-4504-8A44-5064AF76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4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learning 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21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Business Problems:</a:t>
            </a:r>
          </a:p>
          <a:p>
            <a:r>
              <a:rPr lang="en-US" sz="2000" dirty="0">
                <a:latin typeface="+mn-lt"/>
              </a:rPr>
              <a:t>Contoso has two on-premise branch offices that need to connect to their Azure deployments.</a:t>
            </a:r>
          </a:p>
          <a:p>
            <a:pPr lvl="1"/>
            <a:r>
              <a:rPr lang="en-US" dirty="0"/>
              <a:t>Site 1 has a </a:t>
            </a:r>
            <a:r>
              <a:rPr lang="en-US" dirty="0" err="1"/>
              <a:t>NetFoundry</a:t>
            </a:r>
            <a:r>
              <a:rPr lang="en-US" dirty="0"/>
              <a:t> appliance (</a:t>
            </a:r>
            <a:r>
              <a:rPr lang="en-US" dirty="0" err="1"/>
              <a:t>vWAN</a:t>
            </a:r>
            <a:r>
              <a:rPr lang="en-US" dirty="0"/>
              <a:t> partner appliance)</a:t>
            </a:r>
          </a:p>
          <a:p>
            <a:pPr lvl="1"/>
            <a:r>
              <a:rPr lang="en-US" dirty="0"/>
              <a:t>Site 2 has a Cisco CSR router (not a </a:t>
            </a:r>
            <a:r>
              <a:rPr lang="en-US" dirty="0" err="1"/>
              <a:t>vWAN</a:t>
            </a:r>
            <a:r>
              <a:rPr lang="en-US" dirty="0"/>
              <a:t> partner appliance)</a:t>
            </a:r>
          </a:p>
          <a:p>
            <a:pPr lvl="1"/>
            <a:r>
              <a:rPr lang="en-US" dirty="0"/>
              <a:t>Contoso also has remote employees at home and is planning for an ExpressRoute circuit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At the end of this session, you should be better able to…</a:t>
            </a:r>
          </a:p>
          <a:p>
            <a:r>
              <a:rPr lang="en-US" sz="2000" dirty="0">
                <a:latin typeface="+mn-lt"/>
              </a:rPr>
              <a:t>discuss Azure Virtual WAN, when to use and why</a:t>
            </a:r>
          </a:p>
          <a:p>
            <a:r>
              <a:rPr lang="en-US" sz="2000" dirty="0">
                <a:latin typeface="+mn-lt"/>
              </a:rPr>
              <a:t>talk about the hub and spoke model in </a:t>
            </a:r>
            <a:r>
              <a:rPr lang="en-US" sz="2000" dirty="0" err="1">
                <a:latin typeface="+mn-lt"/>
              </a:rPr>
              <a:t>vWAN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describe the partner device onboarding experience</a:t>
            </a:r>
          </a:p>
          <a:p>
            <a:r>
              <a:rPr lang="en-US" sz="2000" dirty="0">
                <a:latin typeface="+mn-lt"/>
              </a:rPr>
              <a:t>describe the manual tunnel process</a:t>
            </a:r>
          </a:p>
          <a:p>
            <a:r>
              <a:rPr lang="en-US" sz="2000" dirty="0">
                <a:latin typeface="+mn-lt"/>
              </a:rPr>
              <a:t>awareness of the P2S process</a:t>
            </a:r>
          </a:p>
          <a:p>
            <a:r>
              <a:rPr lang="en-US" sz="2000" dirty="0">
                <a:latin typeface="+mn-lt"/>
              </a:rPr>
              <a:t>awareness of ExpressRoute connections</a:t>
            </a:r>
          </a:p>
        </p:txBody>
      </p:sp>
    </p:spTree>
    <p:extLst>
      <p:ext uri="{BB962C8B-B14F-4D97-AF65-F5344CB8AC3E}">
        <p14:creationId xmlns:p14="http://schemas.microsoft.com/office/powerpoint/2010/main" val="289221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Azure PowerShell SDK Update</a:t>
            </a:r>
          </a:p>
        </p:txBody>
      </p:sp>
    </p:spTree>
    <p:extLst>
      <p:ext uri="{BB962C8B-B14F-4D97-AF65-F5344CB8AC3E}">
        <p14:creationId xmlns:p14="http://schemas.microsoft.com/office/powerpoint/2010/main" val="38380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Azure PowerShell SDK - Az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752070"/>
          </a:xfrm>
        </p:spPr>
        <p:txBody>
          <a:bodyPr/>
          <a:lstStyle/>
          <a:p>
            <a:r>
              <a:rPr lang="en-US" dirty="0"/>
              <a:t>New Azure PowerShell SDK Module - Az</a:t>
            </a:r>
          </a:p>
          <a:p>
            <a:pPr lvl="1"/>
            <a:r>
              <a:rPr lang="en-US" dirty="0"/>
              <a:t>Not compatible with </a:t>
            </a:r>
            <a:r>
              <a:rPr lang="en-US" dirty="0" err="1"/>
              <a:t>AzureRM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 can’t be installed side by side)</a:t>
            </a:r>
          </a:p>
          <a:p>
            <a:pPr lvl="1"/>
            <a:r>
              <a:rPr lang="en-US" dirty="0"/>
              <a:t>There is an alias set, so </a:t>
            </a:r>
            <a:r>
              <a:rPr lang="en-US" dirty="0" err="1"/>
              <a:t>AzureRM</a:t>
            </a:r>
            <a:r>
              <a:rPr lang="en-US" dirty="0"/>
              <a:t> commands will still work</a:t>
            </a:r>
          </a:p>
          <a:p>
            <a:pPr lvl="1"/>
            <a:r>
              <a:rPr lang="en-US" dirty="0"/>
              <a:t>It’s not required now, but new features are going into Az only</a:t>
            </a:r>
          </a:p>
          <a:p>
            <a:endParaRPr lang="en-US" sz="2000" dirty="0"/>
          </a:p>
          <a:p>
            <a:r>
              <a:rPr lang="en-US" dirty="0"/>
              <a:t>New Azure Login Method</a:t>
            </a:r>
          </a:p>
          <a:p>
            <a:pPr lvl="1"/>
            <a:r>
              <a:rPr lang="en-US" dirty="0"/>
              <a:t>Connect-</a:t>
            </a:r>
            <a:r>
              <a:rPr lang="en-US" dirty="0" err="1"/>
              <a:t>AzAccount</a:t>
            </a:r>
            <a:endParaRPr lang="en-US" dirty="0"/>
          </a:p>
          <a:p>
            <a:pPr lvl="1"/>
            <a:r>
              <a:rPr lang="en-US" dirty="0"/>
              <a:t>Do this in an admin PowerShell console session to give permanent access for a machine</a:t>
            </a:r>
          </a:p>
          <a:p>
            <a:pPr lvl="1"/>
            <a:endParaRPr lang="en-US" dirty="0"/>
          </a:p>
          <a:p>
            <a:r>
              <a:rPr lang="en-US" dirty="0" err="1"/>
              <a:t>AzureRM</a:t>
            </a:r>
            <a:r>
              <a:rPr lang="en-US" dirty="0"/>
              <a:t> commands should work with </a:t>
            </a:r>
            <a:r>
              <a:rPr lang="en-US" dirty="0">
                <a:latin typeface="Consolas" panose="020B0609020204030204" pitchFamily="49" charset="0"/>
              </a:rPr>
              <a:t>Enable-</a:t>
            </a:r>
            <a:r>
              <a:rPr lang="en-US" dirty="0" err="1">
                <a:latin typeface="Consolas" panose="020B0609020204030204" pitchFamily="49" charset="0"/>
              </a:rPr>
              <a:t>AzureRmAlias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hlinkClick r:id="rId3"/>
              </a:rPr>
              <a:t>https://azure.microsoft.com/blog/how-to-migrate-from-azurerm-to-az-in-azure-powershell/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9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Idempotent PowerShell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333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6400"/>
                </a:solidFill>
                <a:latin typeface="Consolas" panose="020B0609020204030204" pitchFamily="49" charset="0"/>
              </a:rPr>
              <a:t># 3.3 Create Public IPs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Get-Date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' - '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NoNewline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“Creating Public IP address“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Cyan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Try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$pip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AzPublicIpAddress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ResourceGroup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VMNameASH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'-pip'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ErrorAction</a:t>
            </a:r>
            <a:r>
              <a:rPr lang="en-US" sz="18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Stop</a:t>
            </a:r>
            <a:endParaRPr lang="en-US" sz="1800" dirty="0">
              <a:solidFill>
                <a:prstClr val="black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"resource exists, skipping“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$pip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AzPublicIpAddress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ResourceGroup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-Location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EastRegion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AllocationMethod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Dynamic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VMNameASH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'-pip’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Building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3185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1AA8-FB50-43E3-8FBA-7F107F68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3D649-EF23-44A9-B0F6-43D0C8B0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610" y="30366"/>
            <a:ext cx="8818426" cy="6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0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2B7-48FD-4C7A-8017-4FC64878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8184A-54F9-4119-96FA-7B712EEB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99" y="30366"/>
            <a:ext cx="5535376" cy="679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4E2E22-B8AA-46A5-BF5D-6CA71447EF41}"/>
              </a:ext>
            </a:extLst>
          </p:cNvPr>
          <p:cNvSpPr txBox="1"/>
          <p:nvPr/>
        </p:nvSpPr>
        <p:spPr>
          <a:xfrm>
            <a:off x="366588" y="1611367"/>
            <a:ext cx="6180401" cy="4124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Execution: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 to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WiFi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Browse to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https://portal.azure.com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user name and password in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KeyVault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Using those creds, RDP to VM01 in VPN Site 1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VM01, open PowerShell run</a:t>
            </a:r>
            <a:b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Connect-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AzAccount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Login using @microsoft.com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Get-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AzResourceGroup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–Name “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CompanyXX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</a:p>
          <a:p>
            <a:pPr lvl="1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 validate PowerShell and your access</a:t>
            </a:r>
          </a:p>
          <a:p>
            <a:pPr lvl="1"/>
            <a:endParaRPr lang="en-US" sz="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(You may need to Set-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AzContext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</a:t>
            </a:r>
          </a:p>
          <a:p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"Virtual Data Center Workshop“)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A2282-B090-47D3-824D-B6621275264E}"/>
              </a:ext>
            </a:extLst>
          </p:cNvPr>
          <p:cNvSpPr txBox="1"/>
          <p:nvPr/>
        </p:nvSpPr>
        <p:spPr>
          <a:xfrm>
            <a:off x="408901" y="5841661"/>
            <a:ext cx="521937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b="1" i="1" u="sng" dirty="0">
                <a:latin typeface="Consolas" panose="020B0609020204030204" pitchFamily="49" charset="0"/>
              </a:rPr>
              <a:t>NOTE</a:t>
            </a:r>
            <a:r>
              <a:rPr lang="en-US" sz="2000" dirty="0">
                <a:latin typeface="Consolas" panose="020B0609020204030204" pitchFamily="49" charset="0"/>
              </a:rPr>
              <a:t>: VM01 should be the server from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which all PowerShell and any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validation should be performed.</a:t>
            </a:r>
          </a:p>
        </p:txBody>
      </p:sp>
    </p:spTree>
    <p:extLst>
      <p:ext uri="{BB962C8B-B14F-4D97-AF65-F5344CB8AC3E}">
        <p14:creationId xmlns:p14="http://schemas.microsoft.com/office/powerpoint/2010/main" val="188009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-51027_Microsoft_Ready_Template">
  <a:themeElements>
    <a:clrScheme name="Microsoft Ready + Microsoft Inspire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737373"/>
      </a:accent3>
      <a:accent4>
        <a:srgbClr val="5C2D91"/>
      </a:accent4>
      <a:accent5>
        <a:srgbClr val="BAD80A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Breakout_Template_v04.potx" id="{ADFE0B3B-3E8D-4D1C-A966-C43B5E8793C8}" vid="{758F5799-09F9-4110-97F9-4D6AD89F1CB9}"/>
    </a:ext>
  </a:extLst>
</a:theme>
</file>

<file path=ppt/theme/theme3.xml><?xml version="1.0" encoding="utf-8"?>
<a:theme xmlns:a="http://schemas.openxmlformats.org/drawingml/2006/main" name="1_9-51027_Microsoft_Ready_Template">
  <a:themeElements>
    <a:clrScheme name="Microsoft Ready + Microsoft Inspire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737373"/>
      </a:accent3>
      <a:accent4>
        <a:srgbClr val="5C2D91"/>
      </a:accent4>
      <a:accent5>
        <a:srgbClr val="BAD80A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Breakout_Template_v04.potx" id="{ADFE0B3B-3E8D-4D1C-A966-C43B5E8793C8}" vid="{758F5799-09F9-4110-97F9-4D6AD89F1CB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1308</Words>
  <Application>Microsoft Office PowerPoint</Application>
  <PresentationFormat>Widescreen</PresentationFormat>
  <Paragraphs>275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Lucida Console</vt:lpstr>
      <vt:lpstr>Segoe UI</vt:lpstr>
      <vt:lpstr>Segoe UI Semibold</vt:lpstr>
      <vt:lpstr>Segoe UI Semilight</vt:lpstr>
      <vt:lpstr>Wingdings</vt:lpstr>
      <vt:lpstr>Office Theme</vt:lpstr>
      <vt:lpstr>9-51027_Microsoft_Ready_Template</vt:lpstr>
      <vt:lpstr>1_9-51027_Microsoft_Ready_Template</vt:lpstr>
      <vt:lpstr>PowerPoint Presentation</vt:lpstr>
      <vt:lpstr>Mastering Azure networking concepts</vt:lpstr>
      <vt:lpstr>Session learning objectives</vt:lpstr>
      <vt:lpstr>Azure PowerShell SDK Update</vt:lpstr>
      <vt:lpstr>New Azure PowerShell SDK - Az</vt:lpstr>
      <vt:lpstr>Idempotent PowerShell Operations</vt:lpstr>
      <vt:lpstr>Building the Environment</vt:lpstr>
      <vt:lpstr>Final Environment</vt:lpstr>
      <vt:lpstr>Step 0</vt:lpstr>
      <vt:lpstr>Step 1</vt:lpstr>
      <vt:lpstr>PowerPoint Presentation</vt:lpstr>
      <vt:lpstr>Microsoft Global Network</vt:lpstr>
      <vt:lpstr>Connectivity options and hybrid offerings </vt:lpstr>
      <vt:lpstr>Step 2</vt:lpstr>
      <vt:lpstr>Step 3</vt:lpstr>
      <vt:lpstr>Step 1, 2, and 3 Validation</vt:lpstr>
      <vt:lpstr>Step 4</vt:lpstr>
      <vt:lpstr>Step 5</vt:lpstr>
      <vt:lpstr>Step 6</vt:lpstr>
      <vt:lpstr>Step 7</vt:lpstr>
      <vt:lpstr>Step 8</vt:lpstr>
      <vt:lpstr>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Ormond</dc:creator>
  <cp:lastModifiedBy>Jon Ormond</cp:lastModifiedBy>
  <cp:revision>18</cp:revision>
  <dcterms:created xsi:type="dcterms:W3CDTF">2019-04-15T20:58:08Z</dcterms:created>
  <dcterms:modified xsi:type="dcterms:W3CDTF">2019-04-18T01:08:46Z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jonor@microsoft.com</vt:lpwstr>
  </property>
  <property fmtid="{D5CDD505-2E9C-101B-9397-08002B2CF9AE}" pid="5" name="MSIP_Label_f42aa342-8706-4288-bd11-ebb85995028c_SetDate">
    <vt:lpwstr>2019-04-15T20:59:35.5998049Z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af264074-617e-4153-b929-94fa0cae0c54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