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4"/>
  </p:notesMasterIdLst>
  <p:handoutMasterIdLst>
    <p:handoutMasterId r:id="rId15"/>
  </p:handoutMasterIdLst>
  <p:sldIdLst>
    <p:sldId id="1856" r:id="rId6"/>
    <p:sldId id="1857" r:id="rId7"/>
    <p:sldId id="1858" r:id="rId8"/>
    <p:sldId id="1861" r:id="rId9"/>
    <p:sldId id="1860" r:id="rId10"/>
    <p:sldId id="1859" r:id="rId11"/>
    <p:sldId id="1862" r:id="rId12"/>
    <p:sldId id="1532" r:id="rId1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856"/>
            <p14:sldId id="1857"/>
            <p14:sldId id="1858"/>
            <p14:sldId id="1861"/>
            <p14:sldId id="1860"/>
            <p14:sldId id="1859"/>
            <p14:sldId id="1862"/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F2"/>
    <a:srgbClr val="0078D4"/>
    <a:srgbClr val="107C10"/>
    <a:srgbClr val="D2D2D2"/>
    <a:srgbClr val="004B1C"/>
    <a:srgbClr val="00240D"/>
    <a:srgbClr val="BAD80A"/>
    <a:srgbClr val="666666"/>
    <a:srgbClr val="73737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0" autoAdjust="0"/>
    <p:restoredTop sz="92109" autoAdjust="0"/>
  </p:normalViewPr>
  <p:slideViewPr>
    <p:cSldViewPr snapToGrid="0">
      <p:cViewPr varScale="1">
        <p:scale>
          <a:sx n="83" d="100"/>
          <a:sy n="83" d="100"/>
        </p:scale>
        <p:origin x="40" y="56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1/13/2022 11:15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1/13/2022 11:15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1E5A7B-BB8D-4368-A182-109669521632}" type="datetime8">
              <a:rPr lang="en-US" smtClean="0"/>
              <a:t>1/13/2022 11:15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9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1/13/2022 11:15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707A63-D972-4C38-8A18-02F91FDE29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4965D-4876-4EC9-99F5-75E9CBE040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A9D1B-9229-4FB4-8CD8-7357C6AC56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D8122C-8D54-4A04-8AE6-3EC586417F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005A4-4C84-49A7-A843-CC183BC7AC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AB741-E7F9-4C57-97C1-3C127D2D6A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0F6800-E84B-4927-B612-925CEBBB186F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240CEE-6BB7-4D1D-A0A0-9ACBAA8DF6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2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7EA293-C68D-4ED3-8246-323F887D33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6934" y="999811"/>
            <a:ext cx="4172131" cy="48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0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30001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64E6A4-5019-4AEB-B234-6EC4B782C9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B24A0-A823-49B0-B424-0BA2C81BE9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2119D-2C83-42F9-9E4A-97BFA2140C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0832" y="3976688"/>
            <a:ext cx="1968555" cy="2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744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2979539"/>
            <a:ext cx="4167887" cy="553998"/>
          </a:xfrm>
        </p:spPr>
        <p:txBody>
          <a:bodyPr/>
          <a:lstStyle/>
          <a:p>
            <a:r>
              <a:rPr lang="en-US" dirty="0"/>
              <a:t>Agile Data Platform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 to DataOps</a:t>
            </a:r>
          </a:p>
        </p:txBody>
      </p:sp>
    </p:spTree>
    <p:extLst>
      <p:ext uri="{BB962C8B-B14F-4D97-AF65-F5344CB8AC3E}">
        <p14:creationId xmlns:p14="http://schemas.microsoft.com/office/powerpoint/2010/main" val="193359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E81251-9937-4FA2-B6E6-E5ADAB83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DevOps?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A7475-5C7D-4EB6-9297-DABE6F2281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8007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06DA-EBBC-4435-9955-B9ACBC4F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C79B4-F982-493F-9F31-129CD295F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4178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BA3F-DC16-4A1A-8F1B-401F5FCA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403BB-151D-4DA5-97EE-4A9D3D7CCB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82081"/>
          </a:xfrm>
        </p:spPr>
        <p:txBody>
          <a:bodyPr/>
          <a:lstStyle/>
          <a:p>
            <a:r>
              <a:rPr lang="en-GB" dirty="0"/>
              <a:t>Either DevOps or ITIL, not both</a:t>
            </a:r>
          </a:p>
          <a:p>
            <a:r>
              <a:rPr lang="en-GB" dirty="0"/>
              <a:t>Frictionless</a:t>
            </a:r>
          </a:p>
          <a:p>
            <a:r>
              <a:rPr lang="en-GB" dirty="0"/>
              <a:t>Pre-approved due to testing</a:t>
            </a:r>
          </a:p>
          <a:p>
            <a:r>
              <a:rPr lang="en-GB" dirty="0"/>
              <a:t>One team, fully responsible end to end owners</a:t>
            </a:r>
          </a:p>
        </p:txBody>
      </p:sp>
    </p:spTree>
    <p:extLst>
      <p:ext uri="{BB962C8B-B14F-4D97-AF65-F5344CB8AC3E}">
        <p14:creationId xmlns:p14="http://schemas.microsoft.com/office/powerpoint/2010/main" val="140546763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BCF2-2C78-41C0-B1B9-F835D517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Backlog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B1536-7441-4D5C-96ED-7CC14B404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465016"/>
          </a:xfrm>
        </p:spPr>
        <p:txBody>
          <a:bodyPr/>
          <a:lstStyle/>
          <a:p>
            <a:r>
              <a:rPr lang="en-GB" dirty="0"/>
              <a:t>User Stories</a:t>
            </a:r>
          </a:p>
          <a:p>
            <a:r>
              <a:rPr lang="en-GB" dirty="0"/>
              <a:t>Planning</a:t>
            </a:r>
          </a:p>
          <a:p>
            <a:r>
              <a:rPr lang="en-GB" dirty="0"/>
              <a:t>Sprints</a:t>
            </a:r>
          </a:p>
        </p:txBody>
      </p:sp>
    </p:spTree>
    <p:extLst>
      <p:ext uri="{BB962C8B-B14F-4D97-AF65-F5344CB8AC3E}">
        <p14:creationId xmlns:p14="http://schemas.microsoft.com/office/powerpoint/2010/main" val="41189181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752D-020B-4925-B8EC-D628790B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Scripted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110B7-15B4-47C0-9AFC-377A63E5F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2540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176F-515A-4091-A358-49A17045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Reduced Cost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F81EA-0BC3-44D5-B005-E7B6F1BD52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r>
              <a:rPr lang="en-GB" dirty="0"/>
              <a:t>Ephemeral test and dev environments</a:t>
            </a:r>
          </a:p>
        </p:txBody>
      </p:sp>
    </p:spTree>
    <p:extLst>
      <p:ext uri="{BB962C8B-B14F-4D97-AF65-F5344CB8AC3E}">
        <p14:creationId xmlns:p14="http://schemas.microsoft.com/office/powerpoint/2010/main" val="13496732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Data_003.potx" id="{25660962-25C7-4D91-B386-CCD325A80066}" vid="{4F6F17CA-D349-4C25-9433-79C8FFFB7954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Data_003.potx" id="{25660962-25C7-4D91-B386-CCD325A80066}" vid="{6362C163-B3C1-4F0B-8C8F-B324921A9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16-9_Illustration_2018_Data_003</Template>
  <TotalTime>246</TotalTime>
  <Words>106</Words>
  <Application>Microsoft Office PowerPoint</Application>
  <PresentationFormat>Widescreen</PresentationFormat>
  <Paragraphs>22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Agile Data Platform</vt:lpstr>
      <vt:lpstr>Why do DevOps?</vt:lpstr>
      <vt:lpstr>Processes</vt:lpstr>
      <vt:lpstr>Change Control</vt:lpstr>
      <vt:lpstr>Backlog</vt:lpstr>
      <vt:lpstr>Scripted Deployment</vt:lpstr>
      <vt:lpstr>Reduced Cost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illustration template</dc:title>
  <dc:subject>&lt;Event name&gt;</dc:subject>
  <dc:creator>Dave Lusty</dc:creator>
  <cp:keywords/>
  <dc:description/>
  <cp:lastModifiedBy>Dave Lusty</cp:lastModifiedBy>
  <cp:revision>5</cp:revision>
  <dcterms:created xsi:type="dcterms:W3CDTF">2021-12-02T09:08:25Z</dcterms:created>
  <dcterms:modified xsi:type="dcterms:W3CDTF">2022-01-13T11:19:26Z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