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1856" r:id="rId2"/>
    <p:sldId id="1857" r:id="rId3"/>
    <p:sldId id="1858" r:id="rId4"/>
    <p:sldId id="1863" r:id="rId5"/>
    <p:sldId id="1864" r:id="rId6"/>
    <p:sldId id="1862" r:id="rId7"/>
    <p:sldId id="1859" r:id="rId8"/>
    <p:sldId id="1860" r:id="rId9"/>
    <p:sldId id="1861" r:id="rId10"/>
    <p:sldId id="153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ile Data Platform Intro" id="{A073DAE3-B461-442F-A3D3-6642BD875E45}">
          <p14:sldIdLst>
            <p14:sldId id="1856"/>
            <p14:sldId id="1857"/>
            <p14:sldId id="1858"/>
            <p14:sldId id="1863"/>
            <p14:sldId id="1864"/>
            <p14:sldId id="1862"/>
            <p14:sldId id="1859"/>
            <p14:sldId id="1860"/>
            <p14:sldId id="1861"/>
            <p14:sldId id="15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1" autoAdjust="0"/>
    <p:restoredTop sz="76831" autoAdjust="0"/>
  </p:normalViewPr>
  <p:slideViewPr>
    <p:cSldViewPr snapToGrid="0">
      <p:cViewPr varScale="1">
        <p:scale>
          <a:sx n="92" d="100"/>
          <a:sy n="92" d="100"/>
        </p:scale>
        <p:origin x="53" y="13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C6D998-21D8-4302-8559-B3BE4BDE56B6}" type="doc">
      <dgm:prSet loTypeId="urn:microsoft.com/office/officeart/2005/8/layout/process3" loCatId="process" qsTypeId="urn:microsoft.com/office/officeart/2005/8/quickstyle/simple1" qsCatId="simple" csTypeId="urn:microsoft.com/office/officeart/2005/8/colors/accent1_2" csCatId="accent1" phldr="1"/>
      <dgm:spPr/>
    </dgm:pt>
    <dgm:pt modelId="{EE80812C-E2D3-48A2-BEF4-B90BAD79C00E}">
      <dgm:prSet phldrT="[Text]"/>
      <dgm:spPr/>
      <dgm:t>
        <a:bodyPr/>
        <a:lstStyle/>
        <a:p>
          <a:r>
            <a:rPr lang="en-GB" dirty="0"/>
            <a:t>Stage 1</a:t>
          </a:r>
        </a:p>
      </dgm:t>
    </dgm:pt>
    <dgm:pt modelId="{BA59B165-783B-404F-B700-FCC6256DC3B1}" type="parTrans" cxnId="{409B7092-2EE9-4485-A2F7-F47B00553121}">
      <dgm:prSet/>
      <dgm:spPr/>
      <dgm:t>
        <a:bodyPr/>
        <a:lstStyle/>
        <a:p>
          <a:endParaRPr lang="en-GB"/>
        </a:p>
      </dgm:t>
    </dgm:pt>
    <dgm:pt modelId="{97711EE3-F055-444F-A25B-901AB5669ECC}" type="sibTrans" cxnId="{409B7092-2EE9-4485-A2F7-F47B00553121}">
      <dgm:prSet/>
      <dgm:spPr/>
      <dgm:t>
        <a:bodyPr/>
        <a:lstStyle/>
        <a:p>
          <a:endParaRPr lang="en-GB"/>
        </a:p>
      </dgm:t>
    </dgm:pt>
    <dgm:pt modelId="{F70F59EA-A4C8-4FA5-90CE-F052E9AD38A1}">
      <dgm:prSet phldrT="[Text]"/>
      <dgm:spPr/>
      <dgm:t>
        <a:bodyPr/>
        <a:lstStyle/>
        <a:p>
          <a:r>
            <a:rPr lang="en-GB" dirty="0"/>
            <a:t>Stage 2</a:t>
          </a:r>
        </a:p>
      </dgm:t>
    </dgm:pt>
    <dgm:pt modelId="{DA6382E9-B82D-48F1-8B0C-0237A3B924F0}" type="parTrans" cxnId="{B2235A5F-F801-4BAF-9DBB-56F96C973A02}">
      <dgm:prSet/>
      <dgm:spPr/>
      <dgm:t>
        <a:bodyPr/>
        <a:lstStyle/>
        <a:p>
          <a:endParaRPr lang="en-GB"/>
        </a:p>
      </dgm:t>
    </dgm:pt>
    <dgm:pt modelId="{91E08CAF-F847-401B-BF06-BE63C658553A}" type="sibTrans" cxnId="{B2235A5F-F801-4BAF-9DBB-56F96C973A02}">
      <dgm:prSet/>
      <dgm:spPr/>
      <dgm:t>
        <a:bodyPr/>
        <a:lstStyle/>
        <a:p>
          <a:endParaRPr lang="en-GB"/>
        </a:p>
      </dgm:t>
    </dgm:pt>
    <dgm:pt modelId="{DF0BDA36-AA38-4C65-BF55-0C6F25A700AF}">
      <dgm:prSet phldrT="[Text]"/>
      <dgm:spPr/>
      <dgm:t>
        <a:bodyPr/>
        <a:lstStyle/>
        <a:p>
          <a:r>
            <a:rPr lang="en-GB" dirty="0"/>
            <a:t>Stage 3</a:t>
          </a:r>
        </a:p>
      </dgm:t>
    </dgm:pt>
    <dgm:pt modelId="{E9656610-7DBF-48D1-9FD5-F053DDBF0BFA}" type="parTrans" cxnId="{C1A7EAAB-6227-432D-B1F9-F3E380E999AB}">
      <dgm:prSet/>
      <dgm:spPr/>
      <dgm:t>
        <a:bodyPr/>
        <a:lstStyle/>
        <a:p>
          <a:endParaRPr lang="en-GB"/>
        </a:p>
      </dgm:t>
    </dgm:pt>
    <dgm:pt modelId="{8958408C-449C-4A27-A293-3AB1CD0BEE3F}" type="sibTrans" cxnId="{C1A7EAAB-6227-432D-B1F9-F3E380E999AB}">
      <dgm:prSet/>
      <dgm:spPr/>
      <dgm:t>
        <a:bodyPr/>
        <a:lstStyle/>
        <a:p>
          <a:endParaRPr lang="en-GB"/>
        </a:p>
      </dgm:t>
    </dgm:pt>
    <dgm:pt modelId="{A0CA2FA2-5ACB-4C42-9E8E-37324B057F4B}">
      <dgm:prSet phldrT="[Text]"/>
      <dgm:spPr/>
      <dgm:t>
        <a:bodyPr/>
        <a:lstStyle/>
        <a:p>
          <a:r>
            <a:rPr lang="en-GB" dirty="0"/>
            <a:t>Stage 4</a:t>
          </a:r>
        </a:p>
      </dgm:t>
    </dgm:pt>
    <dgm:pt modelId="{92138A1D-00D9-4DC5-A78E-7D883D895509}" type="parTrans" cxnId="{FBFFBE89-A51D-4BE8-B90E-38F095C660BD}">
      <dgm:prSet/>
      <dgm:spPr/>
      <dgm:t>
        <a:bodyPr/>
        <a:lstStyle/>
        <a:p>
          <a:endParaRPr lang="en-GB"/>
        </a:p>
      </dgm:t>
    </dgm:pt>
    <dgm:pt modelId="{FE0DC6C6-AD85-462A-AF26-8FFA1E94780F}" type="sibTrans" cxnId="{FBFFBE89-A51D-4BE8-B90E-38F095C660BD}">
      <dgm:prSet/>
      <dgm:spPr/>
      <dgm:t>
        <a:bodyPr/>
        <a:lstStyle/>
        <a:p>
          <a:endParaRPr lang="en-GB"/>
        </a:p>
      </dgm:t>
    </dgm:pt>
    <dgm:pt modelId="{B4EE9DFF-A6C0-42B6-AC3C-DCAAF77AFF57}">
      <dgm:prSet phldrT="[Text]"/>
      <dgm:spPr/>
      <dgm:t>
        <a:bodyPr/>
        <a:lstStyle/>
        <a:p>
          <a:r>
            <a:rPr lang="en-GB" b="1" dirty="0"/>
            <a:t>Initial Cloud Data Platform</a:t>
          </a:r>
        </a:p>
      </dgm:t>
    </dgm:pt>
    <dgm:pt modelId="{9EB6D0C9-ABDD-4EDE-8333-4D63CC92C838}" type="parTrans" cxnId="{2326229F-A1EA-4536-BFF5-08FF375E83A3}">
      <dgm:prSet/>
      <dgm:spPr/>
      <dgm:t>
        <a:bodyPr/>
        <a:lstStyle/>
        <a:p>
          <a:endParaRPr lang="en-GB"/>
        </a:p>
      </dgm:t>
    </dgm:pt>
    <dgm:pt modelId="{980DF8D6-1DB6-4360-B791-1C63C0F13C05}" type="sibTrans" cxnId="{2326229F-A1EA-4536-BFF5-08FF375E83A3}">
      <dgm:prSet/>
      <dgm:spPr/>
      <dgm:t>
        <a:bodyPr/>
        <a:lstStyle/>
        <a:p>
          <a:endParaRPr lang="en-GB"/>
        </a:p>
      </dgm:t>
    </dgm:pt>
    <dgm:pt modelId="{530F34A8-2075-48DD-99CA-75EB1ADFAE14}">
      <dgm:prSet phldrT="[Text]"/>
      <dgm:spPr/>
      <dgm:t>
        <a:bodyPr/>
        <a:lstStyle/>
        <a:p>
          <a:r>
            <a:rPr lang="en-GB" b="1" dirty="0"/>
            <a:t>Enterprise Scale</a:t>
          </a:r>
        </a:p>
      </dgm:t>
    </dgm:pt>
    <dgm:pt modelId="{EC429CDA-8782-4FBA-8378-2D33ACDA0DFB}" type="parTrans" cxnId="{FEB3EAA4-1BD2-4072-B29F-AC6C82D09104}">
      <dgm:prSet/>
      <dgm:spPr/>
      <dgm:t>
        <a:bodyPr/>
        <a:lstStyle/>
        <a:p>
          <a:endParaRPr lang="en-GB"/>
        </a:p>
      </dgm:t>
    </dgm:pt>
    <dgm:pt modelId="{BF7E2629-5E79-407C-87DD-165DE4937589}" type="sibTrans" cxnId="{FEB3EAA4-1BD2-4072-B29F-AC6C82D09104}">
      <dgm:prSet/>
      <dgm:spPr/>
      <dgm:t>
        <a:bodyPr/>
        <a:lstStyle/>
        <a:p>
          <a:endParaRPr lang="en-GB"/>
        </a:p>
      </dgm:t>
    </dgm:pt>
    <dgm:pt modelId="{B19A698C-A8DF-416D-9ADB-1115B61BBBE5}">
      <dgm:prSet phldrT="[Text]"/>
      <dgm:spPr/>
      <dgm:t>
        <a:bodyPr/>
        <a:lstStyle/>
        <a:p>
          <a:r>
            <a:rPr lang="en-GB" b="1" dirty="0"/>
            <a:t>Agile Platform</a:t>
          </a:r>
        </a:p>
      </dgm:t>
    </dgm:pt>
    <dgm:pt modelId="{59E51789-7335-4E15-BB4E-E7B893C8E53F}" type="parTrans" cxnId="{2009917E-C8FE-44E4-ACB4-4324A8276128}">
      <dgm:prSet/>
      <dgm:spPr/>
      <dgm:t>
        <a:bodyPr/>
        <a:lstStyle/>
        <a:p>
          <a:endParaRPr lang="en-GB"/>
        </a:p>
      </dgm:t>
    </dgm:pt>
    <dgm:pt modelId="{F5C47E0E-53BF-440D-90A5-AA705BBA90DD}" type="sibTrans" cxnId="{2009917E-C8FE-44E4-ACB4-4324A8276128}">
      <dgm:prSet/>
      <dgm:spPr/>
      <dgm:t>
        <a:bodyPr/>
        <a:lstStyle/>
        <a:p>
          <a:endParaRPr lang="en-GB"/>
        </a:p>
      </dgm:t>
    </dgm:pt>
    <dgm:pt modelId="{96D71D5B-F971-4CFC-99C6-4614481EF068}">
      <dgm:prSet phldrT="[Text]"/>
      <dgm:spPr/>
      <dgm:t>
        <a:bodyPr/>
        <a:lstStyle/>
        <a:p>
          <a:r>
            <a:rPr lang="en-GB" b="1" dirty="0"/>
            <a:t>Code First Platform</a:t>
          </a:r>
        </a:p>
      </dgm:t>
    </dgm:pt>
    <dgm:pt modelId="{9F7147D7-A648-4B4B-A155-48BA02456BB8}" type="parTrans" cxnId="{898016EF-2171-4588-B2FF-D9A312F3FEDE}">
      <dgm:prSet/>
      <dgm:spPr/>
      <dgm:t>
        <a:bodyPr/>
        <a:lstStyle/>
        <a:p>
          <a:endParaRPr lang="en-GB"/>
        </a:p>
      </dgm:t>
    </dgm:pt>
    <dgm:pt modelId="{2751191D-2557-432E-ACF0-537B743BD8C4}" type="sibTrans" cxnId="{898016EF-2171-4588-B2FF-D9A312F3FEDE}">
      <dgm:prSet/>
      <dgm:spPr/>
      <dgm:t>
        <a:bodyPr/>
        <a:lstStyle/>
        <a:p>
          <a:endParaRPr lang="en-GB"/>
        </a:p>
      </dgm:t>
    </dgm:pt>
    <dgm:pt modelId="{23DDFC02-F23D-4E04-BBEB-36F1FAF7EBC8}">
      <dgm:prSet phldrT="[Text]"/>
      <dgm:spPr/>
      <dgm:t>
        <a:bodyPr/>
        <a:lstStyle/>
        <a:p>
          <a:pPr>
            <a:buFont typeface="Arial" panose="020B0604020202020204" pitchFamily="34" charset="0"/>
            <a:buChar char="•"/>
          </a:pPr>
          <a:r>
            <a:rPr lang="en-GB" b="0" i="0" dirty="0"/>
            <a:t>Initial move to the cloud for data.</a:t>
          </a:r>
          <a:endParaRPr lang="en-GB" dirty="0"/>
        </a:p>
      </dgm:t>
    </dgm:pt>
    <dgm:pt modelId="{3BA1B561-BFAB-4D8E-9D67-4E693E65C255}" type="parTrans" cxnId="{48DC80EE-843A-4C4E-B52E-60345D7928CA}">
      <dgm:prSet/>
      <dgm:spPr/>
      <dgm:t>
        <a:bodyPr/>
        <a:lstStyle/>
        <a:p>
          <a:endParaRPr lang="en-GB"/>
        </a:p>
      </dgm:t>
    </dgm:pt>
    <dgm:pt modelId="{1880481F-0D18-41B2-AEAE-EDA3C60C0340}" type="sibTrans" cxnId="{48DC80EE-843A-4C4E-B52E-60345D7928CA}">
      <dgm:prSet/>
      <dgm:spPr/>
      <dgm:t>
        <a:bodyPr/>
        <a:lstStyle/>
        <a:p>
          <a:endParaRPr lang="en-GB"/>
        </a:p>
      </dgm:t>
    </dgm:pt>
    <dgm:pt modelId="{322A1F57-7621-407C-800F-78DDFAD16788}">
      <dgm:prSet/>
      <dgm:spPr/>
      <dgm:t>
        <a:bodyPr/>
        <a:lstStyle/>
        <a:p>
          <a:pPr>
            <a:buFont typeface="Arial" panose="020B0604020202020204" pitchFamily="34" charset="0"/>
            <a:buChar char="•"/>
          </a:pPr>
          <a:r>
            <a:rPr lang="en-GB" b="0" i="0"/>
            <a:t>Standard architecture</a:t>
          </a:r>
        </a:p>
      </dgm:t>
    </dgm:pt>
    <dgm:pt modelId="{E4BF0878-22E5-4060-9554-F836B4ABE044}" type="parTrans" cxnId="{3ABEC9D9-952B-47B3-AF3B-9A7DB399E370}">
      <dgm:prSet/>
      <dgm:spPr/>
      <dgm:t>
        <a:bodyPr/>
        <a:lstStyle/>
        <a:p>
          <a:endParaRPr lang="en-GB"/>
        </a:p>
      </dgm:t>
    </dgm:pt>
    <dgm:pt modelId="{CA945F46-5DF3-4D65-9F50-9A041E005588}" type="sibTrans" cxnId="{3ABEC9D9-952B-47B3-AF3B-9A7DB399E370}">
      <dgm:prSet/>
      <dgm:spPr/>
      <dgm:t>
        <a:bodyPr/>
        <a:lstStyle/>
        <a:p>
          <a:endParaRPr lang="en-GB"/>
        </a:p>
      </dgm:t>
    </dgm:pt>
    <dgm:pt modelId="{29FDF6AD-6CE8-4C97-A37E-F492417A27AE}">
      <dgm:prSet/>
      <dgm:spPr/>
      <dgm:t>
        <a:bodyPr/>
        <a:lstStyle/>
        <a:p>
          <a:pPr>
            <a:buFont typeface="Arial" panose="020B0604020202020204" pitchFamily="34" charset="0"/>
            <a:buChar char="•"/>
          </a:pPr>
          <a:r>
            <a:rPr lang="en-GB" b="0" i="0"/>
            <a:t>Ad hoc deployment</a:t>
          </a:r>
        </a:p>
      </dgm:t>
    </dgm:pt>
    <dgm:pt modelId="{AFB48432-957F-43FE-8BED-2874C4E1EA63}" type="parTrans" cxnId="{36954809-D40E-4597-A039-2A0C76FFAC4A}">
      <dgm:prSet/>
      <dgm:spPr/>
      <dgm:t>
        <a:bodyPr/>
        <a:lstStyle/>
        <a:p>
          <a:endParaRPr lang="en-GB"/>
        </a:p>
      </dgm:t>
    </dgm:pt>
    <dgm:pt modelId="{C118BC76-9D24-4A08-9C1E-844FDE9D24A4}" type="sibTrans" cxnId="{36954809-D40E-4597-A039-2A0C76FFAC4A}">
      <dgm:prSet/>
      <dgm:spPr/>
      <dgm:t>
        <a:bodyPr/>
        <a:lstStyle/>
        <a:p>
          <a:endParaRPr lang="en-GB"/>
        </a:p>
      </dgm:t>
    </dgm:pt>
    <dgm:pt modelId="{9747325D-0860-4F9C-8B92-67546C18A9FE}">
      <dgm:prSet/>
      <dgm:spPr/>
      <dgm:t>
        <a:bodyPr/>
        <a:lstStyle/>
        <a:p>
          <a:pPr>
            <a:buFont typeface="Arial" panose="020B0604020202020204" pitchFamily="34" charset="0"/>
            <a:buChar char="•"/>
          </a:pPr>
          <a:r>
            <a:rPr lang="en-GB" b="0" i="0"/>
            <a:t>Ad hoc reporting</a:t>
          </a:r>
        </a:p>
      </dgm:t>
    </dgm:pt>
    <dgm:pt modelId="{BF6878D2-D756-40C2-B67A-8F946D582234}" type="parTrans" cxnId="{482C137C-0BAF-46ED-A96B-213548E536B5}">
      <dgm:prSet/>
      <dgm:spPr/>
      <dgm:t>
        <a:bodyPr/>
        <a:lstStyle/>
        <a:p>
          <a:endParaRPr lang="en-GB"/>
        </a:p>
      </dgm:t>
    </dgm:pt>
    <dgm:pt modelId="{E9D88CCD-01C2-4866-9E0C-5FF2A6AB747C}" type="sibTrans" cxnId="{482C137C-0BAF-46ED-A96B-213548E536B5}">
      <dgm:prSet/>
      <dgm:spPr/>
      <dgm:t>
        <a:bodyPr/>
        <a:lstStyle/>
        <a:p>
          <a:endParaRPr lang="en-GB"/>
        </a:p>
      </dgm:t>
    </dgm:pt>
    <dgm:pt modelId="{EE59DF8D-2702-401E-9871-81835228DA31}">
      <dgm:prSet phldrT="[Text]"/>
      <dgm:spPr/>
      <dgm:t>
        <a:bodyPr/>
        <a:lstStyle/>
        <a:p>
          <a:pPr>
            <a:buFont typeface="Arial" panose="020B0604020202020204" pitchFamily="34" charset="0"/>
            <a:buChar char="•"/>
          </a:pPr>
          <a:r>
            <a:rPr lang="en-GB" b="0" i="0" dirty="0"/>
            <a:t>Scaling up</a:t>
          </a:r>
          <a:endParaRPr lang="en-GB" dirty="0"/>
        </a:p>
      </dgm:t>
    </dgm:pt>
    <dgm:pt modelId="{AE7D3B79-B8AE-490A-93B6-1EA3A38F62C5}" type="parTrans" cxnId="{B4443C1C-EE82-4BF1-BD2A-245C07152365}">
      <dgm:prSet/>
      <dgm:spPr/>
      <dgm:t>
        <a:bodyPr/>
        <a:lstStyle/>
        <a:p>
          <a:endParaRPr lang="en-GB"/>
        </a:p>
      </dgm:t>
    </dgm:pt>
    <dgm:pt modelId="{D7D6506C-3485-40BB-8ACF-8495BDAEB240}" type="sibTrans" cxnId="{B4443C1C-EE82-4BF1-BD2A-245C07152365}">
      <dgm:prSet/>
      <dgm:spPr/>
      <dgm:t>
        <a:bodyPr/>
        <a:lstStyle/>
        <a:p>
          <a:endParaRPr lang="en-GB"/>
        </a:p>
      </dgm:t>
    </dgm:pt>
    <dgm:pt modelId="{98197EAE-CC87-48D5-BE91-B3DBF769353C}">
      <dgm:prSet/>
      <dgm:spPr/>
      <dgm:t>
        <a:bodyPr/>
        <a:lstStyle/>
        <a:p>
          <a:pPr>
            <a:buFont typeface="Arial" panose="020B0604020202020204" pitchFamily="34" charset="0"/>
            <a:buChar char="•"/>
          </a:pPr>
          <a:r>
            <a:rPr lang="en-GB" b="0" i="0" dirty="0"/>
            <a:t>Automated deployment of templates</a:t>
          </a:r>
        </a:p>
      </dgm:t>
    </dgm:pt>
    <dgm:pt modelId="{14B39FEE-B8EA-4545-B4FC-8E8D74BEE0AE}" type="parTrans" cxnId="{4C2745A2-7A57-4390-B467-4F2E0091D84F}">
      <dgm:prSet/>
      <dgm:spPr/>
      <dgm:t>
        <a:bodyPr/>
        <a:lstStyle/>
        <a:p>
          <a:endParaRPr lang="en-GB"/>
        </a:p>
      </dgm:t>
    </dgm:pt>
    <dgm:pt modelId="{530AB5BD-8586-471F-92BA-60E8643ED219}" type="sibTrans" cxnId="{4C2745A2-7A57-4390-B467-4F2E0091D84F}">
      <dgm:prSet/>
      <dgm:spPr/>
      <dgm:t>
        <a:bodyPr/>
        <a:lstStyle/>
        <a:p>
          <a:endParaRPr lang="en-GB"/>
        </a:p>
      </dgm:t>
    </dgm:pt>
    <dgm:pt modelId="{C9AF570D-EFBE-4BDB-80FA-0CEB2FC2CFCD}">
      <dgm:prSet/>
      <dgm:spPr/>
      <dgm:t>
        <a:bodyPr/>
        <a:lstStyle/>
        <a:p>
          <a:pPr>
            <a:buFont typeface="Arial" panose="020B0604020202020204" pitchFamily="34" charset="0"/>
            <a:buChar char="•"/>
          </a:pPr>
          <a:r>
            <a:rPr lang="en-GB" b="0" i="0"/>
            <a:t>Mass onboarding of data</a:t>
          </a:r>
        </a:p>
      </dgm:t>
    </dgm:pt>
    <dgm:pt modelId="{27CF4D63-F4F9-4788-936A-118B990213FE}" type="parTrans" cxnId="{175C1D0A-24AD-4E9A-9FFB-CCC219885C0B}">
      <dgm:prSet/>
      <dgm:spPr/>
      <dgm:t>
        <a:bodyPr/>
        <a:lstStyle/>
        <a:p>
          <a:endParaRPr lang="en-GB"/>
        </a:p>
      </dgm:t>
    </dgm:pt>
    <dgm:pt modelId="{368E4657-4967-47BA-B3C6-56501E358F6E}" type="sibTrans" cxnId="{175C1D0A-24AD-4E9A-9FFB-CCC219885C0B}">
      <dgm:prSet/>
      <dgm:spPr/>
      <dgm:t>
        <a:bodyPr/>
        <a:lstStyle/>
        <a:p>
          <a:endParaRPr lang="en-GB"/>
        </a:p>
      </dgm:t>
    </dgm:pt>
    <dgm:pt modelId="{5412DE32-48C4-40E5-A4B9-E27E84C303C7}">
      <dgm:prSet/>
      <dgm:spPr/>
      <dgm:t>
        <a:bodyPr/>
        <a:lstStyle/>
        <a:p>
          <a:pPr>
            <a:buFont typeface="Arial" panose="020B0604020202020204" pitchFamily="34" charset="0"/>
            <a:buChar char="•"/>
          </a:pPr>
          <a:r>
            <a:rPr lang="en-GB" b="0" i="0"/>
            <a:t>Centralised data team</a:t>
          </a:r>
        </a:p>
      </dgm:t>
    </dgm:pt>
    <dgm:pt modelId="{5B02A972-F144-44D7-B971-24C1C4A0FF0D}" type="parTrans" cxnId="{A183816E-79A3-4AD3-8ABD-0D9B631CE1AB}">
      <dgm:prSet/>
      <dgm:spPr/>
      <dgm:t>
        <a:bodyPr/>
        <a:lstStyle/>
        <a:p>
          <a:endParaRPr lang="en-GB"/>
        </a:p>
      </dgm:t>
    </dgm:pt>
    <dgm:pt modelId="{E2B58FA6-A381-4FF8-94EE-55B4273C3E72}" type="sibTrans" cxnId="{A183816E-79A3-4AD3-8ABD-0D9B631CE1AB}">
      <dgm:prSet/>
      <dgm:spPr/>
      <dgm:t>
        <a:bodyPr/>
        <a:lstStyle/>
        <a:p>
          <a:endParaRPr lang="en-GB"/>
        </a:p>
      </dgm:t>
    </dgm:pt>
    <dgm:pt modelId="{35D6DAF2-3648-479E-B942-635D0B4B5150}">
      <dgm:prSet/>
      <dgm:spPr/>
      <dgm:t>
        <a:bodyPr/>
        <a:lstStyle/>
        <a:p>
          <a:pPr>
            <a:buFont typeface="Arial" panose="020B0604020202020204" pitchFamily="34" charset="0"/>
            <a:buChar char="•"/>
          </a:pPr>
          <a:r>
            <a:rPr lang="en-GB" b="0" i="0"/>
            <a:t>Standardisation</a:t>
          </a:r>
        </a:p>
      </dgm:t>
    </dgm:pt>
    <dgm:pt modelId="{46880C65-D46E-4DB1-8D5C-C8E6F6D2CDFC}" type="parTrans" cxnId="{22CF7377-60DC-4819-A192-2D58F32FA22B}">
      <dgm:prSet/>
      <dgm:spPr/>
      <dgm:t>
        <a:bodyPr/>
        <a:lstStyle/>
        <a:p>
          <a:endParaRPr lang="en-GB"/>
        </a:p>
      </dgm:t>
    </dgm:pt>
    <dgm:pt modelId="{9443DA4B-5DDC-4033-B2BB-A4200CFDE1AA}" type="sibTrans" cxnId="{22CF7377-60DC-4819-A192-2D58F32FA22B}">
      <dgm:prSet/>
      <dgm:spPr/>
      <dgm:t>
        <a:bodyPr/>
        <a:lstStyle/>
        <a:p>
          <a:endParaRPr lang="en-GB"/>
        </a:p>
      </dgm:t>
    </dgm:pt>
    <dgm:pt modelId="{E7CD3707-D695-4985-A58D-8FD33B4E3726}">
      <dgm:prSet/>
      <dgm:spPr/>
      <dgm:t>
        <a:bodyPr/>
        <a:lstStyle/>
        <a:p>
          <a:pPr>
            <a:buFont typeface="Arial" panose="020B0604020202020204" pitchFamily="34" charset="0"/>
            <a:buChar char="•"/>
          </a:pPr>
          <a:r>
            <a:rPr lang="en-GB" b="0" i="0"/>
            <a:t>Centralisation</a:t>
          </a:r>
        </a:p>
      </dgm:t>
    </dgm:pt>
    <dgm:pt modelId="{09F1FC36-F389-4BA6-B215-32A54688581F}" type="parTrans" cxnId="{9AC493A0-DBA0-4C5D-A8D1-2F27A0480913}">
      <dgm:prSet/>
      <dgm:spPr/>
      <dgm:t>
        <a:bodyPr/>
        <a:lstStyle/>
        <a:p>
          <a:endParaRPr lang="en-GB"/>
        </a:p>
      </dgm:t>
    </dgm:pt>
    <dgm:pt modelId="{A1E1BF63-7386-4EE0-AAA5-7136C7886270}" type="sibTrans" cxnId="{9AC493A0-DBA0-4C5D-A8D1-2F27A0480913}">
      <dgm:prSet/>
      <dgm:spPr/>
      <dgm:t>
        <a:bodyPr/>
        <a:lstStyle/>
        <a:p>
          <a:endParaRPr lang="en-GB"/>
        </a:p>
      </dgm:t>
    </dgm:pt>
    <dgm:pt modelId="{8931A73E-7941-4FC4-B5C0-B59C62FEC60A}">
      <dgm:prSet/>
      <dgm:spPr/>
      <dgm:t>
        <a:bodyPr/>
        <a:lstStyle/>
        <a:p>
          <a:pPr>
            <a:buFont typeface="Arial" panose="020B0604020202020204" pitchFamily="34" charset="0"/>
            <a:buChar char="•"/>
          </a:pPr>
          <a:r>
            <a:rPr lang="en-GB" b="0" i="0"/>
            <a:t>Policy driven architecture</a:t>
          </a:r>
        </a:p>
      </dgm:t>
    </dgm:pt>
    <dgm:pt modelId="{AF6C69E6-126C-4C04-A7CF-C9E5657C7726}" type="parTrans" cxnId="{27CBA47E-F311-468A-9BAF-5C6EBB955246}">
      <dgm:prSet/>
      <dgm:spPr/>
      <dgm:t>
        <a:bodyPr/>
        <a:lstStyle/>
        <a:p>
          <a:endParaRPr lang="en-GB"/>
        </a:p>
      </dgm:t>
    </dgm:pt>
    <dgm:pt modelId="{422887CD-4A5B-4EE5-A90E-2026BC80920C}" type="sibTrans" cxnId="{27CBA47E-F311-468A-9BAF-5C6EBB955246}">
      <dgm:prSet/>
      <dgm:spPr/>
      <dgm:t>
        <a:bodyPr/>
        <a:lstStyle/>
        <a:p>
          <a:endParaRPr lang="en-GB"/>
        </a:p>
      </dgm:t>
    </dgm:pt>
    <dgm:pt modelId="{C9DBACD0-313B-455F-992B-0989A167EACA}">
      <dgm:prSet/>
      <dgm:spPr/>
      <dgm:t>
        <a:bodyPr/>
        <a:lstStyle/>
        <a:p>
          <a:pPr>
            <a:buFont typeface="Arial" panose="020B0604020202020204" pitchFamily="34" charset="0"/>
            <a:buChar char="•"/>
          </a:pPr>
          <a:r>
            <a:rPr lang="en-GB" b="0" i="0"/>
            <a:t>Segregated staging environments</a:t>
          </a:r>
        </a:p>
      </dgm:t>
    </dgm:pt>
    <dgm:pt modelId="{B4061412-2E74-4979-926D-3E3709233D42}" type="parTrans" cxnId="{92A99EA2-3553-4558-B728-4EFCE1995833}">
      <dgm:prSet/>
      <dgm:spPr/>
      <dgm:t>
        <a:bodyPr/>
        <a:lstStyle/>
        <a:p>
          <a:endParaRPr lang="en-GB"/>
        </a:p>
      </dgm:t>
    </dgm:pt>
    <dgm:pt modelId="{0984C57D-AF95-4A8E-9441-511699D7DD8F}" type="sibTrans" cxnId="{92A99EA2-3553-4558-B728-4EFCE1995833}">
      <dgm:prSet/>
      <dgm:spPr/>
      <dgm:t>
        <a:bodyPr/>
        <a:lstStyle/>
        <a:p>
          <a:endParaRPr lang="en-GB"/>
        </a:p>
      </dgm:t>
    </dgm:pt>
    <dgm:pt modelId="{60021E5F-9B62-4467-A242-BAC8546BAE4B}">
      <dgm:prSet/>
      <dgm:spPr/>
      <dgm:t>
        <a:bodyPr/>
        <a:lstStyle/>
        <a:p>
          <a:pPr>
            <a:buFont typeface="Arial" panose="020B0604020202020204" pitchFamily="34" charset="0"/>
            <a:buChar char="•"/>
          </a:pPr>
          <a:r>
            <a:rPr lang="en-GB" b="0" i="0"/>
            <a:t>Single version of the truth</a:t>
          </a:r>
        </a:p>
      </dgm:t>
    </dgm:pt>
    <dgm:pt modelId="{3F367A59-244A-4D25-81F2-CACE88EB4578}" type="parTrans" cxnId="{B6E35E11-380A-4715-A8E4-4F8EE3E05F80}">
      <dgm:prSet/>
      <dgm:spPr/>
      <dgm:t>
        <a:bodyPr/>
        <a:lstStyle/>
        <a:p>
          <a:endParaRPr lang="en-GB"/>
        </a:p>
      </dgm:t>
    </dgm:pt>
    <dgm:pt modelId="{1F7E273E-3DD5-4E0E-866A-24E5884D1F94}" type="sibTrans" cxnId="{B6E35E11-380A-4715-A8E4-4F8EE3E05F80}">
      <dgm:prSet/>
      <dgm:spPr/>
      <dgm:t>
        <a:bodyPr/>
        <a:lstStyle/>
        <a:p>
          <a:endParaRPr lang="en-GB"/>
        </a:p>
      </dgm:t>
    </dgm:pt>
    <dgm:pt modelId="{BC5029DB-4048-4543-95F5-182DD567BACE}">
      <dgm:prSet phldrT="[Text]"/>
      <dgm:spPr/>
      <dgm:t>
        <a:bodyPr/>
        <a:lstStyle/>
        <a:p>
          <a:pPr>
            <a:buFont typeface="Arial" panose="020B0604020202020204" pitchFamily="34" charset="0"/>
            <a:buChar char="•"/>
          </a:pPr>
          <a:r>
            <a:rPr lang="en-GB" b="0" i="0" dirty="0"/>
            <a:t>Distributed Teams</a:t>
          </a:r>
          <a:endParaRPr lang="en-GB" dirty="0"/>
        </a:p>
      </dgm:t>
    </dgm:pt>
    <dgm:pt modelId="{AA90A25B-047A-4393-8201-C93EEDA2608F}" type="parTrans" cxnId="{9D419705-A5A2-4CCE-BD10-B240ECAC1849}">
      <dgm:prSet/>
      <dgm:spPr/>
      <dgm:t>
        <a:bodyPr/>
        <a:lstStyle/>
        <a:p>
          <a:endParaRPr lang="en-GB"/>
        </a:p>
      </dgm:t>
    </dgm:pt>
    <dgm:pt modelId="{4D8B2E45-CE03-4B68-ACA9-D1D91BF44AF4}" type="sibTrans" cxnId="{9D419705-A5A2-4CCE-BD10-B240ECAC1849}">
      <dgm:prSet/>
      <dgm:spPr/>
      <dgm:t>
        <a:bodyPr/>
        <a:lstStyle/>
        <a:p>
          <a:endParaRPr lang="en-GB"/>
        </a:p>
      </dgm:t>
    </dgm:pt>
    <dgm:pt modelId="{185D7F66-0C81-43E3-B777-26BD6A3320D9}">
      <dgm:prSet/>
      <dgm:spPr/>
      <dgm:t>
        <a:bodyPr/>
        <a:lstStyle/>
        <a:p>
          <a:pPr>
            <a:buFont typeface="Arial" panose="020B0604020202020204" pitchFamily="34" charset="0"/>
            <a:buChar char="•"/>
          </a:pPr>
          <a:r>
            <a:rPr lang="en-GB" b="0" i="0" dirty="0"/>
            <a:t>Automated Testing</a:t>
          </a:r>
        </a:p>
      </dgm:t>
    </dgm:pt>
    <dgm:pt modelId="{DFB9343F-3986-4E06-A113-AFA56457FB64}" type="parTrans" cxnId="{C201FCD1-8942-4E4D-832E-5C1AB569F444}">
      <dgm:prSet/>
      <dgm:spPr/>
      <dgm:t>
        <a:bodyPr/>
        <a:lstStyle/>
        <a:p>
          <a:endParaRPr lang="en-GB"/>
        </a:p>
      </dgm:t>
    </dgm:pt>
    <dgm:pt modelId="{BCA238CC-C41C-4E57-9BF4-620E35AADAD3}" type="sibTrans" cxnId="{C201FCD1-8942-4E4D-832E-5C1AB569F444}">
      <dgm:prSet/>
      <dgm:spPr/>
      <dgm:t>
        <a:bodyPr/>
        <a:lstStyle/>
        <a:p>
          <a:endParaRPr lang="en-GB"/>
        </a:p>
      </dgm:t>
    </dgm:pt>
    <dgm:pt modelId="{2A30213E-B4B2-428C-9C3E-CECAB8DEC2D7}">
      <dgm:prSet/>
      <dgm:spPr/>
      <dgm:t>
        <a:bodyPr/>
        <a:lstStyle/>
        <a:p>
          <a:pPr>
            <a:buFont typeface="Arial" panose="020B0604020202020204" pitchFamily="34" charset="0"/>
            <a:buChar char="•"/>
          </a:pPr>
          <a:r>
            <a:rPr lang="en-GB" b="0" i="0"/>
            <a:t>Product driven development</a:t>
          </a:r>
        </a:p>
      </dgm:t>
    </dgm:pt>
    <dgm:pt modelId="{1604D2C8-9210-4BC8-BA4C-5A7D9D3E52B6}" type="parTrans" cxnId="{3B8E7F35-0FE3-4B25-B6C5-5361BAC9D38D}">
      <dgm:prSet/>
      <dgm:spPr/>
      <dgm:t>
        <a:bodyPr/>
        <a:lstStyle/>
        <a:p>
          <a:endParaRPr lang="en-GB"/>
        </a:p>
      </dgm:t>
    </dgm:pt>
    <dgm:pt modelId="{2F6E4AB4-9B04-48A3-B14E-144128119E7C}" type="sibTrans" cxnId="{3B8E7F35-0FE3-4B25-B6C5-5361BAC9D38D}">
      <dgm:prSet/>
      <dgm:spPr/>
      <dgm:t>
        <a:bodyPr/>
        <a:lstStyle/>
        <a:p>
          <a:endParaRPr lang="en-GB"/>
        </a:p>
      </dgm:t>
    </dgm:pt>
    <dgm:pt modelId="{762F5496-A2D3-4EA6-8C32-F6FDB8E65989}">
      <dgm:prSet/>
      <dgm:spPr/>
      <dgm:t>
        <a:bodyPr/>
        <a:lstStyle/>
        <a:p>
          <a:pPr>
            <a:buFont typeface="Arial" panose="020B0604020202020204" pitchFamily="34" charset="0"/>
            <a:buChar char="•"/>
          </a:pPr>
          <a:r>
            <a:rPr lang="en-GB" b="0" i="0"/>
            <a:t>Decentralised for operational scale</a:t>
          </a:r>
        </a:p>
      </dgm:t>
    </dgm:pt>
    <dgm:pt modelId="{E1BB7F1A-23BC-4388-8D93-3702C5F6C178}" type="parTrans" cxnId="{D77AF45E-A363-45A0-B11D-CF10EA86CA58}">
      <dgm:prSet/>
      <dgm:spPr/>
      <dgm:t>
        <a:bodyPr/>
        <a:lstStyle/>
        <a:p>
          <a:endParaRPr lang="en-GB"/>
        </a:p>
      </dgm:t>
    </dgm:pt>
    <dgm:pt modelId="{AE7A72B1-4901-402A-999D-DFAFE30D942A}" type="sibTrans" cxnId="{D77AF45E-A363-45A0-B11D-CF10EA86CA58}">
      <dgm:prSet/>
      <dgm:spPr/>
      <dgm:t>
        <a:bodyPr/>
        <a:lstStyle/>
        <a:p>
          <a:endParaRPr lang="en-GB"/>
        </a:p>
      </dgm:t>
    </dgm:pt>
    <dgm:pt modelId="{2A9CB096-797B-4123-80B0-433D53B1F23E}">
      <dgm:prSet/>
      <dgm:spPr/>
      <dgm:t>
        <a:bodyPr/>
        <a:lstStyle/>
        <a:p>
          <a:pPr>
            <a:buFont typeface="Arial" panose="020B0604020202020204" pitchFamily="34" charset="0"/>
            <a:buChar char="•"/>
          </a:pPr>
          <a:r>
            <a:rPr lang="en-GB" b="0" i="0"/>
            <a:t>Advanced automation</a:t>
          </a:r>
        </a:p>
      </dgm:t>
    </dgm:pt>
    <dgm:pt modelId="{6D220E58-1DBA-49F8-981B-90A1166872CF}" type="parTrans" cxnId="{3A46920A-BC86-4AF0-AC92-F4500C65D108}">
      <dgm:prSet/>
      <dgm:spPr/>
      <dgm:t>
        <a:bodyPr/>
        <a:lstStyle/>
        <a:p>
          <a:endParaRPr lang="en-GB"/>
        </a:p>
      </dgm:t>
    </dgm:pt>
    <dgm:pt modelId="{8D4DA17A-3D05-4329-BA61-908222134BAE}" type="sibTrans" cxnId="{3A46920A-BC86-4AF0-AC92-F4500C65D108}">
      <dgm:prSet/>
      <dgm:spPr/>
      <dgm:t>
        <a:bodyPr/>
        <a:lstStyle/>
        <a:p>
          <a:endParaRPr lang="en-GB"/>
        </a:p>
      </dgm:t>
    </dgm:pt>
    <dgm:pt modelId="{E0840004-69DF-41B3-B01C-A33DCEFD3D64}">
      <dgm:prSet/>
      <dgm:spPr/>
      <dgm:t>
        <a:bodyPr/>
        <a:lstStyle/>
        <a:p>
          <a:pPr>
            <a:buFont typeface="Arial" panose="020B0604020202020204" pitchFamily="34" charset="0"/>
            <a:buChar char="•"/>
          </a:pPr>
          <a:r>
            <a:rPr lang="en-GB" b="0" i="0"/>
            <a:t>Ephemeral staging environments</a:t>
          </a:r>
        </a:p>
      </dgm:t>
    </dgm:pt>
    <dgm:pt modelId="{5F157CFB-615D-4C24-BCFA-D80F2A88B418}" type="parTrans" cxnId="{A49B26DF-12C6-41D8-AC98-A7A9F536B9A4}">
      <dgm:prSet/>
      <dgm:spPr/>
      <dgm:t>
        <a:bodyPr/>
        <a:lstStyle/>
        <a:p>
          <a:endParaRPr lang="en-GB"/>
        </a:p>
      </dgm:t>
    </dgm:pt>
    <dgm:pt modelId="{6AA3FFF7-A64C-4595-9E42-E45B9DAAD562}" type="sibTrans" cxnId="{A49B26DF-12C6-41D8-AC98-A7A9F536B9A4}">
      <dgm:prSet/>
      <dgm:spPr/>
      <dgm:t>
        <a:bodyPr/>
        <a:lstStyle/>
        <a:p>
          <a:endParaRPr lang="en-GB"/>
        </a:p>
      </dgm:t>
    </dgm:pt>
    <dgm:pt modelId="{BBCBF8BE-F86D-4D0C-9F31-AB6520DAD0D3}">
      <dgm:prSet/>
      <dgm:spPr/>
      <dgm:t>
        <a:bodyPr/>
        <a:lstStyle/>
        <a:p>
          <a:pPr>
            <a:buFont typeface="Arial" panose="020B0604020202020204" pitchFamily="34" charset="0"/>
            <a:buChar char="•"/>
          </a:pPr>
          <a:r>
            <a:rPr lang="en-GB" b="0" i="0"/>
            <a:t>Competing products for evolution and progress</a:t>
          </a:r>
        </a:p>
      </dgm:t>
    </dgm:pt>
    <dgm:pt modelId="{0B40C1CC-2D6E-4F5A-847A-578327D6EE6D}" type="parTrans" cxnId="{AE55EEF1-E7D6-445F-BC0B-94C84F7F10AD}">
      <dgm:prSet/>
      <dgm:spPr/>
      <dgm:t>
        <a:bodyPr/>
        <a:lstStyle/>
        <a:p>
          <a:endParaRPr lang="en-GB"/>
        </a:p>
      </dgm:t>
    </dgm:pt>
    <dgm:pt modelId="{7CD0D05B-0F67-41C8-9534-4C463CF98D03}" type="sibTrans" cxnId="{AE55EEF1-E7D6-445F-BC0B-94C84F7F10AD}">
      <dgm:prSet/>
      <dgm:spPr/>
      <dgm:t>
        <a:bodyPr/>
        <a:lstStyle/>
        <a:p>
          <a:endParaRPr lang="en-GB"/>
        </a:p>
      </dgm:t>
    </dgm:pt>
    <dgm:pt modelId="{DC2C23D5-27AB-497E-85F1-97764B7E83E0}">
      <dgm:prSet phldrT="[Text]"/>
      <dgm:spPr/>
      <dgm:t>
        <a:bodyPr/>
        <a:lstStyle/>
        <a:p>
          <a:pPr>
            <a:buFont typeface="Arial" panose="020B0604020202020204" pitchFamily="34" charset="0"/>
            <a:buChar char="•"/>
          </a:pPr>
          <a:r>
            <a:rPr lang="en-GB" b="0" i="0"/>
            <a:t>Fully code driven</a:t>
          </a:r>
          <a:endParaRPr lang="en-GB" dirty="0"/>
        </a:p>
      </dgm:t>
    </dgm:pt>
    <dgm:pt modelId="{F99DE176-64EA-4F95-8EE8-502E753E07F1}" type="parTrans" cxnId="{F25168CD-2C9F-4503-9587-5229F7BBA93C}">
      <dgm:prSet/>
      <dgm:spPr/>
      <dgm:t>
        <a:bodyPr/>
        <a:lstStyle/>
        <a:p>
          <a:endParaRPr lang="en-GB"/>
        </a:p>
      </dgm:t>
    </dgm:pt>
    <dgm:pt modelId="{67CF66F7-815A-4D39-B6C2-A9808857C5E3}" type="sibTrans" cxnId="{F25168CD-2C9F-4503-9587-5229F7BBA93C}">
      <dgm:prSet/>
      <dgm:spPr/>
      <dgm:t>
        <a:bodyPr/>
        <a:lstStyle/>
        <a:p>
          <a:endParaRPr lang="en-GB"/>
        </a:p>
      </dgm:t>
    </dgm:pt>
    <dgm:pt modelId="{794A8C6A-6BA3-45CC-8C25-0BE424BAF99A}">
      <dgm:prSet phldrT="[Text]"/>
      <dgm:spPr/>
      <dgm:t>
        <a:bodyPr/>
        <a:lstStyle/>
        <a:p>
          <a:pPr>
            <a:buFont typeface="Arial" panose="020B0604020202020204" pitchFamily="34" charset="0"/>
            <a:buChar char="•"/>
          </a:pPr>
          <a:r>
            <a:rPr lang="en-GB" dirty="0"/>
            <a:t>Strong Engineering approach</a:t>
          </a:r>
        </a:p>
      </dgm:t>
    </dgm:pt>
    <dgm:pt modelId="{ABB7F9E0-542B-4CF5-8720-67810D6FF551}" type="parTrans" cxnId="{CDA034F8-71EC-4717-A156-3B40C8BA0160}">
      <dgm:prSet/>
      <dgm:spPr/>
    </dgm:pt>
    <dgm:pt modelId="{A90DD91C-6430-406B-81AE-BCB2104D96B8}" type="sibTrans" cxnId="{CDA034F8-71EC-4717-A156-3B40C8BA0160}">
      <dgm:prSet/>
      <dgm:spPr/>
    </dgm:pt>
    <dgm:pt modelId="{1CBEF6EF-E533-4D66-9137-0DA0FC2B73F2}" type="pres">
      <dgm:prSet presAssocID="{9DC6D998-21D8-4302-8559-B3BE4BDE56B6}" presName="linearFlow" presStyleCnt="0">
        <dgm:presLayoutVars>
          <dgm:dir/>
          <dgm:animLvl val="lvl"/>
          <dgm:resizeHandles val="exact"/>
        </dgm:presLayoutVars>
      </dgm:prSet>
      <dgm:spPr/>
    </dgm:pt>
    <dgm:pt modelId="{7CF8D84F-661D-4103-903E-99AFDAF1BB55}" type="pres">
      <dgm:prSet presAssocID="{EE80812C-E2D3-48A2-BEF4-B90BAD79C00E}" presName="composite" presStyleCnt="0"/>
      <dgm:spPr/>
    </dgm:pt>
    <dgm:pt modelId="{97066846-BE0A-4878-ADB8-D3EE1EB87021}" type="pres">
      <dgm:prSet presAssocID="{EE80812C-E2D3-48A2-BEF4-B90BAD79C00E}" presName="parTx" presStyleLbl="node1" presStyleIdx="0" presStyleCnt="4">
        <dgm:presLayoutVars>
          <dgm:chMax val="0"/>
          <dgm:chPref val="0"/>
          <dgm:bulletEnabled val="1"/>
        </dgm:presLayoutVars>
      </dgm:prSet>
      <dgm:spPr/>
    </dgm:pt>
    <dgm:pt modelId="{4704C183-6446-4B6D-9BB2-22DE648B83C4}" type="pres">
      <dgm:prSet presAssocID="{EE80812C-E2D3-48A2-BEF4-B90BAD79C00E}" presName="parSh" presStyleLbl="node1" presStyleIdx="0" presStyleCnt="4"/>
      <dgm:spPr/>
    </dgm:pt>
    <dgm:pt modelId="{D746A14A-C467-49FF-B757-086C43A0266F}" type="pres">
      <dgm:prSet presAssocID="{EE80812C-E2D3-48A2-BEF4-B90BAD79C00E}" presName="desTx" presStyleLbl="fgAcc1" presStyleIdx="0" presStyleCnt="4">
        <dgm:presLayoutVars>
          <dgm:bulletEnabled val="1"/>
        </dgm:presLayoutVars>
      </dgm:prSet>
      <dgm:spPr/>
    </dgm:pt>
    <dgm:pt modelId="{721916B7-DF0E-4E80-BB9E-5D9AEF9E605A}" type="pres">
      <dgm:prSet presAssocID="{97711EE3-F055-444F-A25B-901AB5669ECC}" presName="sibTrans" presStyleLbl="sibTrans2D1" presStyleIdx="0" presStyleCnt="3"/>
      <dgm:spPr/>
    </dgm:pt>
    <dgm:pt modelId="{F50AB4CE-D23F-4479-BA8D-94AAA601E991}" type="pres">
      <dgm:prSet presAssocID="{97711EE3-F055-444F-A25B-901AB5669ECC}" presName="connTx" presStyleLbl="sibTrans2D1" presStyleIdx="0" presStyleCnt="3"/>
      <dgm:spPr/>
    </dgm:pt>
    <dgm:pt modelId="{72218DFC-66D8-4738-9CA2-9A2E0E721D42}" type="pres">
      <dgm:prSet presAssocID="{F70F59EA-A4C8-4FA5-90CE-F052E9AD38A1}" presName="composite" presStyleCnt="0"/>
      <dgm:spPr/>
    </dgm:pt>
    <dgm:pt modelId="{2DD929F2-993C-43B4-9AB8-93B0FF365E2D}" type="pres">
      <dgm:prSet presAssocID="{F70F59EA-A4C8-4FA5-90CE-F052E9AD38A1}" presName="parTx" presStyleLbl="node1" presStyleIdx="0" presStyleCnt="4">
        <dgm:presLayoutVars>
          <dgm:chMax val="0"/>
          <dgm:chPref val="0"/>
          <dgm:bulletEnabled val="1"/>
        </dgm:presLayoutVars>
      </dgm:prSet>
      <dgm:spPr/>
    </dgm:pt>
    <dgm:pt modelId="{8DC3ABA3-EE30-4E2D-9474-C2485D723E42}" type="pres">
      <dgm:prSet presAssocID="{F70F59EA-A4C8-4FA5-90CE-F052E9AD38A1}" presName="parSh" presStyleLbl="node1" presStyleIdx="1" presStyleCnt="4"/>
      <dgm:spPr/>
    </dgm:pt>
    <dgm:pt modelId="{D25EE3AD-699B-45C3-B5BB-6BC14B45BA91}" type="pres">
      <dgm:prSet presAssocID="{F70F59EA-A4C8-4FA5-90CE-F052E9AD38A1}" presName="desTx" presStyleLbl="fgAcc1" presStyleIdx="1" presStyleCnt="4">
        <dgm:presLayoutVars>
          <dgm:bulletEnabled val="1"/>
        </dgm:presLayoutVars>
      </dgm:prSet>
      <dgm:spPr/>
    </dgm:pt>
    <dgm:pt modelId="{1507FDED-E294-4A43-8C73-E0EA66CF7ECC}" type="pres">
      <dgm:prSet presAssocID="{91E08CAF-F847-401B-BF06-BE63C658553A}" presName="sibTrans" presStyleLbl="sibTrans2D1" presStyleIdx="1" presStyleCnt="3"/>
      <dgm:spPr/>
    </dgm:pt>
    <dgm:pt modelId="{E32D95EC-A8F2-4820-83E2-E1C7A973300C}" type="pres">
      <dgm:prSet presAssocID="{91E08CAF-F847-401B-BF06-BE63C658553A}" presName="connTx" presStyleLbl="sibTrans2D1" presStyleIdx="1" presStyleCnt="3"/>
      <dgm:spPr/>
    </dgm:pt>
    <dgm:pt modelId="{4DEB6D94-D3F0-4004-B48C-EA1D89CCAFA0}" type="pres">
      <dgm:prSet presAssocID="{DF0BDA36-AA38-4C65-BF55-0C6F25A700AF}" presName="composite" presStyleCnt="0"/>
      <dgm:spPr/>
    </dgm:pt>
    <dgm:pt modelId="{19CD6076-C2B8-4B58-8622-3D2B7BCDB3F5}" type="pres">
      <dgm:prSet presAssocID="{DF0BDA36-AA38-4C65-BF55-0C6F25A700AF}" presName="parTx" presStyleLbl="node1" presStyleIdx="1" presStyleCnt="4">
        <dgm:presLayoutVars>
          <dgm:chMax val="0"/>
          <dgm:chPref val="0"/>
          <dgm:bulletEnabled val="1"/>
        </dgm:presLayoutVars>
      </dgm:prSet>
      <dgm:spPr/>
    </dgm:pt>
    <dgm:pt modelId="{30440F33-BA8A-4171-B7E3-41FE4D0840C2}" type="pres">
      <dgm:prSet presAssocID="{DF0BDA36-AA38-4C65-BF55-0C6F25A700AF}" presName="parSh" presStyleLbl="node1" presStyleIdx="2" presStyleCnt="4"/>
      <dgm:spPr/>
    </dgm:pt>
    <dgm:pt modelId="{FC6FE3C2-1228-4AA5-9CC3-8BF43325AABF}" type="pres">
      <dgm:prSet presAssocID="{DF0BDA36-AA38-4C65-BF55-0C6F25A700AF}" presName="desTx" presStyleLbl="fgAcc1" presStyleIdx="2" presStyleCnt="4">
        <dgm:presLayoutVars>
          <dgm:bulletEnabled val="1"/>
        </dgm:presLayoutVars>
      </dgm:prSet>
      <dgm:spPr/>
    </dgm:pt>
    <dgm:pt modelId="{CACEAF0D-A659-4BDE-9F68-2C89F8A64DCC}" type="pres">
      <dgm:prSet presAssocID="{8958408C-449C-4A27-A293-3AB1CD0BEE3F}" presName="sibTrans" presStyleLbl="sibTrans2D1" presStyleIdx="2" presStyleCnt="3"/>
      <dgm:spPr/>
    </dgm:pt>
    <dgm:pt modelId="{96C13A0C-4C21-4270-9210-238BD467087C}" type="pres">
      <dgm:prSet presAssocID="{8958408C-449C-4A27-A293-3AB1CD0BEE3F}" presName="connTx" presStyleLbl="sibTrans2D1" presStyleIdx="2" presStyleCnt="3"/>
      <dgm:spPr/>
    </dgm:pt>
    <dgm:pt modelId="{FFB2B66E-1079-4385-96F4-4B33E22AAE5C}" type="pres">
      <dgm:prSet presAssocID="{A0CA2FA2-5ACB-4C42-9E8E-37324B057F4B}" presName="composite" presStyleCnt="0"/>
      <dgm:spPr/>
    </dgm:pt>
    <dgm:pt modelId="{0BAF5E9A-C562-4478-883D-ADD1CFC03997}" type="pres">
      <dgm:prSet presAssocID="{A0CA2FA2-5ACB-4C42-9E8E-37324B057F4B}" presName="parTx" presStyleLbl="node1" presStyleIdx="2" presStyleCnt="4">
        <dgm:presLayoutVars>
          <dgm:chMax val="0"/>
          <dgm:chPref val="0"/>
          <dgm:bulletEnabled val="1"/>
        </dgm:presLayoutVars>
      </dgm:prSet>
      <dgm:spPr/>
    </dgm:pt>
    <dgm:pt modelId="{2E0188B1-8E6B-4F53-BD41-2ECA6C52ADA8}" type="pres">
      <dgm:prSet presAssocID="{A0CA2FA2-5ACB-4C42-9E8E-37324B057F4B}" presName="parSh" presStyleLbl="node1" presStyleIdx="3" presStyleCnt="4"/>
      <dgm:spPr/>
    </dgm:pt>
    <dgm:pt modelId="{2DE5A7AA-B5A4-41C8-BAC3-5EFBB897271F}" type="pres">
      <dgm:prSet presAssocID="{A0CA2FA2-5ACB-4C42-9E8E-37324B057F4B}" presName="desTx" presStyleLbl="fgAcc1" presStyleIdx="3" presStyleCnt="4">
        <dgm:presLayoutVars>
          <dgm:bulletEnabled val="1"/>
        </dgm:presLayoutVars>
      </dgm:prSet>
      <dgm:spPr/>
    </dgm:pt>
  </dgm:ptLst>
  <dgm:cxnLst>
    <dgm:cxn modelId="{9D419705-A5A2-4CCE-BD10-B240ECAC1849}" srcId="{B19A698C-A8DF-416D-9ADB-1115B61BBBE5}" destId="{BC5029DB-4048-4543-95F5-182DD567BACE}" srcOrd="0" destOrd="0" parTransId="{AA90A25B-047A-4393-8201-C93EEDA2608F}" sibTransId="{4D8B2E45-CE03-4B68-ACA9-D1D91BF44AF4}"/>
    <dgm:cxn modelId="{36954809-D40E-4597-A039-2A0C76FFAC4A}" srcId="{B4EE9DFF-A6C0-42B6-AC3C-DCAAF77AFF57}" destId="{29FDF6AD-6CE8-4C97-A37E-F492417A27AE}" srcOrd="2" destOrd="0" parTransId="{AFB48432-957F-43FE-8BED-2874C4E1EA63}" sibTransId="{C118BC76-9D24-4A08-9C1E-844FDE9D24A4}"/>
    <dgm:cxn modelId="{175C1D0A-24AD-4E9A-9FFB-CCC219885C0B}" srcId="{530F34A8-2075-48DD-99CA-75EB1ADFAE14}" destId="{C9AF570D-EFBE-4BDB-80FA-0CEB2FC2CFCD}" srcOrd="2" destOrd="0" parTransId="{27CF4D63-F4F9-4788-936A-118B990213FE}" sibTransId="{368E4657-4967-47BA-B3C6-56501E358F6E}"/>
    <dgm:cxn modelId="{3A46920A-BC86-4AF0-AC92-F4500C65D108}" srcId="{B19A698C-A8DF-416D-9ADB-1115B61BBBE5}" destId="{2A9CB096-797B-4123-80B0-433D53B1F23E}" srcOrd="5" destOrd="0" parTransId="{6D220E58-1DBA-49F8-981B-90A1166872CF}" sibTransId="{8D4DA17A-3D05-4329-BA61-908222134BAE}"/>
    <dgm:cxn modelId="{3151F40D-067F-4CE5-863A-86D4475182AD}" type="presOf" srcId="{98197EAE-CC87-48D5-BE91-B3DBF769353C}" destId="{D25EE3AD-699B-45C3-B5BB-6BC14B45BA91}" srcOrd="0" destOrd="2" presId="urn:microsoft.com/office/officeart/2005/8/layout/process3"/>
    <dgm:cxn modelId="{FF2D620F-9B5D-41E3-B887-E08ECA75A036}" type="presOf" srcId="{91E08CAF-F847-401B-BF06-BE63C658553A}" destId="{E32D95EC-A8F2-4820-83E2-E1C7A973300C}" srcOrd="1" destOrd="0" presId="urn:microsoft.com/office/officeart/2005/8/layout/process3"/>
    <dgm:cxn modelId="{B6E35E11-380A-4715-A8E4-4F8EE3E05F80}" srcId="{530F34A8-2075-48DD-99CA-75EB1ADFAE14}" destId="{60021E5F-9B62-4467-A242-BAC8546BAE4B}" srcOrd="8" destOrd="0" parTransId="{3F367A59-244A-4D25-81F2-CACE88EB4578}" sibTransId="{1F7E273E-3DD5-4E0E-866A-24E5884D1F94}"/>
    <dgm:cxn modelId="{72DF7A13-8488-4883-BE2B-C4286B0D0DEF}" type="presOf" srcId="{EE59DF8D-2702-401E-9871-81835228DA31}" destId="{D25EE3AD-699B-45C3-B5BB-6BC14B45BA91}" srcOrd="0" destOrd="1" presId="urn:microsoft.com/office/officeart/2005/8/layout/process3"/>
    <dgm:cxn modelId="{B526E318-D00A-4C01-82D7-5FDE0B8B4855}" type="presOf" srcId="{E7CD3707-D695-4985-A58D-8FD33B4E3726}" destId="{D25EE3AD-699B-45C3-B5BB-6BC14B45BA91}" srcOrd="0" destOrd="6" presId="urn:microsoft.com/office/officeart/2005/8/layout/process3"/>
    <dgm:cxn modelId="{B4443C1C-EE82-4BF1-BD2A-245C07152365}" srcId="{530F34A8-2075-48DD-99CA-75EB1ADFAE14}" destId="{EE59DF8D-2702-401E-9871-81835228DA31}" srcOrd="0" destOrd="0" parTransId="{AE7D3B79-B8AE-490A-93B6-1EA3A38F62C5}" sibTransId="{D7D6506C-3485-40BB-8ACF-8495BDAEB240}"/>
    <dgm:cxn modelId="{A20CC520-149D-4888-8565-BFDCC795C563}" type="presOf" srcId="{BBCBF8BE-F86D-4D0C-9F31-AB6520DAD0D3}" destId="{FC6FE3C2-1228-4AA5-9CC3-8BF43325AABF}" srcOrd="0" destOrd="8" presId="urn:microsoft.com/office/officeart/2005/8/layout/process3"/>
    <dgm:cxn modelId="{D2F3152D-8419-4548-9CA2-AC9682D205E0}" type="presOf" srcId="{530F34A8-2075-48DD-99CA-75EB1ADFAE14}" destId="{D25EE3AD-699B-45C3-B5BB-6BC14B45BA91}" srcOrd="0" destOrd="0" presId="urn:microsoft.com/office/officeart/2005/8/layout/process3"/>
    <dgm:cxn modelId="{9D73462F-2ECB-4E9E-B790-E87C238CF307}" type="presOf" srcId="{5412DE32-48C4-40E5-A4B9-E27E84C303C7}" destId="{D25EE3AD-699B-45C3-B5BB-6BC14B45BA91}" srcOrd="0" destOrd="4" presId="urn:microsoft.com/office/officeart/2005/8/layout/process3"/>
    <dgm:cxn modelId="{CDD36F31-4C90-4AED-98FD-99F01805F2C7}" type="presOf" srcId="{60021E5F-9B62-4467-A242-BAC8546BAE4B}" destId="{D25EE3AD-699B-45C3-B5BB-6BC14B45BA91}" srcOrd="0" destOrd="9" presId="urn:microsoft.com/office/officeart/2005/8/layout/process3"/>
    <dgm:cxn modelId="{9C56E033-6293-4CA0-9AC3-20694CC8DF74}" type="presOf" srcId="{322A1F57-7621-407C-800F-78DDFAD16788}" destId="{D746A14A-C467-49FF-B757-086C43A0266F}" srcOrd="0" destOrd="2" presId="urn:microsoft.com/office/officeart/2005/8/layout/process3"/>
    <dgm:cxn modelId="{3B8E7F35-0FE3-4B25-B6C5-5361BAC9D38D}" srcId="{B19A698C-A8DF-416D-9ADB-1115B61BBBE5}" destId="{2A30213E-B4B2-428C-9C3E-CECAB8DEC2D7}" srcOrd="3" destOrd="0" parTransId="{1604D2C8-9210-4BC8-BA4C-5A7D9D3E52B6}" sibTransId="{2F6E4AB4-9B04-48A3-B14E-144128119E7C}"/>
    <dgm:cxn modelId="{F492933B-C34D-4DCD-9A06-8EEC3BAECC49}" type="presOf" srcId="{185D7F66-0C81-43E3-B777-26BD6A3320D9}" destId="{FC6FE3C2-1228-4AA5-9CC3-8BF43325AABF}" srcOrd="0" destOrd="3" presId="urn:microsoft.com/office/officeart/2005/8/layout/process3"/>
    <dgm:cxn modelId="{D77AF45E-A363-45A0-B11D-CF10EA86CA58}" srcId="{B19A698C-A8DF-416D-9ADB-1115B61BBBE5}" destId="{762F5496-A2D3-4EA6-8C32-F6FDB8E65989}" srcOrd="4" destOrd="0" parTransId="{E1BB7F1A-23BC-4388-8D93-3702C5F6C178}" sibTransId="{AE7A72B1-4901-402A-999D-DFAFE30D942A}"/>
    <dgm:cxn modelId="{B2235A5F-F801-4BAF-9DBB-56F96C973A02}" srcId="{9DC6D998-21D8-4302-8559-B3BE4BDE56B6}" destId="{F70F59EA-A4C8-4FA5-90CE-F052E9AD38A1}" srcOrd="1" destOrd="0" parTransId="{DA6382E9-B82D-48F1-8B0C-0237A3B924F0}" sibTransId="{91E08CAF-F847-401B-BF06-BE63C658553A}"/>
    <dgm:cxn modelId="{CF570145-9BCA-4178-9364-85746D80CD96}" type="presOf" srcId="{EE80812C-E2D3-48A2-BEF4-B90BAD79C00E}" destId="{97066846-BE0A-4878-ADB8-D3EE1EB87021}" srcOrd="0" destOrd="0" presId="urn:microsoft.com/office/officeart/2005/8/layout/process3"/>
    <dgm:cxn modelId="{6F449D47-B854-480F-AC6A-68500C2B9E95}" type="presOf" srcId="{A0CA2FA2-5ACB-4C42-9E8E-37324B057F4B}" destId="{2E0188B1-8E6B-4F53-BD41-2ECA6C52ADA8}" srcOrd="1" destOrd="0" presId="urn:microsoft.com/office/officeart/2005/8/layout/process3"/>
    <dgm:cxn modelId="{A183816E-79A3-4AD3-8ABD-0D9B631CE1AB}" srcId="{530F34A8-2075-48DD-99CA-75EB1ADFAE14}" destId="{5412DE32-48C4-40E5-A4B9-E27E84C303C7}" srcOrd="3" destOrd="0" parTransId="{5B02A972-F144-44D7-B971-24C1C4A0FF0D}" sibTransId="{E2B58FA6-A381-4FF8-94EE-55B4273C3E72}"/>
    <dgm:cxn modelId="{E6E74570-52F0-4E31-81AD-5F8047849073}" type="presOf" srcId="{9DC6D998-21D8-4302-8559-B3BE4BDE56B6}" destId="{1CBEF6EF-E533-4D66-9137-0DA0FC2B73F2}" srcOrd="0" destOrd="0" presId="urn:microsoft.com/office/officeart/2005/8/layout/process3"/>
    <dgm:cxn modelId="{4D007B50-8C48-46AA-B1B0-F70F53A98ED1}" type="presOf" srcId="{DF0BDA36-AA38-4C65-BF55-0C6F25A700AF}" destId="{19CD6076-C2B8-4B58-8622-3D2B7BCDB3F5}" srcOrd="0" destOrd="0" presId="urn:microsoft.com/office/officeart/2005/8/layout/process3"/>
    <dgm:cxn modelId="{89915774-33BA-4970-8B89-0F1B3060338B}" type="presOf" srcId="{97711EE3-F055-444F-A25B-901AB5669ECC}" destId="{F50AB4CE-D23F-4479-BA8D-94AAA601E991}" srcOrd="1" destOrd="0" presId="urn:microsoft.com/office/officeart/2005/8/layout/process3"/>
    <dgm:cxn modelId="{22CF7377-60DC-4819-A192-2D58F32FA22B}" srcId="{530F34A8-2075-48DD-99CA-75EB1ADFAE14}" destId="{35D6DAF2-3648-479E-B942-635D0B4B5150}" srcOrd="4" destOrd="0" parTransId="{46880C65-D46E-4DB1-8D5C-C8E6F6D2CDFC}" sibTransId="{9443DA4B-5DDC-4033-B2BB-A4200CFDE1AA}"/>
    <dgm:cxn modelId="{482C137C-0BAF-46ED-A96B-213548E536B5}" srcId="{B4EE9DFF-A6C0-42B6-AC3C-DCAAF77AFF57}" destId="{9747325D-0860-4F9C-8B92-67546C18A9FE}" srcOrd="3" destOrd="0" parTransId="{BF6878D2-D756-40C2-B67A-8F946D582234}" sibTransId="{E9D88CCD-01C2-4866-9E0C-5FF2A6AB747C}"/>
    <dgm:cxn modelId="{2009917E-C8FE-44E4-ACB4-4324A8276128}" srcId="{DF0BDA36-AA38-4C65-BF55-0C6F25A700AF}" destId="{B19A698C-A8DF-416D-9ADB-1115B61BBBE5}" srcOrd="0" destOrd="0" parTransId="{59E51789-7335-4E15-BB4E-E7B893C8E53F}" sibTransId="{F5C47E0E-53BF-440D-90A5-AA705BBA90DD}"/>
    <dgm:cxn modelId="{27CBA47E-F311-468A-9BAF-5C6EBB955246}" srcId="{530F34A8-2075-48DD-99CA-75EB1ADFAE14}" destId="{8931A73E-7941-4FC4-B5C0-B59C62FEC60A}" srcOrd="6" destOrd="0" parTransId="{AF6C69E6-126C-4C04-A7CF-C9E5657C7726}" sibTransId="{422887CD-4A5B-4EE5-A90E-2026BC80920C}"/>
    <dgm:cxn modelId="{B1B03A82-EA12-46BE-A68A-83A7F3B1625F}" type="presOf" srcId="{DF0BDA36-AA38-4C65-BF55-0C6F25A700AF}" destId="{30440F33-BA8A-4171-B7E3-41FE4D0840C2}" srcOrd="1" destOrd="0" presId="urn:microsoft.com/office/officeart/2005/8/layout/process3"/>
    <dgm:cxn modelId="{68C00685-A0B2-4D22-830C-94AE36EACA75}" type="presOf" srcId="{96D71D5B-F971-4CFC-99C6-4614481EF068}" destId="{2DE5A7AA-B5A4-41C8-BAC3-5EFBB897271F}" srcOrd="0" destOrd="0" presId="urn:microsoft.com/office/officeart/2005/8/layout/process3"/>
    <dgm:cxn modelId="{FBFFBE89-A51D-4BE8-B90E-38F095C660BD}" srcId="{9DC6D998-21D8-4302-8559-B3BE4BDE56B6}" destId="{A0CA2FA2-5ACB-4C42-9E8E-37324B057F4B}" srcOrd="3" destOrd="0" parTransId="{92138A1D-00D9-4DC5-A78E-7D883D895509}" sibTransId="{FE0DC6C6-AD85-462A-AF26-8FFA1E94780F}"/>
    <dgm:cxn modelId="{E33D158A-B677-4512-B613-6C546393696B}" type="presOf" srcId="{A0CA2FA2-5ACB-4C42-9E8E-37324B057F4B}" destId="{0BAF5E9A-C562-4478-883D-ADD1CFC03997}" srcOrd="0" destOrd="0" presId="urn:microsoft.com/office/officeart/2005/8/layout/process3"/>
    <dgm:cxn modelId="{FDD16B90-CA6A-410A-8D74-22B9D7B2E5BC}" type="presOf" srcId="{2A9CB096-797B-4123-80B0-433D53B1F23E}" destId="{FC6FE3C2-1228-4AA5-9CC3-8BF43325AABF}" srcOrd="0" destOrd="6" presId="urn:microsoft.com/office/officeart/2005/8/layout/process3"/>
    <dgm:cxn modelId="{409B7092-2EE9-4485-A2F7-F47B00553121}" srcId="{9DC6D998-21D8-4302-8559-B3BE4BDE56B6}" destId="{EE80812C-E2D3-48A2-BEF4-B90BAD79C00E}" srcOrd="0" destOrd="0" parTransId="{BA59B165-783B-404F-B700-FCC6256DC3B1}" sibTransId="{97711EE3-F055-444F-A25B-901AB5669ECC}"/>
    <dgm:cxn modelId="{A3A97A93-0A6F-430A-87FF-3D7248D88C91}" type="presOf" srcId="{8958408C-449C-4A27-A293-3AB1CD0BEE3F}" destId="{CACEAF0D-A659-4BDE-9F68-2C89F8A64DCC}" srcOrd="0" destOrd="0" presId="urn:microsoft.com/office/officeart/2005/8/layout/process3"/>
    <dgm:cxn modelId="{8E079C94-2420-4F4B-98FC-51A12F70FF72}" type="presOf" srcId="{B4EE9DFF-A6C0-42B6-AC3C-DCAAF77AFF57}" destId="{D746A14A-C467-49FF-B757-086C43A0266F}" srcOrd="0" destOrd="0" presId="urn:microsoft.com/office/officeart/2005/8/layout/process3"/>
    <dgm:cxn modelId="{FC9EC19D-C520-494E-8D9C-A455495E6385}" type="presOf" srcId="{F70F59EA-A4C8-4FA5-90CE-F052E9AD38A1}" destId="{2DD929F2-993C-43B4-9AB8-93B0FF365E2D}" srcOrd="0" destOrd="0" presId="urn:microsoft.com/office/officeart/2005/8/layout/process3"/>
    <dgm:cxn modelId="{2326229F-A1EA-4536-BFF5-08FF375E83A3}" srcId="{EE80812C-E2D3-48A2-BEF4-B90BAD79C00E}" destId="{B4EE9DFF-A6C0-42B6-AC3C-DCAAF77AFF57}" srcOrd="0" destOrd="0" parTransId="{9EB6D0C9-ABDD-4EDE-8333-4D63CC92C838}" sibTransId="{980DF8D6-1DB6-4360-B791-1C63C0F13C05}"/>
    <dgm:cxn modelId="{9AC493A0-DBA0-4C5D-A8D1-2F27A0480913}" srcId="{530F34A8-2075-48DD-99CA-75EB1ADFAE14}" destId="{E7CD3707-D695-4985-A58D-8FD33B4E3726}" srcOrd="5" destOrd="0" parTransId="{09F1FC36-F389-4BA6-B215-32A54688581F}" sibTransId="{A1E1BF63-7386-4EE0-AAA5-7136C7886270}"/>
    <dgm:cxn modelId="{4C2745A2-7A57-4390-B467-4F2E0091D84F}" srcId="{530F34A8-2075-48DD-99CA-75EB1ADFAE14}" destId="{98197EAE-CC87-48D5-BE91-B3DBF769353C}" srcOrd="1" destOrd="0" parTransId="{14B39FEE-B8EA-4545-B4FC-8E8D74BEE0AE}" sibTransId="{530AB5BD-8586-471F-92BA-60E8643ED219}"/>
    <dgm:cxn modelId="{92A99EA2-3553-4558-B728-4EFCE1995833}" srcId="{530F34A8-2075-48DD-99CA-75EB1ADFAE14}" destId="{C9DBACD0-313B-455F-992B-0989A167EACA}" srcOrd="7" destOrd="0" parTransId="{B4061412-2E74-4979-926D-3E3709233D42}" sibTransId="{0984C57D-AF95-4A8E-9441-511699D7DD8F}"/>
    <dgm:cxn modelId="{FEB3EAA4-1BD2-4072-B29F-AC6C82D09104}" srcId="{F70F59EA-A4C8-4FA5-90CE-F052E9AD38A1}" destId="{530F34A8-2075-48DD-99CA-75EB1ADFAE14}" srcOrd="0" destOrd="0" parTransId="{EC429CDA-8782-4FBA-8378-2D33ACDA0DFB}" sibTransId="{BF7E2629-5E79-407C-87DD-165DE4937589}"/>
    <dgm:cxn modelId="{C1A7EAAB-6227-432D-B1F9-F3E380E999AB}" srcId="{9DC6D998-21D8-4302-8559-B3BE4BDE56B6}" destId="{DF0BDA36-AA38-4C65-BF55-0C6F25A700AF}" srcOrd="2" destOrd="0" parTransId="{E9656610-7DBF-48D1-9FD5-F053DDBF0BFA}" sibTransId="{8958408C-449C-4A27-A293-3AB1CD0BEE3F}"/>
    <dgm:cxn modelId="{9171FCAE-DA41-4EC8-B903-B9EE17C8A061}" type="presOf" srcId="{C9AF570D-EFBE-4BDB-80FA-0CEB2FC2CFCD}" destId="{D25EE3AD-699B-45C3-B5BB-6BC14B45BA91}" srcOrd="0" destOrd="3" presId="urn:microsoft.com/office/officeart/2005/8/layout/process3"/>
    <dgm:cxn modelId="{41F544BA-F914-4B9C-A721-AF0F67F140FC}" type="presOf" srcId="{8958408C-449C-4A27-A293-3AB1CD0BEE3F}" destId="{96C13A0C-4C21-4270-9210-238BD467087C}" srcOrd="1" destOrd="0" presId="urn:microsoft.com/office/officeart/2005/8/layout/process3"/>
    <dgm:cxn modelId="{485E76C0-FB02-42E0-81E0-CB963B55D8ED}" type="presOf" srcId="{BC5029DB-4048-4543-95F5-182DD567BACE}" destId="{FC6FE3C2-1228-4AA5-9CC3-8BF43325AABF}" srcOrd="0" destOrd="1" presId="urn:microsoft.com/office/officeart/2005/8/layout/process3"/>
    <dgm:cxn modelId="{20B51EC1-7D46-4A9F-B0EF-1EFDA7BC4DE6}" type="presOf" srcId="{9747325D-0860-4F9C-8B92-67546C18A9FE}" destId="{D746A14A-C467-49FF-B757-086C43A0266F}" srcOrd="0" destOrd="4" presId="urn:microsoft.com/office/officeart/2005/8/layout/process3"/>
    <dgm:cxn modelId="{0BFE36C3-86D4-4836-8AEA-E73943E50CA4}" type="presOf" srcId="{762F5496-A2D3-4EA6-8C32-F6FDB8E65989}" destId="{FC6FE3C2-1228-4AA5-9CC3-8BF43325AABF}" srcOrd="0" destOrd="5" presId="urn:microsoft.com/office/officeart/2005/8/layout/process3"/>
    <dgm:cxn modelId="{63C7A7C6-89B6-4109-9B27-D45DA1D9C12B}" type="presOf" srcId="{29FDF6AD-6CE8-4C97-A37E-F492417A27AE}" destId="{D746A14A-C467-49FF-B757-086C43A0266F}" srcOrd="0" destOrd="3" presId="urn:microsoft.com/office/officeart/2005/8/layout/process3"/>
    <dgm:cxn modelId="{C91F21CA-C79D-425B-A4AA-364E54A0480C}" type="presOf" srcId="{8931A73E-7941-4FC4-B5C0-B59C62FEC60A}" destId="{D25EE3AD-699B-45C3-B5BB-6BC14B45BA91}" srcOrd="0" destOrd="7" presId="urn:microsoft.com/office/officeart/2005/8/layout/process3"/>
    <dgm:cxn modelId="{F25168CD-2C9F-4503-9587-5229F7BBA93C}" srcId="{96D71D5B-F971-4CFC-99C6-4614481EF068}" destId="{DC2C23D5-27AB-497E-85F1-97764B7E83E0}" srcOrd="0" destOrd="0" parTransId="{F99DE176-64EA-4F95-8EE8-502E753E07F1}" sibTransId="{67CF66F7-815A-4D39-B6C2-A9808857C5E3}"/>
    <dgm:cxn modelId="{C201FCD1-8942-4E4D-832E-5C1AB569F444}" srcId="{B19A698C-A8DF-416D-9ADB-1115B61BBBE5}" destId="{185D7F66-0C81-43E3-B777-26BD6A3320D9}" srcOrd="2" destOrd="0" parTransId="{DFB9343F-3986-4E06-A113-AFA56457FB64}" sibTransId="{BCA238CC-C41C-4E57-9BF4-620E35AADAD3}"/>
    <dgm:cxn modelId="{36F16ED4-8230-4F7A-A3D3-A449B4E21F05}" type="presOf" srcId="{23DDFC02-F23D-4E04-BBEB-36F1FAF7EBC8}" destId="{D746A14A-C467-49FF-B757-086C43A0266F}" srcOrd="0" destOrd="1" presId="urn:microsoft.com/office/officeart/2005/8/layout/process3"/>
    <dgm:cxn modelId="{3ABEC9D9-952B-47B3-AF3B-9A7DB399E370}" srcId="{B4EE9DFF-A6C0-42B6-AC3C-DCAAF77AFF57}" destId="{322A1F57-7621-407C-800F-78DDFAD16788}" srcOrd="1" destOrd="0" parTransId="{E4BF0878-22E5-4060-9554-F836B4ABE044}" sibTransId="{CA945F46-5DF3-4D65-9F50-9A041E005588}"/>
    <dgm:cxn modelId="{586362DB-F22B-44C5-A932-CA21162BACA0}" type="presOf" srcId="{794A8C6A-6BA3-45CC-8C25-0BE424BAF99A}" destId="{FC6FE3C2-1228-4AA5-9CC3-8BF43325AABF}" srcOrd="0" destOrd="2" presId="urn:microsoft.com/office/officeart/2005/8/layout/process3"/>
    <dgm:cxn modelId="{877C31DC-CA00-4E44-9472-E20CC860E643}" type="presOf" srcId="{EE80812C-E2D3-48A2-BEF4-B90BAD79C00E}" destId="{4704C183-6446-4B6D-9BB2-22DE648B83C4}" srcOrd="1" destOrd="0" presId="urn:microsoft.com/office/officeart/2005/8/layout/process3"/>
    <dgm:cxn modelId="{A49B26DF-12C6-41D8-AC98-A7A9F536B9A4}" srcId="{B19A698C-A8DF-416D-9ADB-1115B61BBBE5}" destId="{E0840004-69DF-41B3-B01C-A33DCEFD3D64}" srcOrd="6" destOrd="0" parTransId="{5F157CFB-615D-4C24-BCFA-D80F2A88B418}" sibTransId="{6AA3FFF7-A64C-4595-9E42-E45B9DAAD562}"/>
    <dgm:cxn modelId="{997181DF-7DC5-43BC-8187-A7FC55E4310D}" type="presOf" srcId="{C9DBACD0-313B-455F-992B-0989A167EACA}" destId="{D25EE3AD-699B-45C3-B5BB-6BC14B45BA91}" srcOrd="0" destOrd="8" presId="urn:microsoft.com/office/officeart/2005/8/layout/process3"/>
    <dgm:cxn modelId="{8CDFF7E0-05D2-4E48-BA3B-49F1F35A1778}" type="presOf" srcId="{35D6DAF2-3648-479E-B942-635D0B4B5150}" destId="{D25EE3AD-699B-45C3-B5BB-6BC14B45BA91}" srcOrd="0" destOrd="5" presId="urn:microsoft.com/office/officeart/2005/8/layout/process3"/>
    <dgm:cxn modelId="{C02F12E2-BEC2-4362-A897-FC5902BEAF31}" type="presOf" srcId="{91E08CAF-F847-401B-BF06-BE63C658553A}" destId="{1507FDED-E294-4A43-8C73-E0EA66CF7ECC}" srcOrd="0" destOrd="0" presId="urn:microsoft.com/office/officeart/2005/8/layout/process3"/>
    <dgm:cxn modelId="{CA9628E7-2DFA-4F36-8912-5DB186AF6D87}" type="presOf" srcId="{E0840004-69DF-41B3-B01C-A33DCEFD3D64}" destId="{FC6FE3C2-1228-4AA5-9CC3-8BF43325AABF}" srcOrd="0" destOrd="7" presId="urn:microsoft.com/office/officeart/2005/8/layout/process3"/>
    <dgm:cxn modelId="{28676FEE-1953-4A90-B24F-5795D380F45E}" type="presOf" srcId="{DC2C23D5-27AB-497E-85F1-97764B7E83E0}" destId="{2DE5A7AA-B5A4-41C8-BAC3-5EFBB897271F}" srcOrd="0" destOrd="1" presId="urn:microsoft.com/office/officeart/2005/8/layout/process3"/>
    <dgm:cxn modelId="{48DC80EE-843A-4C4E-B52E-60345D7928CA}" srcId="{B4EE9DFF-A6C0-42B6-AC3C-DCAAF77AFF57}" destId="{23DDFC02-F23D-4E04-BBEB-36F1FAF7EBC8}" srcOrd="0" destOrd="0" parTransId="{3BA1B561-BFAB-4D8E-9D67-4E693E65C255}" sibTransId="{1880481F-0D18-41B2-AEAE-EDA3C60C0340}"/>
    <dgm:cxn modelId="{898016EF-2171-4588-B2FF-D9A312F3FEDE}" srcId="{A0CA2FA2-5ACB-4C42-9E8E-37324B057F4B}" destId="{96D71D5B-F971-4CFC-99C6-4614481EF068}" srcOrd="0" destOrd="0" parTransId="{9F7147D7-A648-4B4B-A155-48BA02456BB8}" sibTransId="{2751191D-2557-432E-ACF0-537B743BD8C4}"/>
    <dgm:cxn modelId="{AE55EEF1-E7D6-445F-BC0B-94C84F7F10AD}" srcId="{B19A698C-A8DF-416D-9ADB-1115B61BBBE5}" destId="{BBCBF8BE-F86D-4D0C-9F31-AB6520DAD0D3}" srcOrd="7" destOrd="0" parTransId="{0B40C1CC-2D6E-4F5A-847A-578327D6EE6D}" sibTransId="{7CD0D05B-0F67-41C8-9534-4C463CF98D03}"/>
    <dgm:cxn modelId="{A10324F2-9DFE-4467-8B5D-44C2E9285187}" type="presOf" srcId="{F70F59EA-A4C8-4FA5-90CE-F052E9AD38A1}" destId="{8DC3ABA3-EE30-4E2D-9474-C2485D723E42}" srcOrd="1" destOrd="0" presId="urn:microsoft.com/office/officeart/2005/8/layout/process3"/>
    <dgm:cxn modelId="{24DE57F3-0C46-4E69-B0AE-6D58A944C914}" type="presOf" srcId="{97711EE3-F055-444F-A25B-901AB5669ECC}" destId="{721916B7-DF0E-4E80-BB9E-5D9AEF9E605A}" srcOrd="0" destOrd="0" presId="urn:microsoft.com/office/officeart/2005/8/layout/process3"/>
    <dgm:cxn modelId="{6ECA57F5-ADE2-452C-BDED-167B332D1620}" type="presOf" srcId="{B19A698C-A8DF-416D-9ADB-1115B61BBBE5}" destId="{FC6FE3C2-1228-4AA5-9CC3-8BF43325AABF}" srcOrd="0" destOrd="0" presId="urn:microsoft.com/office/officeart/2005/8/layout/process3"/>
    <dgm:cxn modelId="{CDA034F8-71EC-4717-A156-3B40C8BA0160}" srcId="{B19A698C-A8DF-416D-9ADB-1115B61BBBE5}" destId="{794A8C6A-6BA3-45CC-8C25-0BE424BAF99A}" srcOrd="1" destOrd="0" parTransId="{ABB7F9E0-542B-4CF5-8720-67810D6FF551}" sibTransId="{A90DD91C-6430-406B-81AE-BCB2104D96B8}"/>
    <dgm:cxn modelId="{F6CA0FFA-042D-48C2-8778-BE1E52AD9E81}" type="presOf" srcId="{2A30213E-B4B2-428C-9C3E-CECAB8DEC2D7}" destId="{FC6FE3C2-1228-4AA5-9CC3-8BF43325AABF}" srcOrd="0" destOrd="4" presId="urn:microsoft.com/office/officeart/2005/8/layout/process3"/>
    <dgm:cxn modelId="{6438CEFB-0B4B-4867-A553-48478C098A2F}" type="presParOf" srcId="{1CBEF6EF-E533-4D66-9137-0DA0FC2B73F2}" destId="{7CF8D84F-661D-4103-903E-99AFDAF1BB55}" srcOrd="0" destOrd="0" presId="urn:microsoft.com/office/officeart/2005/8/layout/process3"/>
    <dgm:cxn modelId="{9049408D-5765-45AB-ABB3-088E92317F49}" type="presParOf" srcId="{7CF8D84F-661D-4103-903E-99AFDAF1BB55}" destId="{97066846-BE0A-4878-ADB8-D3EE1EB87021}" srcOrd="0" destOrd="0" presId="urn:microsoft.com/office/officeart/2005/8/layout/process3"/>
    <dgm:cxn modelId="{27A9D9B4-5581-4A59-9A56-6551C72DAFF1}" type="presParOf" srcId="{7CF8D84F-661D-4103-903E-99AFDAF1BB55}" destId="{4704C183-6446-4B6D-9BB2-22DE648B83C4}" srcOrd="1" destOrd="0" presId="urn:microsoft.com/office/officeart/2005/8/layout/process3"/>
    <dgm:cxn modelId="{06B85DD6-1E53-4F7D-83D2-B8C8B7D48686}" type="presParOf" srcId="{7CF8D84F-661D-4103-903E-99AFDAF1BB55}" destId="{D746A14A-C467-49FF-B757-086C43A0266F}" srcOrd="2" destOrd="0" presId="urn:microsoft.com/office/officeart/2005/8/layout/process3"/>
    <dgm:cxn modelId="{5AD2D387-3AB9-465B-9BFE-AA146B10CBA5}" type="presParOf" srcId="{1CBEF6EF-E533-4D66-9137-0DA0FC2B73F2}" destId="{721916B7-DF0E-4E80-BB9E-5D9AEF9E605A}" srcOrd="1" destOrd="0" presId="urn:microsoft.com/office/officeart/2005/8/layout/process3"/>
    <dgm:cxn modelId="{EB02612B-7432-4C53-96A5-0314ED157312}" type="presParOf" srcId="{721916B7-DF0E-4E80-BB9E-5D9AEF9E605A}" destId="{F50AB4CE-D23F-4479-BA8D-94AAA601E991}" srcOrd="0" destOrd="0" presId="urn:microsoft.com/office/officeart/2005/8/layout/process3"/>
    <dgm:cxn modelId="{52C38E2C-C5BE-4F84-842D-2405617D5EF7}" type="presParOf" srcId="{1CBEF6EF-E533-4D66-9137-0DA0FC2B73F2}" destId="{72218DFC-66D8-4738-9CA2-9A2E0E721D42}" srcOrd="2" destOrd="0" presId="urn:microsoft.com/office/officeart/2005/8/layout/process3"/>
    <dgm:cxn modelId="{D8824FED-50EB-497E-B90E-3AD9FE20FCA2}" type="presParOf" srcId="{72218DFC-66D8-4738-9CA2-9A2E0E721D42}" destId="{2DD929F2-993C-43B4-9AB8-93B0FF365E2D}" srcOrd="0" destOrd="0" presId="urn:microsoft.com/office/officeart/2005/8/layout/process3"/>
    <dgm:cxn modelId="{0725C133-8A55-4667-8AF6-99297F02ADA0}" type="presParOf" srcId="{72218DFC-66D8-4738-9CA2-9A2E0E721D42}" destId="{8DC3ABA3-EE30-4E2D-9474-C2485D723E42}" srcOrd="1" destOrd="0" presId="urn:microsoft.com/office/officeart/2005/8/layout/process3"/>
    <dgm:cxn modelId="{1EDCB638-5B20-4B09-B9FA-EE5B2DCDC995}" type="presParOf" srcId="{72218DFC-66D8-4738-9CA2-9A2E0E721D42}" destId="{D25EE3AD-699B-45C3-B5BB-6BC14B45BA91}" srcOrd="2" destOrd="0" presId="urn:microsoft.com/office/officeart/2005/8/layout/process3"/>
    <dgm:cxn modelId="{DEC3DA5C-69E0-4515-9086-0DCAF7F71BCC}" type="presParOf" srcId="{1CBEF6EF-E533-4D66-9137-0DA0FC2B73F2}" destId="{1507FDED-E294-4A43-8C73-E0EA66CF7ECC}" srcOrd="3" destOrd="0" presId="urn:microsoft.com/office/officeart/2005/8/layout/process3"/>
    <dgm:cxn modelId="{64E77DFD-D87D-4DD1-8311-ACF7475A5CD8}" type="presParOf" srcId="{1507FDED-E294-4A43-8C73-E0EA66CF7ECC}" destId="{E32D95EC-A8F2-4820-83E2-E1C7A973300C}" srcOrd="0" destOrd="0" presId="urn:microsoft.com/office/officeart/2005/8/layout/process3"/>
    <dgm:cxn modelId="{C10D74F6-D66B-4BA0-A475-777F714F1F0F}" type="presParOf" srcId="{1CBEF6EF-E533-4D66-9137-0DA0FC2B73F2}" destId="{4DEB6D94-D3F0-4004-B48C-EA1D89CCAFA0}" srcOrd="4" destOrd="0" presId="urn:microsoft.com/office/officeart/2005/8/layout/process3"/>
    <dgm:cxn modelId="{D0902240-C2EF-4884-BDD2-7DD4C1D80056}" type="presParOf" srcId="{4DEB6D94-D3F0-4004-B48C-EA1D89CCAFA0}" destId="{19CD6076-C2B8-4B58-8622-3D2B7BCDB3F5}" srcOrd="0" destOrd="0" presId="urn:microsoft.com/office/officeart/2005/8/layout/process3"/>
    <dgm:cxn modelId="{2F86B667-293C-4575-A141-7E5E896DF7DB}" type="presParOf" srcId="{4DEB6D94-D3F0-4004-B48C-EA1D89CCAFA0}" destId="{30440F33-BA8A-4171-B7E3-41FE4D0840C2}" srcOrd="1" destOrd="0" presId="urn:microsoft.com/office/officeart/2005/8/layout/process3"/>
    <dgm:cxn modelId="{63D58B6D-4C52-47D7-8013-2B9469D519D4}" type="presParOf" srcId="{4DEB6D94-D3F0-4004-B48C-EA1D89CCAFA0}" destId="{FC6FE3C2-1228-4AA5-9CC3-8BF43325AABF}" srcOrd="2" destOrd="0" presId="urn:microsoft.com/office/officeart/2005/8/layout/process3"/>
    <dgm:cxn modelId="{D0C0737A-800A-4E45-A4BA-6CDAE1342BC2}" type="presParOf" srcId="{1CBEF6EF-E533-4D66-9137-0DA0FC2B73F2}" destId="{CACEAF0D-A659-4BDE-9F68-2C89F8A64DCC}" srcOrd="5" destOrd="0" presId="urn:microsoft.com/office/officeart/2005/8/layout/process3"/>
    <dgm:cxn modelId="{1D6E4FCF-227C-4F72-85DD-F022979D5AAE}" type="presParOf" srcId="{CACEAF0D-A659-4BDE-9F68-2C89F8A64DCC}" destId="{96C13A0C-4C21-4270-9210-238BD467087C}" srcOrd="0" destOrd="0" presId="urn:microsoft.com/office/officeart/2005/8/layout/process3"/>
    <dgm:cxn modelId="{B82A8621-F42B-437D-B156-FD2D482F26BD}" type="presParOf" srcId="{1CBEF6EF-E533-4D66-9137-0DA0FC2B73F2}" destId="{FFB2B66E-1079-4385-96F4-4B33E22AAE5C}" srcOrd="6" destOrd="0" presId="urn:microsoft.com/office/officeart/2005/8/layout/process3"/>
    <dgm:cxn modelId="{D77558ED-F2A8-494D-98FB-609467E5A193}" type="presParOf" srcId="{FFB2B66E-1079-4385-96F4-4B33E22AAE5C}" destId="{0BAF5E9A-C562-4478-883D-ADD1CFC03997}" srcOrd="0" destOrd="0" presId="urn:microsoft.com/office/officeart/2005/8/layout/process3"/>
    <dgm:cxn modelId="{75905E0C-1A93-43D4-9121-D5CBBF2D386D}" type="presParOf" srcId="{FFB2B66E-1079-4385-96F4-4B33E22AAE5C}" destId="{2E0188B1-8E6B-4F53-BD41-2ECA6C52ADA8}" srcOrd="1" destOrd="0" presId="urn:microsoft.com/office/officeart/2005/8/layout/process3"/>
    <dgm:cxn modelId="{94E1DE6D-5CD3-4623-BC32-9635FDC883C4}" type="presParOf" srcId="{FFB2B66E-1079-4385-96F4-4B33E22AAE5C}" destId="{2DE5A7AA-B5A4-41C8-BAC3-5EFBB897271F}"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C6D998-21D8-4302-8559-B3BE4BDE56B6}" type="doc">
      <dgm:prSet loTypeId="urn:microsoft.com/office/officeart/2005/8/layout/process3" loCatId="process" qsTypeId="urn:microsoft.com/office/officeart/2005/8/quickstyle/simple1" qsCatId="simple" csTypeId="urn:microsoft.com/office/officeart/2005/8/colors/accent1_2" csCatId="accent1" phldr="1"/>
      <dgm:spPr/>
    </dgm:pt>
    <dgm:pt modelId="{EE80812C-E2D3-48A2-BEF4-B90BAD79C00E}">
      <dgm:prSet phldrT="[Text]"/>
      <dgm:spPr/>
      <dgm:t>
        <a:bodyPr/>
        <a:lstStyle/>
        <a:p>
          <a:r>
            <a:rPr lang="en-GB" dirty="0"/>
            <a:t>Stage 1</a:t>
          </a:r>
        </a:p>
      </dgm:t>
    </dgm:pt>
    <dgm:pt modelId="{BA59B165-783B-404F-B700-FCC6256DC3B1}" type="parTrans" cxnId="{409B7092-2EE9-4485-A2F7-F47B00553121}">
      <dgm:prSet/>
      <dgm:spPr/>
      <dgm:t>
        <a:bodyPr/>
        <a:lstStyle/>
        <a:p>
          <a:endParaRPr lang="en-GB"/>
        </a:p>
      </dgm:t>
    </dgm:pt>
    <dgm:pt modelId="{97711EE3-F055-444F-A25B-901AB5669ECC}" type="sibTrans" cxnId="{409B7092-2EE9-4485-A2F7-F47B00553121}">
      <dgm:prSet/>
      <dgm:spPr/>
      <dgm:t>
        <a:bodyPr/>
        <a:lstStyle/>
        <a:p>
          <a:endParaRPr lang="en-GB"/>
        </a:p>
      </dgm:t>
    </dgm:pt>
    <dgm:pt modelId="{F70F59EA-A4C8-4FA5-90CE-F052E9AD38A1}">
      <dgm:prSet phldrT="[Text]"/>
      <dgm:spPr/>
      <dgm:t>
        <a:bodyPr/>
        <a:lstStyle/>
        <a:p>
          <a:r>
            <a:rPr lang="en-GB" dirty="0"/>
            <a:t>Stage 2</a:t>
          </a:r>
        </a:p>
      </dgm:t>
    </dgm:pt>
    <dgm:pt modelId="{DA6382E9-B82D-48F1-8B0C-0237A3B924F0}" type="parTrans" cxnId="{B2235A5F-F801-4BAF-9DBB-56F96C973A02}">
      <dgm:prSet/>
      <dgm:spPr/>
      <dgm:t>
        <a:bodyPr/>
        <a:lstStyle/>
        <a:p>
          <a:endParaRPr lang="en-GB"/>
        </a:p>
      </dgm:t>
    </dgm:pt>
    <dgm:pt modelId="{91E08CAF-F847-401B-BF06-BE63C658553A}" type="sibTrans" cxnId="{B2235A5F-F801-4BAF-9DBB-56F96C973A02}">
      <dgm:prSet/>
      <dgm:spPr/>
      <dgm:t>
        <a:bodyPr/>
        <a:lstStyle/>
        <a:p>
          <a:endParaRPr lang="en-GB"/>
        </a:p>
      </dgm:t>
    </dgm:pt>
    <dgm:pt modelId="{DF0BDA36-AA38-4C65-BF55-0C6F25A700AF}">
      <dgm:prSet phldrT="[Text]"/>
      <dgm:spPr/>
      <dgm:t>
        <a:bodyPr/>
        <a:lstStyle/>
        <a:p>
          <a:r>
            <a:rPr lang="en-GB" dirty="0"/>
            <a:t>Stage 3</a:t>
          </a:r>
        </a:p>
      </dgm:t>
    </dgm:pt>
    <dgm:pt modelId="{E9656610-7DBF-48D1-9FD5-F053DDBF0BFA}" type="parTrans" cxnId="{C1A7EAAB-6227-432D-B1F9-F3E380E999AB}">
      <dgm:prSet/>
      <dgm:spPr/>
      <dgm:t>
        <a:bodyPr/>
        <a:lstStyle/>
        <a:p>
          <a:endParaRPr lang="en-GB"/>
        </a:p>
      </dgm:t>
    </dgm:pt>
    <dgm:pt modelId="{8958408C-449C-4A27-A293-3AB1CD0BEE3F}" type="sibTrans" cxnId="{C1A7EAAB-6227-432D-B1F9-F3E380E999AB}">
      <dgm:prSet/>
      <dgm:spPr/>
      <dgm:t>
        <a:bodyPr/>
        <a:lstStyle/>
        <a:p>
          <a:endParaRPr lang="en-GB"/>
        </a:p>
      </dgm:t>
    </dgm:pt>
    <dgm:pt modelId="{A0CA2FA2-5ACB-4C42-9E8E-37324B057F4B}">
      <dgm:prSet phldrT="[Text]"/>
      <dgm:spPr/>
      <dgm:t>
        <a:bodyPr/>
        <a:lstStyle/>
        <a:p>
          <a:r>
            <a:rPr lang="en-GB" dirty="0"/>
            <a:t>Stage 4</a:t>
          </a:r>
        </a:p>
      </dgm:t>
    </dgm:pt>
    <dgm:pt modelId="{92138A1D-00D9-4DC5-A78E-7D883D895509}" type="parTrans" cxnId="{FBFFBE89-A51D-4BE8-B90E-38F095C660BD}">
      <dgm:prSet/>
      <dgm:spPr/>
      <dgm:t>
        <a:bodyPr/>
        <a:lstStyle/>
        <a:p>
          <a:endParaRPr lang="en-GB"/>
        </a:p>
      </dgm:t>
    </dgm:pt>
    <dgm:pt modelId="{FE0DC6C6-AD85-462A-AF26-8FFA1E94780F}" type="sibTrans" cxnId="{FBFFBE89-A51D-4BE8-B90E-38F095C660BD}">
      <dgm:prSet/>
      <dgm:spPr/>
      <dgm:t>
        <a:bodyPr/>
        <a:lstStyle/>
        <a:p>
          <a:endParaRPr lang="en-GB"/>
        </a:p>
      </dgm:t>
    </dgm:pt>
    <dgm:pt modelId="{B4EE9DFF-A6C0-42B6-AC3C-DCAAF77AFF57}">
      <dgm:prSet phldrT="[Text]"/>
      <dgm:spPr/>
      <dgm:t>
        <a:bodyPr/>
        <a:lstStyle/>
        <a:p>
          <a:r>
            <a:rPr lang="en-GB" b="1" dirty="0"/>
            <a:t>Initial Cloud Data Platform</a:t>
          </a:r>
        </a:p>
      </dgm:t>
    </dgm:pt>
    <dgm:pt modelId="{9EB6D0C9-ABDD-4EDE-8333-4D63CC92C838}" type="parTrans" cxnId="{2326229F-A1EA-4536-BFF5-08FF375E83A3}">
      <dgm:prSet/>
      <dgm:spPr/>
      <dgm:t>
        <a:bodyPr/>
        <a:lstStyle/>
        <a:p>
          <a:endParaRPr lang="en-GB"/>
        </a:p>
      </dgm:t>
    </dgm:pt>
    <dgm:pt modelId="{980DF8D6-1DB6-4360-B791-1C63C0F13C05}" type="sibTrans" cxnId="{2326229F-A1EA-4536-BFF5-08FF375E83A3}">
      <dgm:prSet/>
      <dgm:spPr/>
      <dgm:t>
        <a:bodyPr/>
        <a:lstStyle/>
        <a:p>
          <a:endParaRPr lang="en-GB"/>
        </a:p>
      </dgm:t>
    </dgm:pt>
    <dgm:pt modelId="{530F34A8-2075-48DD-99CA-75EB1ADFAE14}">
      <dgm:prSet phldrT="[Text]"/>
      <dgm:spPr/>
      <dgm:t>
        <a:bodyPr/>
        <a:lstStyle/>
        <a:p>
          <a:r>
            <a:rPr lang="en-GB" b="1" dirty="0"/>
            <a:t>Enterprise Scale</a:t>
          </a:r>
        </a:p>
      </dgm:t>
    </dgm:pt>
    <dgm:pt modelId="{EC429CDA-8782-4FBA-8378-2D33ACDA0DFB}" type="parTrans" cxnId="{FEB3EAA4-1BD2-4072-B29F-AC6C82D09104}">
      <dgm:prSet/>
      <dgm:spPr/>
      <dgm:t>
        <a:bodyPr/>
        <a:lstStyle/>
        <a:p>
          <a:endParaRPr lang="en-GB"/>
        </a:p>
      </dgm:t>
    </dgm:pt>
    <dgm:pt modelId="{BF7E2629-5E79-407C-87DD-165DE4937589}" type="sibTrans" cxnId="{FEB3EAA4-1BD2-4072-B29F-AC6C82D09104}">
      <dgm:prSet/>
      <dgm:spPr/>
      <dgm:t>
        <a:bodyPr/>
        <a:lstStyle/>
        <a:p>
          <a:endParaRPr lang="en-GB"/>
        </a:p>
      </dgm:t>
    </dgm:pt>
    <dgm:pt modelId="{B19A698C-A8DF-416D-9ADB-1115B61BBBE5}">
      <dgm:prSet phldrT="[Text]"/>
      <dgm:spPr/>
      <dgm:t>
        <a:bodyPr/>
        <a:lstStyle/>
        <a:p>
          <a:r>
            <a:rPr lang="en-GB" b="1" dirty="0"/>
            <a:t>Agile Platform</a:t>
          </a:r>
        </a:p>
      </dgm:t>
    </dgm:pt>
    <dgm:pt modelId="{59E51789-7335-4E15-BB4E-E7B893C8E53F}" type="parTrans" cxnId="{2009917E-C8FE-44E4-ACB4-4324A8276128}">
      <dgm:prSet/>
      <dgm:spPr/>
      <dgm:t>
        <a:bodyPr/>
        <a:lstStyle/>
        <a:p>
          <a:endParaRPr lang="en-GB"/>
        </a:p>
      </dgm:t>
    </dgm:pt>
    <dgm:pt modelId="{F5C47E0E-53BF-440D-90A5-AA705BBA90DD}" type="sibTrans" cxnId="{2009917E-C8FE-44E4-ACB4-4324A8276128}">
      <dgm:prSet/>
      <dgm:spPr/>
      <dgm:t>
        <a:bodyPr/>
        <a:lstStyle/>
        <a:p>
          <a:endParaRPr lang="en-GB"/>
        </a:p>
      </dgm:t>
    </dgm:pt>
    <dgm:pt modelId="{96D71D5B-F971-4CFC-99C6-4614481EF068}">
      <dgm:prSet phldrT="[Text]"/>
      <dgm:spPr/>
      <dgm:t>
        <a:bodyPr/>
        <a:lstStyle/>
        <a:p>
          <a:r>
            <a:rPr lang="en-GB" b="1" dirty="0"/>
            <a:t>Code First Platform</a:t>
          </a:r>
        </a:p>
      </dgm:t>
    </dgm:pt>
    <dgm:pt modelId="{9F7147D7-A648-4B4B-A155-48BA02456BB8}" type="parTrans" cxnId="{898016EF-2171-4588-B2FF-D9A312F3FEDE}">
      <dgm:prSet/>
      <dgm:spPr/>
      <dgm:t>
        <a:bodyPr/>
        <a:lstStyle/>
        <a:p>
          <a:endParaRPr lang="en-GB"/>
        </a:p>
      </dgm:t>
    </dgm:pt>
    <dgm:pt modelId="{2751191D-2557-432E-ACF0-537B743BD8C4}" type="sibTrans" cxnId="{898016EF-2171-4588-B2FF-D9A312F3FEDE}">
      <dgm:prSet/>
      <dgm:spPr/>
      <dgm:t>
        <a:bodyPr/>
        <a:lstStyle/>
        <a:p>
          <a:endParaRPr lang="en-GB"/>
        </a:p>
      </dgm:t>
    </dgm:pt>
    <dgm:pt modelId="{23DDFC02-F23D-4E04-BBEB-36F1FAF7EBC8}">
      <dgm:prSet phldrT="[Text]"/>
      <dgm:spPr/>
      <dgm:t>
        <a:bodyPr/>
        <a:lstStyle/>
        <a:p>
          <a:pPr>
            <a:buFont typeface="Arial" panose="020B0604020202020204" pitchFamily="34" charset="0"/>
            <a:buChar char="•"/>
          </a:pPr>
          <a:r>
            <a:rPr lang="en-GB" b="0" i="0" dirty="0"/>
            <a:t>Slow deployment</a:t>
          </a:r>
          <a:endParaRPr lang="en-GB" dirty="0"/>
        </a:p>
      </dgm:t>
    </dgm:pt>
    <dgm:pt modelId="{3BA1B561-BFAB-4D8E-9D67-4E693E65C255}" type="parTrans" cxnId="{48DC80EE-843A-4C4E-B52E-60345D7928CA}">
      <dgm:prSet/>
      <dgm:spPr/>
      <dgm:t>
        <a:bodyPr/>
        <a:lstStyle/>
        <a:p>
          <a:endParaRPr lang="en-GB"/>
        </a:p>
      </dgm:t>
    </dgm:pt>
    <dgm:pt modelId="{1880481F-0D18-41B2-AEAE-EDA3C60C0340}" type="sibTrans" cxnId="{48DC80EE-843A-4C4E-B52E-60345D7928CA}">
      <dgm:prSet/>
      <dgm:spPr/>
      <dgm:t>
        <a:bodyPr/>
        <a:lstStyle/>
        <a:p>
          <a:endParaRPr lang="en-GB"/>
        </a:p>
      </dgm:t>
    </dgm:pt>
    <dgm:pt modelId="{EE59DF8D-2702-401E-9871-81835228DA31}">
      <dgm:prSet phldrT="[Text]"/>
      <dgm:spPr/>
      <dgm:t>
        <a:bodyPr/>
        <a:lstStyle/>
        <a:p>
          <a:pPr>
            <a:buFont typeface="Arial" panose="020B0604020202020204" pitchFamily="34" charset="0"/>
            <a:buChar char="•"/>
          </a:pPr>
          <a:r>
            <a:rPr lang="en-GB" b="0" i="0"/>
            <a:t>Teams cannot scale</a:t>
          </a:r>
          <a:endParaRPr lang="en-GB" dirty="0"/>
        </a:p>
      </dgm:t>
    </dgm:pt>
    <dgm:pt modelId="{AE7D3B79-B8AE-490A-93B6-1EA3A38F62C5}" type="parTrans" cxnId="{B4443C1C-EE82-4BF1-BD2A-245C07152365}">
      <dgm:prSet/>
      <dgm:spPr/>
      <dgm:t>
        <a:bodyPr/>
        <a:lstStyle/>
        <a:p>
          <a:endParaRPr lang="en-GB"/>
        </a:p>
      </dgm:t>
    </dgm:pt>
    <dgm:pt modelId="{D7D6506C-3485-40BB-8ACF-8495BDAEB240}" type="sibTrans" cxnId="{B4443C1C-EE82-4BF1-BD2A-245C07152365}">
      <dgm:prSet/>
      <dgm:spPr/>
      <dgm:t>
        <a:bodyPr/>
        <a:lstStyle/>
        <a:p>
          <a:endParaRPr lang="en-GB"/>
        </a:p>
      </dgm:t>
    </dgm:pt>
    <dgm:pt modelId="{BC5029DB-4048-4543-95F5-182DD567BACE}">
      <dgm:prSet phldrT="[Text]"/>
      <dgm:spPr/>
      <dgm:t>
        <a:bodyPr/>
        <a:lstStyle/>
        <a:p>
          <a:pPr>
            <a:buFont typeface="Arial" panose="020B0604020202020204" pitchFamily="34" charset="0"/>
            <a:buChar char="•"/>
          </a:pPr>
          <a:r>
            <a:rPr lang="en-GB" b="0" i="0"/>
            <a:t>Products interfaces become bottlenecks</a:t>
          </a:r>
          <a:endParaRPr lang="en-GB" dirty="0"/>
        </a:p>
      </dgm:t>
    </dgm:pt>
    <dgm:pt modelId="{AA90A25B-047A-4393-8201-C93EEDA2608F}" type="parTrans" cxnId="{9D419705-A5A2-4CCE-BD10-B240ECAC1849}">
      <dgm:prSet/>
      <dgm:spPr/>
      <dgm:t>
        <a:bodyPr/>
        <a:lstStyle/>
        <a:p>
          <a:endParaRPr lang="en-GB"/>
        </a:p>
      </dgm:t>
    </dgm:pt>
    <dgm:pt modelId="{4D8B2E45-CE03-4B68-ACA9-D1D91BF44AF4}" type="sibTrans" cxnId="{9D419705-A5A2-4CCE-BD10-B240ECAC1849}">
      <dgm:prSet/>
      <dgm:spPr/>
      <dgm:t>
        <a:bodyPr/>
        <a:lstStyle/>
        <a:p>
          <a:endParaRPr lang="en-GB"/>
        </a:p>
      </dgm:t>
    </dgm:pt>
    <dgm:pt modelId="{DC2C23D5-27AB-497E-85F1-97764B7E83E0}">
      <dgm:prSet phldrT="[Text]"/>
      <dgm:spPr/>
      <dgm:t>
        <a:bodyPr/>
        <a:lstStyle/>
        <a:p>
          <a:pPr>
            <a:buFont typeface="Arial" panose="020B0604020202020204" pitchFamily="34" charset="0"/>
            <a:buChar char="•"/>
          </a:pPr>
          <a:r>
            <a:rPr lang="en-GB" b="0" i="0" dirty="0"/>
            <a:t>Advanced skills required</a:t>
          </a:r>
          <a:endParaRPr lang="en-GB" dirty="0"/>
        </a:p>
      </dgm:t>
    </dgm:pt>
    <dgm:pt modelId="{F99DE176-64EA-4F95-8EE8-502E753E07F1}" type="parTrans" cxnId="{F25168CD-2C9F-4503-9587-5229F7BBA93C}">
      <dgm:prSet/>
      <dgm:spPr/>
      <dgm:t>
        <a:bodyPr/>
        <a:lstStyle/>
        <a:p>
          <a:endParaRPr lang="en-GB"/>
        </a:p>
      </dgm:t>
    </dgm:pt>
    <dgm:pt modelId="{67CF66F7-815A-4D39-B6C2-A9808857C5E3}" type="sibTrans" cxnId="{F25168CD-2C9F-4503-9587-5229F7BBA93C}">
      <dgm:prSet/>
      <dgm:spPr/>
      <dgm:t>
        <a:bodyPr/>
        <a:lstStyle/>
        <a:p>
          <a:endParaRPr lang="en-GB"/>
        </a:p>
      </dgm:t>
    </dgm:pt>
    <dgm:pt modelId="{1C9A89B1-3B19-4190-9B27-F8FC47AD2E70}">
      <dgm:prSet/>
      <dgm:spPr/>
      <dgm:t>
        <a:bodyPr/>
        <a:lstStyle/>
        <a:p>
          <a:pPr>
            <a:buFont typeface="Arial" panose="020B0604020202020204" pitchFamily="34" charset="0"/>
            <a:buChar char="•"/>
          </a:pPr>
          <a:r>
            <a:rPr lang="en-GB" b="0" i="0"/>
            <a:t>Hard to change</a:t>
          </a:r>
        </a:p>
      </dgm:t>
    </dgm:pt>
    <dgm:pt modelId="{FBB8BE45-C58B-4DB2-80D9-0A3A23C82E74}" type="parTrans" cxnId="{326FEA61-E24E-4AEB-8A7C-95487D8FE581}">
      <dgm:prSet/>
      <dgm:spPr/>
      <dgm:t>
        <a:bodyPr/>
        <a:lstStyle/>
        <a:p>
          <a:endParaRPr lang="en-GB"/>
        </a:p>
      </dgm:t>
    </dgm:pt>
    <dgm:pt modelId="{9BD0456C-A5D1-4177-BA35-247274B22127}" type="sibTrans" cxnId="{326FEA61-E24E-4AEB-8A7C-95487D8FE581}">
      <dgm:prSet/>
      <dgm:spPr/>
      <dgm:t>
        <a:bodyPr/>
        <a:lstStyle/>
        <a:p>
          <a:endParaRPr lang="en-GB"/>
        </a:p>
      </dgm:t>
    </dgm:pt>
    <dgm:pt modelId="{DC7A1ECA-D334-4F34-BB1D-7CA442A20890}">
      <dgm:prSet/>
      <dgm:spPr/>
      <dgm:t>
        <a:bodyPr/>
        <a:lstStyle/>
        <a:p>
          <a:pPr>
            <a:buFont typeface="Arial" panose="020B0604020202020204" pitchFamily="34" charset="0"/>
            <a:buChar char="•"/>
          </a:pPr>
          <a:r>
            <a:rPr lang="en-GB" b="0" i="0"/>
            <a:t>Slow to scale</a:t>
          </a:r>
        </a:p>
      </dgm:t>
    </dgm:pt>
    <dgm:pt modelId="{B83C9374-6123-411C-A82F-26A1DD8EDFB7}" type="parTrans" cxnId="{FC5FAF4C-4F07-466D-B643-BEEB7DD548D7}">
      <dgm:prSet/>
      <dgm:spPr/>
      <dgm:t>
        <a:bodyPr/>
        <a:lstStyle/>
        <a:p>
          <a:endParaRPr lang="en-GB"/>
        </a:p>
      </dgm:t>
    </dgm:pt>
    <dgm:pt modelId="{7371CEF9-8150-4191-B1EE-54263705432A}" type="sibTrans" cxnId="{FC5FAF4C-4F07-466D-B643-BEEB7DD548D7}">
      <dgm:prSet/>
      <dgm:spPr/>
      <dgm:t>
        <a:bodyPr/>
        <a:lstStyle/>
        <a:p>
          <a:endParaRPr lang="en-GB"/>
        </a:p>
      </dgm:t>
    </dgm:pt>
    <dgm:pt modelId="{034ACFE5-1938-462E-BD6C-8025E92972FA}">
      <dgm:prSet/>
      <dgm:spPr/>
      <dgm:t>
        <a:bodyPr/>
        <a:lstStyle/>
        <a:p>
          <a:pPr>
            <a:buFont typeface="Arial" panose="020B0604020202020204" pitchFamily="34" charset="0"/>
            <a:buChar char="•"/>
          </a:pPr>
          <a:r>
            <a:rPr lang="en-GB" b="0" i="0" dirty="0"/>
            <a:t>Deployments are high risk</a:t>
          </a:r>
        </a:p>
      </dgm:t>
    </dgm:pt>
    <dgm:pt modelId="{E18DDE6E-73EC-4A61-8EDC-E0CBAA053C76}" type="parTrans" cxnId="{3EA59124-D1C4-48AE-B0A5-9267D9B02B5D}">
      <dgm:prSet/>
      <dgm:spPr/>
      <dgm:t>
        <a:bodyPr/>
        <a:lstStyle/>
        <a:p>
          <a:endParaRPr lang="en-GB"/>
        </a:p>
      </dgm:t>
    </dgm:pt>
    <dgm:pt modelId="{B1FD1A49-2C78-4E4B-86F2-2CD9BD54F1A2}" type="sibTrans" cxnId="{3EA59124-D1C4-48AE-B0A5-9267D9B02B5D}">
      <dgm:prSet/>
      <dgm:spPr/>
      <dgm:t>
        <a:bodyPr/>
        <a:lstStyle/>
        <a:p>
          <a:endParaRPr lang="en-GB"/>
        </a:p>
      </dgm:t>
    </dgm:pt>
    <dgm:pt modelId="{8BB67DCA-DC9D-4858-B5A5-B7AA488D23B6}">
      <dgm:prSet/>
      <dgm:spPr/>
      <dgm:t>
        <a:bodyPr/>
        <a:lstStyle/>
        <a:p>
          <a:pPr>
            <a:buFont typeface="Arial" panose="020B0604020202020204" pitchFamily="34" charset="0"/>
            <a:buChar char="•"/>
          </a:pPr>
          <a:r>
            <a:rPr lang="en-GB" b="0" i="0" dirty="0"/>
            <a:t>Team throughput slows</a:t>
          </a:r>
        </a:p>
      </dgm:t>
    </dgm:pt>
    <dgm:pt modelId="{19DB37E5-5AC2-4257-8603-01AB24E4AE9E}" type="parTrans" cxnId="{B01C1E30-61F9-417F-A2FB-963FE3467608}">
      <dgm:prSet/>
      <dgm:spPr/>
      <dgm:t>
        <a:bodyPr/>
        <a:lstStyle/>
        <a:p>
          <a:endParaRPr lang="en-GB"/>
        </a:p>
      </dgm:t>
    </dgm:pt>
    <dgm:pt modelId="{AA04BD29-FF73-4888-91F2-40DDBD9EF54D}" type="sibTrans" cxnId="{B01C1E30-61F9-417F-A2FB-963FE3467608}">
      <dgm:prSet/>
      <dgm:spPr/>
      <dgm:t>
        <a:bodyPr/>
        <a:lstStyle/>
        <a:p>
          <a:endParaRPr lang="en-GB"/>
        </a:p>
      </dgm:t>
    </dgm:pt>
    <dgm:pt modelId="{B384B278-65D7-4B16-B35B-9C09A8A30304}">
      <dgm:prSet/>
      <dgm:spPr/>
      <dgm:t>
        <a:bodyPr/>
        <a:lstStyle/>
        <a:p>
          <a:pPr>
            <a:buFont typeface="Arial" panose="020B0604020202020204" pitchFamily="34" charset="0"/>
            <a:buChar char="•"/>
          </a:pPr>
          <a:r>
            <a:rPr lang="en-GB" b="0" i="0"/>
            <a:t>Architecture is inflexible</a:t>
          </a:r>
        </a:p>
      </dgm:t>
    </dgm:pt>
    <dgm:pt modelId="{C7C6921F-B911-4500-9E2F-049185E7B0C3}" type="parTrans" cxnId="{8C95CA0D-BAB4-4898-A0A4-C7694D395F05}">
      <dgm:prSet/>
      <dgm:spPr/>
      <dgm:t>
        <a:bodyPr/>
        <a:lstStyle/>
        <a:p>
          <a:endParaRPr lang="en-GB"/>
        </a:p>
      </dgm:t>
    </dgm:pt>
    <dgm:pt modelId="{F6E38EBF-8FAC-4BD3-89D5-877E8E8D5AEC}" type="sibTrans" cxnId="{8C95CA0D-BAB4-4898-A0A4-C7694D395F05}">
      <dgm:prSet/>
      <dgm:spPr/>
      <dgm:t>
        <a:bodyPr/>
        <a:lstStyle/>
        <a:p>
          <a:endParaRPr lang="en-GB"/>
        </a:p>
      </dgm:t>
    </dgm:pt>
    <dgm:pt modelId="{3CF07F58-D1C1-44BF-92AE-683F5A555D1D}">
      <dgm:prSet/>
      <dgm:spPr/>
      <dgm:t>
        <a:bodyPr/>
        <a:lstStyle/>
        <a:p>
          <a:pPr>
            <a:buFont typeface="Arial" panose="020B0604020202020204" pitchFamily="34" charset="0"/>
            <a:buChar char="•"/>
          </a:pPr>
          <a:r>
            <a:rPr lang="en-GB" b="0" i="0"/>
            <a:t>Repeatability is hard</a:t>
          </a:r>
        </a:p>
      </dgm:t>
    </dgm:pt>
    <dgm:pt modelId="{B061F637-258C-4DAB-B276-4BDB87CFE569}" type="parTrans" cxnId="{84E9470D-7A4C-4E82-832E-006A5107F071}">
      <dgm:prSet/>
      <dgm:spPr/>
      <dgm:t>
        <a:bodyPr/>
        <a:lstStyle/>
        <a:p>
          <a:endParaRPr lang="en-GB"/>
        </a:p>
      </dgm:t>
    </dgm:pt>
    <dgm:pt modelId="{D73528C7-7D69-493B-9CE0-56D60B79B4F6}" type="sibTrans" cxnId="{84E9470D-7A4C-4E82-832E-006A5107F071}">
      <dgm:prSet/>
      <dgm:spPr/>
      <dgm:t>
        <a:bodyPr/>
        <a:lstStyle/>
        <a:p>
          <a:endParaRPr lang="en-GB"/>
        </a:p>
      </dgm:t>
    </dgm:pt>
    <dgm:pt modelId="{A02E5FE9-C534-409B-BD59-A8412B0DD4D2}">
      <dgm:prSet/>
      <dgm:spPr/>
      <dgm:t>
        <a:bodyPr/>
        <a:lstStyle/>
        <a:p>
          <a:pPr>
            <a:buFont typeface="Arial" panose="020B0604020202020204" pitchFamily="34" charset="0"/>
            <a:buChar char="•"/>
          </a:pPr>
          <a:r>
            <a:rPr lang="en-GB" b="0" i="0"/>
            <a:t>Copying solutions is difficult</a:t>
          </a:r>
        </a:p>
      </dgm:t>
    </dgm:pt>
    <dgm:pt modelId="{B14965B1-0888-4D60-8783-41418CC5FDE4}" type="parTrans" cxnId="{DAC1393D-AF9E-4287-B643-2B1973366FCF}">
      <dgm:prSet/>
      <dgm:spPr/>
      <dgm:t>
        <a:bodyPr/>
        <a:lstStyle/>
        <a:p>
          <a:endParaRPr lang="en-GB"/>
        </a:p>
      </dgm:t>
    </dgm:pt>
    <dgm:pt modelId="{640DBE1E-EB63-4066-8EA3-532D3F7E3667}" type="sibTrans" cxnId="{DAC1393D-AF9E-4287-B643-2B1973366FCF}">
      <dgm:prSet/>
      <dgm:spPr/>
      <dgm:t>
        <a:bodyPr/>
        <a:lstStyle/>
        <a:p>
          <a:endParaRPr lang="en-GB"/>
        </a:p>
      </dgm:t>
    </dgm:pt>
    <dgm:pt modelId="{39750876-A084-4220-8499-2482EBCB3CAD}">
      <dgm:prSet/>
      <dgm:spPr/>
      <dgm:t>
        <a:bodyPr/>
        <a:lstStyle/>
        <a:p>
          <a:pPr>
            <a:buFont typeface="Arial" panose="020B0604020202020204" pitchFamily="34" charset="0"/>
            <a:buChar char="•"/>
          </a:pPr>
          <a:r>
            <a:rPr lang="en-GB" b="0" i="0" dirty="0"/>
            <a:t>Errors Increase</a:t>
          </a:r>
        </a:p>
      </dgm:t>
    </dgm:pt>
    <dgm:pt modelId="{CE3C7EC7-5505-4868-9C05-154F35E3C814}" type="parTrans" cxnId="{56860A52-FA45-40C6-9EAD-B28D824AFB4A}">
      <dgm:prSet/>
      <dgm:spPr/>
      <dgm:t>
        <a:bodyPr/>
        <a:lstStyle/>
        <a:p>
          <a:endParaRPr lang="en-GB"/>
        </a:p>
      </dgm:t>
    </dgm:pt>
    <dgm:pt modelId="{B48CD0F9-0A9A-486E-B9E4-BF74434F44F6}" type="sibTrans" cxnId="{56860A52-FA45-40C6-9EAD-B28D824AFB4A}">
      <dgm:prSet/>
      <dgm:spPr/>
      <dgm:t>
        <a:bodyPr/>
        <a:lstStyle/>
        <a:p>
          <a:endParaRPr lang="en-GB"/>
        </a:p>
      </dgm:t>
    </dgm:pt>
    <dgm:pt modelId="{1CBEF6EF-E533-4D66-9137-0DA0FC2B73F2}" type="pres">
      <dgm:prSet presAssocID="{9DC6D998-21D8-4302-8559-B3BE4BDE56B6}" presName="linearFlow" presStyleCnt="0">
        <dgm:presLayoutVars>
          <dgm:dir/>
          <dgm:animLvl val="lvl"/>
          <dgm:resizeHandles val="exact"/>
        </dgm:presLayoutVars>
      </dgm:prSet>
      <dgm:spPr/>
    </dgm:pt>
    <dgm:pt modelId="{7CF8D84F-661D-4103-903E-99AFDAF1BB55}" type="pres">
      <dgm:prSet presAssocID="{EE80812C-E2D3-48A2-BEF4-B90BAD79C00E}" presName="composite" presStyleCnt="0"/>
      <dgm:spPr/>
    </dgm:pt>
    <dgm:pt modelId="{97066846-BE0A-4878-ADB8-D3EE1EB87021}" type="pres">
      <dgm:prSet presAssocID="{EE80812C-E2D3-48A2-BEF4-B90BAD79C00E}" presName="parTx" presStyleLbl="node1" presStyleIdx="0" presStyleCnt="4">
        <dgm:presLayoutVars>
          <dgm:chMax val="0"/>
          <dgm:chPref val="0"/>
          <dgm:bulletEnabled val="1"/>
        </dgm:presLayoutVars>
      </dgm:prSet>
      <dgm:spPr/>
    </dgm:pt>
    <dgm:pt modelId="{4704C183-6446-4B6D-9BB2-22DE648B83C4}" type="pres">
      <dgm:prSet presAssocID="{EE80812C-E2D3-48A2-BEF4-B90BAD79C00E}" presName="parSh" presStyleLbl="node1" presStyleIdx="0" presStyleCnt="4"/>
      <dgm:spPr/>
    </dgm:pt>
    <dgm:pt modelId="{D746A14A-C467-49FF-B757-086C43A0266F}" type="pres">
      <dgm:prSet presAssocID="{EE80812C-E2D3-48A2-BEF4-B90BAD79C00E}" presName="desTx" presStyleLbl="fgAcc1" presStyleIdx="0" presStyleCnt="4">
        <dgm:presLayoutVars>
          <dgm:bulletEnabled val="1"/>
        </dgm:presLayoutVars>
      </dgm:prSet>
      <dgm:spPr/>
    </dgm:pt>
    <dgm:pt modelId="{721916B7-DF0E-4E80-BB9E-5D9AEF9E605A}" type="pres">
      <dgm:prSet presAssocID="{97711EE3-F055-444F-A25B-901AB5669ECC}" presName="sibTrans" presStyleLbl="sibTrans2D1" presStyleIdx="0" presStyleCnt="3"/>
      <dgm:spPr/>
    </dgm:pt>
    <dgm:pt modelId="{F50AB4CE-D23F-4479-BA8D-94AAA601E991}" type="pres">
      <dgm:prSet presAssocID="{97711EE3-F055-444F-A25B-901AB5669ECC}" presName="connTx" presStyleLbl="sibTrans2D1" presStyleIdx="0" presStyleCnt="3"/>
      <dgm:spPr/>
    </dgm:pt>
    <dgm:pt modelId="{72218DFC-66D8-4738-9CA2-9A2E0E721D42}" type="pres">
      <dgm:prSet presAssocID="{F70F59EA-A4C8-4FA5-90CE-F052E9AD38A1}" presName="composite" presStyleCnt="0"/>
      <dgm:spPr/>
    </dgm:pt>
    <dgm:pt modelId="{2DD929F2-993C-43B4-9AB8-93B0FF365E2D}" type="pres">
      <dgm:prSet presAssocID="{F70F59EA-A4C8-4FA5-90CE-F052E9AD38A1}" presName="parTx" presStyleLbl="node1" presStyleIdx="0" presStyleCnt="4">
        <dgm:presLayoutVars>
          <dgm:chMax val="0"/>
          <dgm:chPref val="0"/>
          <dgm:bulletEnabled val="1"/>
        </dgm:presLayoutVars>
      </dgm:prSet>
      <dgm:spPr/>
    </dgm:pt>
    <dgm:pt modelId="{8DC3ABA3-EE30-4E2D-9474-C2485D723E42}" type="pres">
      <dgm:prSet presAssocID="{F70F59EA-A4C8-4FA5-90CE-F052E9AD38A1}" presName="parSh" presStyleLbl="node1" presStyleIdx="1" presStyleCnt="4"/>
      <dgm:spPr/>
    </dgm:pt>
    <dgm:pt modelId="{D25EE3AD-699B-45C3-B5BB-6BC14B45BA91}" type="pres">
      <dgm:prSet presAssocID="{F70F59EA-A4C8-4FA5-90CE-F052E9AD38A1}" presName="desTx" presStyleLbl="fgAcc1" presStyleIdx="1" presStyleCnt="4">
        <dgm:presLayoutVars>
          <dgm:bulletEnabled val="1"/>
        </dgm:presLayoutVars>
      </dgm:prSet>
      <dgm:spPr/>
    </dgm:pt>
    <dgm:pt modelId="{1507FDED-E294-4A43-8C73-E0EA66CF7ECC}" type="pres">
      <dgm:prSet presAssocID="{91E08CAF-F847-401B-BF06-BE63C658553A}" presName="sibTrans" presStyleLbl="sibTrans2D1" presStyleIdx="1" presStyleCnt="3"/>
      <dgm:spPr/>
    </dgm:pt>
    <dgm:pt modelId="{E32D95EC-A8F2-4820-83E2-E1C7A973300C}" type="pres">
      <dgm:prSet presAssocID="{91E08CAF-F847-401B-BF06-BE63C658553A}" presName="connTx" presStyleLbl="sibTrans2D1" presStyleIdx="1" presStyleCnt="3"/>
      <dgm:spPr/>
    </dgm:pt>
    <dgm:pt modelId="{4DEB6D94-D3F0-4004-B48C-EA1D89CCAFA0}" type="pres">
      <dgm:prSet presAssocID="{DF0BDA36-AA38-4C65-BF55-0C6F25A700AF}" presName="composite" presStyleCnt="0"/>
      <dgm:spPr/>
    </dgm:pt>
    <dgm:pt modelId="{19CD6076-C2B8-4B58-8622-3D2B7BCDB3F5}" type="pres">
      <dgm:prSet presAssocID="{DF0BDA36-AA38-4C65-BF55-0C6F25A700AF}" presName="parTx" presStyleLbl="node1" presStyleIdx="1" presStyleCnt="4">
        <dgm:presLayoutVars>
          <dgm:chMax val="0"/>
          <dgm:chPref val="0"/>
          <dgm:bulletEnabled val="1"/>
        </dgm:presLayoutVars>
      </dgm:prSet>
      <dgm:spPr/>
    </dgm:pt>
    <dgm:pt modelId="{30440F33-BA8A-4171-B7E3-41FE4D0840C2}" type="pres">
      <dgm:prSet presAssocID="{DF0BDA36-AA38-4C65-BF55-0C6F25A700AF}" presName="parSh" presStyleLbl="node1" presStyleIdx="2" presStyleCnt="4"/>
      <dgm:spPr/>
    </dgm:pt>
    <dgm:pt modelId="{FC6FE3C2-1228-4AA5-9CC3-8BF43325AABF}" type="pres">
      <dgm:prSet presAssocID="{DF0BDA36-AA38-4C65-BF55-0C6F25A700AF}" presName="desTx" presStyleLbl="fgAcc1" presStyleIdx="2" presStyleCnt="4">
        <dgm:presLayoutVars>
          <dgm:bulletEnabled val="1"/>
        </dgm:presLayoutVars>
      </dgm:prSet>
      <dgm:spPr/>
    </dgm:pt>
    <dgm:pt modelId="{CACEAF0D-A659-4BDE-9F68-2C89F8A64DCC}" type="pres">
      <dgm:prSet presAssocID="{8958408C-449C-4A27-A293-3AB1CD0BEE3F}" presName="sibTrans" presStyleLbl="sibTrans2D1" presStyleIdx="2" presStyleCnt="3"/>
      <dgm:spPr/>
    </dgm:pt>
    <dgm:pt modelId="{96C13A0C-4C21-4270-9210-238BD467087C}" type="pres">
      <dgm:prSet presAssocID="{8958408C-449C-4A27-A293-3AB1CD0BEE3F}" presName="connTx" presStyleLbl="sibTrans2D1" presStyleIdx="2" presStyleCnt="3"/>
      <dgm:spPr/>
    </dgm:pt>
    <dgm:pt modelId="{FFB2B66E-1079-4385-96F4-4B33E22AAE5C}" type="pres">
      <dgm:prSet presAssocID="{A0CA2FA2-5ACB-4C42-9E8E-37324B057F4B}" presName="composite" presStyleCnt="0"/>
      <dgm:spPr/>
    </dgm:pt>
    <dgm:pt modelId="{0BAF5E9A-C562-4478-883D-ADD1CFC03997}" type="pres">
      <dgm:prSet presAssocID="{A0CA2FA2-5ACB-4C42-9E8E-37324B057F4B}" presName="parTx" presStyleLbl="node1" presStyleIdx="2" presStyleCnt="4">
        <dgm:presLayoutVars>
          <dgm:chMax val="0"/>
          <dgm:chPref val="0"/>
          <dgm:bulletEnabled val="1"/>
        </dgm:presLayoutVars>
      </dgm:prSet>
      <dgm:spPr/>
    </dgm:pt>
    <dgm:pt modelId="{2E0188B1-8E6B-4F53-BD41-2ECA6C52ADA8}" type="pres">
      <dgm:prSet presAssocID="{A0CA2FA2-5ACB-4C42-9E8E-37324B057F4B}" presName="parSh" presStyleLbl="node1" presStyleIdx="3" presStyleCnt="4"/>
      <dgm:spPr/>
    </dgm:pt>
    <dgm:pt modelId="{2DE5A7AA-B5A4-41C8-BAC3-5EFBB897271F}" type="pres">
      <dgm:prSet presAssocID="{A0CA2FA2-5ACB-4C42-9E8E-37324B057F4B}" presName="desTx" presStyleLbl="fgAcc1" presStyleIdx="3" presStyleCnt="4">
        <dgm:presLayoutVars>
          <dgm:bulletEnabled val="1"/>
        </dgm:presLayoutVars>
      </dgm:prSet>
      <dgm:spPr/>
    </dgm:pt>
  </dgm:ptLst>
  <dgm:cxnLst>
    <dgm:cxn modelId="{9D419705-A5A2-4CCE-BD10-B240ECAC1849}" srcId="{B19A698C-A8DF-416D-9ADB-1115B61BBBE5}" destId="{BC5029DB-4048-4543-95F5-182DD567BACE}" srcOrd="0" destOrd="0" parTransId="{AA90A25B-047A-4393-8201-C93EEDA2608F}" sibTransId="{4D8B2E45-CE03-4B68-ACA9-D1D91BF44AF4}"/>
    <dgm:cxn modelId="{84E9470D-7A4C-4E82-832E-006A5107F071}" srcId="{B19A698C-A8DF-416D-9ADB-1115B61BBBE5}" destId="{3CF07F58-D1C1-44BF-92AE-683F5A555D1D}" srcOrd="1" destOrd="0" parTransId="{B061F637-258C-4DAB-B276-4BDB87CFE569}" sibTransId="{D73528C7-7D69-493B-9CE0-56D60B79B4F6}"/>
    <dgm:cxn modelId="{8C95CA0D-BAB4-4898-A0A4-C7694D395F05}" srcId="{530F34A8-2075-48DD-99CA-75EB1ADFAE14}" destId="{B384B278-65D7-4B16-B35B-9C09A8A30304}" srcOrd="4" destOrd="0" parTransId="{C7C6921F-B911-4500-9E2F-049185E7B0C3}" sibTransId="{F6E38EBF-8FAC-4BD3-89D5-877E8E8D5AEC}"/>
    <dgm:cxn modelId="{FF2D620F-9B5D-41E3-B887-E08ECA75A036}" type="presOf" srcId="{91E08CAF-F847-401B-BF06-BE63C658553A}" destId="{E32D95EC-A8F2-4820-83E2-E1C7A973300C}" srcOrd="1" destOrd="0" presId="urn:microsoft.com/office/officeart/2005/8/layout/process3"/>
    <dgm:cxn modelId="{72DF7A13-8488-4883-BE2B-C4286B0D0DEF}" type="presOf" srcId="{EE59DF8D-2702-401E-9871-81835228DA31}" destId="{D25EE3AD-699B-45C3-B5BB-6BC14B45BA91}" srcOrd="0" destOrd="1" presId="urn:microsoft.com/office/officeart/2005/8/layout/process3"/>
    <dgm:cxn modelId="{B4443C1C-EE82-4BF1-BD2A-245C07152365}" srcId="{530F34A8-2075-48DD-99CA-75EB1ADFAE14}" destId="{EE59DF8D-2702-401E-9871-81835228DA31}" srcOrd="0" destOrd="0" parTransId="{AE7D3B79-B8AE-490A-93B6-1EA3A38F62C5}" sibTransId="{D7D6506C-3485-40BB-8ACF-8495BDAEB240}"/>
    <dgm:cxn modelId="{3EA59124-D1C4-48AE-B0A5-9267D9B02B5D}" srcId="{530F34A8-2075-48DD-99CA-75EB1ADFAE14}" destId="{034ACFE5-1938-462E-BD6C-8025E92972FA}" srcOrd="1" destOrd="0" parTransId="{E18DDE6E-73EC-4A61-8EDC-E0CBAA053C76}" sibTransId="{B1FD1A49-2C78-4E4B-86F2-2CD9BD54F1A2}"/>
    <dgm:cxn modelId="{D2F3152D-8419-4548-9CA2-AC9682D205E0}" type="presOf" srcId="{530F34A8-2075-48DD-99CA-75EB1ADFAE14}" destId="{D25EE3AD-699B-45C3-B5BB-6BC14B45BA91}" srcOrd="0" destOrd="0" presId="urn:microsoft.com/office/officeart/2005/8/layout/process3"/>
    <dgm:cxn modelId="{B01C1E30-61F9-417F-A2FB-963FE3467608}" srcId="{530F34A8-2075-48DD-99CA-75EB1ADFAE14}" destId="{8BB67DCA-DC9D-4858-B5A5-B7AA488D23B6}" srcOrd="3" destOrd="0" parTransId="{19DB37E5-5AC2-4257-8603-01AB24E4AE9E}" sibTransId="{AA04BD29-FF73-4888-91F2-40DDBD9EF54D}"/>
    <dgm:cxn modelId="{DAC1393D-AF9E-4287-B643-2B1973366FCF}" srcId="{B19A698C-A8DF-416D-9ADB-1115B61BBBE5}" destId="{A02E5FE9-C534-409B-BD59-A8412B0DD4D2}" srcOrd="2" destOrd="0" parTransId="{B14965B1-0888-4D60-8783-41418CC5FDE4}" sibTransId="{640DBE1E-EB63-4066-8EA3-532D3F7E3667}"/>
    <dgm:cxn modelId="{B2235A5F-F801-4BAF-9DBB-56F96C973A02}" srcId="{9DC6D998-21D8-4302-8559-B3BE4BDE56B6}" destId="{F70F59EA-A4C8-4FA5-90CE-F052E9AD38A1}" srcOrd="1" destOrd="0" parTransId="{DA6382E9-B82D-48F1-8B0C-0237A3B924F0}" sibTransId="{91E08CAF-F847-401B-BF06-BE63C658553A}"/>
    <dgm:cxn modelId="{326FEA61-E24E-4AEB-8A7C-95487D8FE581}" srcId="{B4EE9DFF-A6C0-42B6-AC3C-DCAAF77AFF57}" destId="{1C9A89B1-3B19-4190-9B27-F8FC47AD2E70}" srcOrd="1" destOrd="0" parTransId="{FBB8BE45-C58B-4DB2-80D9-0A3A23C82E74}" sibTransId="{9BD0456C-A5D1-4177-BA35-247274B22127}"/>
    <dgm:cxn modelId="{CF570145-9BCA-4178-9364-85746D80CD96}" type="presOf" srcId="{EE80812C-E2D3-48A2-BEF4-B90BAD79C00E}" destId="{97066846-BE0A-4878-ADB8-D3EE1EB87021}" srcOrd="0" destOrd="0" presId="urn:microsoft.com/office/officeart/2005/8/layout/process3"/>
    <dgm:cxn modelId="{6F449D47-B854-480F-AC6A-68500C2B9E95}" type="presOf" srcId="{A0CA2FA2-5ACB-4C42-9E8E-37324B057F4B}" destId="{2E0188B1-8E6B-4F53-BD41-2ECA6C52ADA8}" srcOrd="1" destOrd="0" presId="urn:microsoft.com/office/officeart/2005/8/layout/process3"/>
    <dgm:cxn modelId="{CE7DAC68-7470-49A6-B9CF-33D5DBD58AD7}" type="presOf" srcId="{1C9A89B1-3B19-4190-9B27-F8FC47AD2E70}" destId="{D746A14A-C467-49FF-B757-086C43A0266F}" srcOrd="0" destOrd="2" presId="urn:microsoft.com/office/officeart/2005/8/layout/process3"/>
    <dgm:cxn modelId="{FC5FAF4C-4F07-466D-B643-BEEB7DD548D7}" srcId="{B4EE9DFF-A6C0-42B6-AC3C-DCAAF77AFF57}" destId="{DC7A1ECA-D334-4F34-BB1D-7CA442A20890}" srcOrd="2" destOrd="0" parTransId="{B83C9374-6123-411C-A82F-26A1DD8EDFB7}" sibTransId="{7371CEF9-8150-4191-B1EE-54263705432A}"/>
    <dgm:cxn modelId="{E6E74570-52F0-4E31-81AD-5F8047849073}" type="presOf" srcId="{9DC6D998-21D8-4302-8559-B3BE4BDE56B6}" destId="{1CBEF6EF-E533-4D66-9137-0DA0FC2B73F2}" srcOrd="0" destOrd="0" presId="urn:microsoft.com/office/officeart/2005/8/layout/process3"/>
    <dgm:cxn modelId="{4D007B50-8C48-46AA-B1B0-F70F53A98ED1}" type="presOf" srcId="{DF0BDA36-AA38-4C65-BF55-0C6F25A700AF}" destId="{19CD6076-C2B8-4B58-8622-3D2B7BCDB3F5}" srcOrd="0" destOrd="0" presId="urn:microsoft.com/office/officeart/2005/8/layout/process3"/>
    <dgm:cxn modelId="{56860A52-FA45-40C6-9EAD-B28D824AFB4A}" srcId="{530F34A8-2075-48DD-99CA-75EB1ADFAE14}" destId="{39750876-A084-4220-8499-2482EBCB3CAD}" srcOrd="2" destOrd="0" parTransId="{CE3C7EC7-5505-4868-9C05-154F35E3C814}" sibTransId="{B48CD0F9-0A9A-486E-B9E4-BF74434F44F6}"/>
    <dgm:cxn modelId="{89915774-33BA-4970-8B89-0F1B3060338B}" type="presOf" srcId="{97711EE3-F055-444F-A25B-901AB5669ECC}" destId="{F50AB4CE-D23F-4479-BA8D-94AAA601E991}" srcOrd="1" destOrd="0" presId="urn:microsoft.com/office/officeart/2005/8/layout/process3"/>
    <dgm:cxn modelId="{C443C059-E8C8-451F-ADCF-55E006AF044C}" type="presOf" srcId="{B384B278-65D7-4B16-B35B-9C09A8A30304}" destId="{D25EE3AD-699B-45C3-B5BB-6BC14B45BA91}" srcOrd="0" destOrd="5" presId="urn:microsoft.com/office/officeart/2005/8/layout/process3"/>
    <dgm:cxn modelId="{2009917E-C8FE-44E4-ACB4-4324A8276128}" srcId="{DF0BDA36-AA38-4C65-BF55-0C6F25A700AF}" destId="{B19A698C-A8DF-416D-9ADB-1115B61BBBE5}" srcOrd="0" destOrd="0" parTransId="{59E51789-7335-4E15-BB4E-E7B893C8E53F}" sibTransId="{F5C47E0E-53BF-440D-90A5-AA705BBA90DD}"/>
    <dgm:cxn modelId="{F3354C81-1F43-4B1C-8EBC-9D104D0781A1}" type="presOf" srcId="{DC7A1ECA-D334-4F34-BB1D-7CA442A20890}" destId="{D746A14A-C467-49FF-B757-086C43A0266F}" srcOrd="0" destOrd="3" presId="urn:microsoft.com/office/officeart/2005/8/layout/process3"/>
    <dgm:cxn modelId="{B1B03A82-EA12-46BE-A68A-83A7F3B1625F}" type="presOf" srcId="{DF0BDA36-AA38-4C65-BF55-0C6F25A700AF}" destId="{30440F33-BA8A-4171-B7E3-41FE4D0840C2}" srcOrd="1" destOrd="0" presId="urn:microsoft.com/office/officeart/2005/8/layout/process3"/>
    <dgm:cxn modelId="{68C00685-A0B2-4D22-830C-94AE36EACA75}" type="presOf" srcId="{96D71D5B-F971-4CFC-99C6-4614481EF068}" destId="{2DE5A7AA-B5A4-41C8-BAC3-5EFBB897271F}" srcOrd="0" destOrd="0" presId="urn:microsoft.com/office/officeart/2005/8/layout/process3"/>
    <dgm:cxn modelId="{856A0D86-151A-44F8-815C-A9D038BE0DB5}" type="presOf" srcId="{3CF07F58-D1C1-44BF-92AE-683F5A555D1D}" destId="{FC6FE3C2-1228-4AA5-9CC3-8BF43325AABF}" srcOrd="0" destOrd="2" presId="urn:microsoft.com/office/officeart/2005/8/layout/process3"/>
    <dgm:cxn modelId="{FBFFBE89-A51D-4BE8-B90E-38F095C660BD}" srcId="{9DC6D998-21D8-4302-8559-B3BE4BDE56B6}" destId="{A0CA2FA2-5ACB-4C42-9E8E-37324B057F4B}" srcOrd="3" destOrd="0" parTransId="{92138A1D-00D9-4DC5-A78E-7D883D895509}" sibTransId="{FE0DC6C6-AD85-462A-AF26-8FFA1E94780F}"/>
    <dgm:cxn modelId="{E33D158A-B677-4512-B613-6C546393696B}" type="presOf" srcId="{A0CA2FA2-5ACB-4C42-9E8E-37324B057F4B}" destId="{0BAF5E9A-C562-4478-883D-ADD1CFC03997}" srcOrd="0" destOrd="0" presId="urn:microsoft.com/office/officeart/2005/8/layout/process3"/>
    <dgm:cxn modelId="{409B7092-2EE9-4485-A2F7-F47B00553121}" srcId="{9DC6D998-21D8-4302-8559-B3BE4BDE56B6}" destId="{EE80812C-E2D3-48A2-BEF4-B90BAD79C00E}" srcOrd="0" destOrd="0" parTransId="{BA59B165-783B-404F-B700-FCC6256DC3B1}" sibTransId="{97711EE3-F055-444F-A25B-901AB5669ECC}"/>
    <dgm:cxn modelId="{A3A97A93-0A6F-430A-87FF-3D7248D88C91}" type="presOf" srcId="{8958408C-449C-4A27-A293-3AB1CD0BEE3F}" destId="{CACEAF0D-A659-4BDE-9F68-2C89F8A64DCC}" srcOrd="0" destOrd="0" presId="urn:microsoft.com/office/officeart/2005/8/layout/process3"/>
    <dgm:cxn modelId="{8E079C94-2420-4F4B-98FC-51A12F70FF72}" type="presOf" srcId="{B4EE9DFF-A6C0-42B6-AC3C-DCAAF77AFF57}" destId="{D746A14A-C467-49FF-B757-086C43A0266F}" srcOrd="0" destOrd="0" presId="urn:microsoft.com/office/officeart/2005/8/layout/process3"/>
    <dgm:cxn modelId="{FC9EC19D-C520-494E-8D9C-A455495E6385}" type="presOf" srcId="{F70F59EA-A4C8-4FA5-90CE-F052E9AD38A1}" destId="{2DD929F2-993C-43B4-9AB8-93B0FF365E2D}" srcOrd="0" destOrd="0" presId="urn:microsoft.com/office/officeart/2005/8/layout/process3"/>
    <dgm:cxn modelId="{133A9D9E-B354-45EB-95C3-012DD49A44C0}" type="presOf" srcId="{8BB67DCA-DC9D-4858-B5A5-B7AA488D23B6}" destId="{D25EE3AD-699B-45C3-B5BB-6BC14B45BA91}" srcOrd="0" destOrd="4" presId="urn:microsoft.com/office/officeart/2005/8/layout/process3"/>
    <dgm:cxn modelId="{2326229F-A1EA-4536-BFF5-08FF375E83A3}" srcId="{EE80812C-E2D3-48A2-BEF4-B90BAD79C00E}" destId="{B4EE9DFF-A6C0-42B6-AC3C-DCAAF77AFF57}" srcOrd="0" destOrd="0" parTransId="{9EB6D0C9-ABDD-4EDE-8333-4D63CC92C838}" sibTransId="{980DF8D6-1DB6-4360-B791-1C63C0F13C05}"/>
    <dgm:cxn modelId="{2070B6A3-FED8-4131-A105-0126BB1755E6}" type="presOf" srcId="{39750876-A084-4220-8499-2482EBCB3CAD}" destId="{D25EE3AD-699B-45C3-B5BB-6BC14B45BA91}" srcOrd="0" destOrd="3" presId="urn:microsoft.com/office/officeart/2005/8/layout/process3"/>
    <dgm:cxn modelId="{FEB3EAA4-1BD2-4072-B29F-AC6C82D09104}" srcId="{F70F59EA-A4C8-4FA5-90CE-F052E9AD38A1}" destId="{530F34A8-2075-48DD-99CA-75EB1ADFAE14}" srcOrd="0" destOrd="0" parTransId="{EC429CDA-8782-4FBA-8378-2D33ACDA0DFB}" sibTransId="{BF7E2629-5E79-407C-87DD-165DE4937589}"/>
    <dgm:cxn modelId="{C1A7EAAB-6227-432D-B1F9-F3E380E999AB}" srcId="{9DC6D998-21D8-4302-8559-B3BE4BDE56B6}" destId="{DF0BDA36-AA38-4C65-BF55-0C6F25A700AF}" srcOrd="2" destOrd="0" parTransId="{E9656610-7DBF-48D1-9FD5-F053DDBF0BFA}" sibTransId="{8958408C-449C-4A27-A293-3AB1CD0BEE3F}"/>
    <dgm:cxn modelId="{647B3DAE-144F-41F9-AC7C-30434CECB224}" type="presOf" srcId="{034ACFE5-1938-462E-BD6C-8025E92972FA}" destId="{D25EE3AD-699B-45C3-B5BB-6BC14B45BA91}" srcOrd="0" destOrd="2" presId="urn:microsoft.com/office/officeart/2005/8/layout/process3"/>
    <dgm:cxn modelId="{41F544BA-F914-4B9C-A721-AF0F67F140FC}" type="presOf" srcId="{8958408C-449C-4A27-A293-3AB1CD0BEE3F}" destId="{96C13A0C-4C21-4270-9210-238BD467087C}" srcOrd="1" destOrd="0" presId="urn:microsoft.com/office/officeart/2005/8/layout/process3"/>
    <dgm:cxn modelId="{485E76C0-FB02-42E0-81E0-CB963B55D8ED}" type="presOf" srcId="{BC5029DB-4048-4543-95F5-182DD567BACE}" destId="{FC6FE3C2-1228-4AA5-9CC3-8BF43325AABF}" srcOrd="0" destOrd="1" presId="urn:microsoft.com/office/officeart/2005/8/layout/process3"/>
    <dgm:cxn modelId="{21B1C2C7-FCFE-4D22-9770-6C38D7EE5479}" type="presOf" srcId="{A02E5FE9-C534-409B-BD59-A8412B0DD4D2}" destId="{FC6FE3C2-1228-4AA5-9CC3-8BF43325AABF}" srcOrd="0" destOrd="3" presId="urn:microsoft.com/office/officeart/2005/8/layout/process3"/>
    <dgm:cxn modelId="{F25168CD-2C9F-4503-9587-5229F7BBA93C}" srcId="{96D71D5B-F971-4CFC-99C6-4614481EF068}" destId="{DC2C23D5-27AB-497E-85F1-97764B7E83E0}" srcOrd="0" destOrd="0" parTransId="{F99DE176-64EA-4F95-8EE8-502E753E07F1}" sibTransId="{67CF66F7-815A-4D39-B6C2-A9808857C5E3}"/>
    <dgm:cxn modelId="{36F16ED4-8230-4F7A-A3D3-A449B4E21F05}" type="presOf" srcId="{23DDFC02-F23D-4E04-BBEB-36F1FAF7EBC8}" destId="{D746A14A-C467-49FF-B757-086C43A0266F}" srcOrd="0" destOrd="1" presId="urn:microsoft.com/office/officeart/2005/8/layout/process3"/>
    <dgm:cxn modelId="{877C31DC-CA00-4E44-9472-E20CC860E643}" type="presOf" srcId="{EE80812C-E2D3-48A2-BEF4-B90BAD79C00E}" destId="{4704C183-6446-4B6D-9BB2-22DE648B83C4}" srcOrd="1" destOrd="0" presId="urn:microsoft.com/office/officeart/2005/8/layout/process3"/>
    <dgm:cxn modelId="{C02F12E2-BEC2-4362-A897-FC5902BEAF31}" type="presOf" srcId="{91E08CAF-F847-401B-BF06-BE63C658553A}" destId="{1507FDED-E294-4A43-8C73-E0EA66CF7ECC}" srcOrd="0" destOrd="0" presId="urn:microsoft.com/office/officeart/2005/8/layout/process3"/>
    <dgm:cxn modelId="{28676FEE-1953-4A90-B24F-5795D380F45E}" type="presOf" srcId="{DC2C23D5-27AB-497E-85F1-97764B7E83E0}" destId="{2DE5A7AA-B5A4-41C8-BAC3-5EFBB897271F}" srcOrd="0" destOrd="1" presId="urn:microsoft.com/office/officeart/2005/8/layout/process3"/>
    <dgm:cxn modelId="{48DC80EE-843A-4C4E-B52E-60345D7928CA}" srcId="{B4EE9DFF-A6C0-42B6-AC3C-DCAAF77AFF57}" destId="{23DDFC02-F23D-4E04-BBEB-36F1FAF7EBC8}" srcOrd="0" destOrd="0" parTransId="{3BA1B561-BFAB-4D8E-9D67-4E693E65C255}" sibTransId="{1880481F-0D18-41B2-AEAE-EDA3C60C0340}"/>
    <dgm:cxn modelId="{898016EF-2171-4588-B2FF-D9A312F3FEDE}" srcId="{A0CA2FA2-5ACB-4C42-9E8E-37324B057F4B}" destId="{96D71D5B-F971-4CFC-99C6-4614481EF068}" srcOrd="0" destOrd="0" parTransId="{9F7147D7-A648-4B4B-A155-48BA02456BB8}" sibTransId="{2751191D-2557-432E-ACF0-537B743BD8C4}"/>
    <dgm:cxn modelId="{A10324F2-9DFE-4467-8B5D-44C2E9285187}" type="presOf" srcId="{F70F59EA-A4C8-4FA5-90CE-F052E9AD38A1}" destId="{8DC3ABA3-EE30-4E2D-9474-C2485D723E42}" srcOrd="1" destOrd="0" presId="urn:microsoft.com/office/officeart/2005/8/layout/process3"/>
    <dgm:cxn modelId="{24DE57F3-0C46-4E69-B0AE-6D58A944C914}" type="presOf" srcId="{97711EE3-F055-444F-A25B-901AB5669ECC}" destId="{721916B7-DF0E-4E80-BB9E-5D9AEF9E605A}" srcOrd="0" destOrd="0" presId="urn:microsoft.com/office/officeart/2005/8/layout/process3"/>
    <dgm:cxn modelId="{6ECA57F5-ADE2-452C-BDED-167B332D1620}" type="presOf" srcId="{B19A698C-A8DF-416D-9ADB-1115B61BBBE5}" destId="{FC6FE3C2-1228-4AA5-9CC3-8BF43325AABF}" srcOrd="0" destOrd="0" presId="urn:microsoft.com/office/officeart/2005/8/layout/process3"/>
    <dgm:cxn modelId="{6438CEFB-0B4B-4867-A553-48478C098A2F}" type="presParOf" srcId="{1CBEF6EF-E533-4D66-9137-0DA0FC2B73F2}" destId="{7CF8D84F-661D-4103-903E-99AFDAF1BB55}" srcOrd="0" destOrd="0" presId="urn:microsoft.com/office/officeart/2005/8/layout/process3"/>
    <dgm:cxn modelId="{9049408D-5765-45AB-ABB3-088E92317F49}" type="presParOf" srcId="{7CF8D84F-661D-4103-903E-99AFDAF1BB55}" destId="{97066846-BE0A-4878-ADB8-D3EE1EB87021}" srcOrd="0" destOrd="0" presId="urn:microsoft.com/office/officeart/2005/8/layout/process3"/>
    <dgm:cxn modelId="{27A9D9B4-5581-4A59-9A56-6551C72DAFF1}" type="presParOf" srcId="{7CF8D84F-661D-4103-903E-99AFDAF1BB55}" destId="{4704C183-6446-4B6D-9BB2-22DE648B83C4}" srcOrd="1" destOrd="0" presId="urn:microsoft.com/office/officeart/2005/8/layout/process3"/>
    <dgm:cxn modelId="{06B85DD6-1E53-4F7D-83D2-B8C8B7D48686}" type="presParOf" srcId="{7CF8D84F-661D-4103-903E-99AFDAF1BB55}" destId="{D746A14A-C467-49FF-B757-086C43A0266F}" srcOrd="2" destOrd="0" presId="urn:microsoft.com/office/officeart/2005/8/layout/process3"/>
    <dgm:cxn modelId="{5AD2D387-3AB9-465B-9BFE-AA146B10CBA5}" type="presParOf" srcId="{1CBEF6EF-E533-4D66-9137-0DA0FC2B73F2}" destId="{721916B7-DF0E-4E80-BB9E-5D9AEF9E605A}" srcOrd="1" destOrd="0" presId="urn:microsoft.com/office/officeart/2005/8/layout/process3"/>
    <dgm:cxn modelId="{EB02612B-7432-4C53-96A5-0314ED157312}" type="presParOf" srcId="{721916B7-DF0E-4E80-BB9E-5D9AEF9E605A}" destId="{F50AB4CE-D23F-4479-BA8D-94AAA601E991}" srcOrd="0" destOrd="0" presId="urn:microsoft.com/office/officeart/2005/8/layout/process3"/>
    <dgm:cxn modelId="{52C38E2C-C5BE-4F84-842D-2405617D5EF7}" type="presParOf" srcId="{1CBEF6EF-E533-4D66-9137-0DA0FC2B73F2}" destId="{72218DFC-66D8-4738-9CA2-9A2E0E721D42}" srcOrd="2" destOrd="0" presId="urn:microsoft.com/office/officeart/2005/8/layout/process3"/>
    <dgm:cxn modelId="{D8824FED-50EB-497E-B90E-3AD9FE20FCA2}" type="presParOf" srcId="{72218DFC-66D8-4738-9CA2-9A2E0E721D42}" destId="{2DD929F2-993C-43B4-9AB8-93B0FF365E2D}" srcOrd="0" destOrd="0" presId="urn:microsoft.com/office/officeart/2005/8/layout/process3"/>
    <dgm:cxn modelId="{0725C133-8A55-4667-8AF6-99297F02ADA0}" type="presParOf" srcId="{72218DFC-66D8-4738-9CA2-9A2E0E721D42}" destId="{8DC3ABA3-EE30-4E2D-9474-C2485D723E42}" srcOrd="1" destOrd="0" presId="urn:microsoft.com/office/officeart/2005/8/layout/process3"/>
    <dgm:cxn modelId="{1EDCB638-5B20-4B09-B9FA-EE5B2DCDC995}" type="presParOf" srcId="{72218DFC-66D8-4738-9CA2-9A2E0E721D42}" destId="{D25EE3AD-699B-45C3-B5BB-6BC14B45BA91}" srcOrd="2" destOrd="0" presId="urn:microsoft.com/office/officeart/2005/8/layout/process3"/>
    <dgm:cxn modelId="{DEC3DA5C-69E0-4515-9086-0DCAF7F71BCC}" type="presParOf" srcId="{1CBEF6EF-E533-4D66-9137-0DA0FC2B73F2}" destId="{1507FDED-E294-4A43-8C73-E0EA66CF7ECC}" srcOrd="3" destOrd="0" presId="urn:microsoft.com/office/officeart/2005/8/layout/process3"/>
    <dgm:cxn modelId="{64E77DFD-D87D-4DD1-8311-ACF7475A5CD8}" type="presParOf" srcId="{1507FDED-E294-4A43-8C73-E0EA66CF7ECC}" destId="{E32D95EC-A8F2-4820-83E2-E1C7A973300C}" srcOrd="0" destOrd="0" presId="urn:microsoft.com/office/officeart/2005/8/layout/process3"/>
    <dgm:cxn modelId="{C10D74F6-D66B-4BA0-A475-777F714F1F0F}" type="presParOf" srcId="{1CBEF6EF-E533-4D66-9137-0DA0FC2B73F2}" destId="{4DEB6D94-D3F0-4004-B48C-EA1D89CCAFA0}" srcOrd="4" destOrd="0" presId="urn:microsoft.com/office/officeart/2005/8/layout/process3"/>
    <dgm:cxn modelId="{D0902240-C2EF-4884-BDD2-7DD4C1D80056}" type="presParOf" srcId="{4DEB6D94-D3F0-4004-B48C-EA1D89CCAFA0}" destId="{19CD6076-C2B8-4B58-8622-3D2B7BCDB3F5}" srcOrd="0" destOrd="0" presId="urn:microsoft.com/office/officeart/2005/8/layout/process3"/>
    <dgm:cxn modelId="{2F86B667-293C-4575-A141-7E5E896DF7DB}" type="presParOf" srcId="{4DEB6D94-D3F0-4004-B48C-EA1D89CCAFA0}" destId="{30440F33-BA8A-4171-B7E3-41FE4D0840C2}" srcOrd="1" destOrd="0" presId="urn:microsoft.com/office/officeart/2005/8/layout/process3"/>
    <dgm:cxn modelId="{63D58B6D-4C52-47D7-8013-2B9469D519D4}" type="presParOf" srcId="{4DEB6D94-D3F0-4004-B48C-EA1D89CCAFA0}" destId="{FC6FE3C2-1228-4AA5-9CC3-8BF43325AABF}" srcOrd="2" destOrd="0" presId="urn:microsoft.com/office/officeart/2005/8/layout/process3"/>
    <dgm:cxn modelId="{D0C0737A-800A-4E45-A4BA-6CDAE1342BC2}" type="presParOf" srcId="{1CBEF6EF-E533-4D66-9137-0DA0FC2B73F2}" destId="{CACEAF0D-A659-4BDE-9F68-2C89F8A64DCC}" srcOrd="5" destOrd="0" presId="urn:microsoft.com/office/officeart/2005/8/layout/process3"/>
    <dgm:cxn modelId="{1D6E4FCF-227C-4F72-85DD-F022979D5AAE}" type="presParOf" srcId="{CACEAF0D-A659-4BDE-9F68-2C89F8A64DCC}" destId="{96C13A0C-4C21-4270-9210-238BD467087C}" srcOrd="0" destOrd="0" presId="urn:microsoft.com/office/officeart/2005/8/layout/process3"/>
    <dgm:cxn modelId="{B82A8621-F42B-437D-B156-FD2D482F26BD}" type="presParOf" srcId="{1CBEF6EF-E533-4D66-9137-0DA0FC2B73F2}" destId="{FFB2B66E-1079-4385-96F4-4B33E22AAE5C}" srcOrd="6" destOrd="0" presId="urn:microsoft.com/office/officeart/2005/8/layout/process3"/>
    <dgm:cxn modelId="{D77558ED-F2A8-494D-98FB-609467E5A193}" type="presParOf" srcId="{FFB2B66E-1079-4385-96F4-4B33E22AAE5C}" destId="{0BAF5E9A-C562-4478-883D-ADD1CFC03997}" srcOrd="0" destOrd="0" presId="urn:microsoft.com/office/officeart/2005/8/layout/process3"/>
    <dgm:cxn modelId="{75905E0C-1A93-43D4-9121-D5CBBF2D386D}" type="presParOf" srcId="{FFB2B66E-1079-4385-96F4-4B33E22AAE5C}" destId="{2E0188B1-8E6B-4F53-BD41-2ECA6C52ADA8}" srcOrd="1" destOrd="0" presId="urn:microsoft.com/office/officeart/2005/8/layout/process3"/>
    <dgm:cxn modelId="{94E1DE6D-5CD3-4623-BC32-9635FDC883C4}" type="presParOf" srcId="{FFB2B66E-1079-4385-96F4-4B33E22AAE5C}" destId="{2DE5A7AA-B5A4-41C8-BAC3-5EFBB897271F}"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967878-E792-488C-8A67-6BBF3C81D353}"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GB"/>
        </a:p>
      </dgm:t>
    </dgm:pt>
    <dgm:pt modelId="{4D2622C5-8633-472C-91DC-49C30D03C902}">
      <dgm:prSet phldrT="[Text]"/>
      <dgm:spPr/>
      <dgm:t>
        <a:bodyPr/>
        <a:lstStyle/>
        <a:p>
          <a:r>
            <a:rPr lang="en-GB" dirty="0"/>
            <a:t>Agile Data Platform</a:t>
          </a:r>
        </a:p>
      </dgm:t>
    </dgm:pt>
    <dgm:pt modelId="{92809B17-5E62-4FD9-B211-D39B80CA2505}" type="parTrans" cxnId="{2713E588-A3C8-4D32-B7E3-A0CC07A1497D}">
      <dgm:prSet/>
      <dgm:spPr/>
      <dgm:t>
        <a:bodyPr/>
        <a:lstStyle/>
        <a:p>
          <a:endParaRPr lang="en-GB"/>
        </a:p>
      </dgm:t>
    </dgm:pt>
    <dgm:pt modelId="{DD8A70F0-322D-4A1A-9BDA-379AC459490A}" type="sibTrans" cxnId="{2713E588-A3C8-4D32-B7E3-A0CC07A1497D}">
      <dgm:prSet/>
      <dgm:spPr/>
      <dgm:t>
        <a:bodyPr/>
        <a:lstStyle/>
        <a:p>
          <a:endParaRPr lang="en-GB"/>
        </a:p>
      </dgm:t>
    </dgm:pt>
    <dgm:pt modelId="{FC730DF8-CFB2-4D79-9F44-1A576C2016D2}">
      <dgm:prSet phldrT="[Text]"/>
      <dgm:spPr/>
      <dgm:t>
        <a:bodyPr/>
        <a:lstStyle/>
        <a:p>
          <a:r>
            <a:rPr lang="en-GB" dirty="0"/>
            <a:t>Structured Testing</a:t>
          </a:r>
        </a:p>
      </dgm:t>
    </dgm:pt>
    <dgm:pt modelId="{A88F6EDC-4D6F-4CC7-B5C8-49CC0A6D0F7F}" type="parTrans" cxnId="{90BE186D-43F6-4AAF-B30E-C54707A69F51}">
      <dgm:prSet/>
      <dgm:spPr/>
      <dgm:t>
        <a:bodyPr/>
        <a:lstStyle/>
        <a:p>
          <a:endParaRPr lang="en-GB"/>
        </a:p>
      </dgm:t>
    </dgm:pt>
    <dgm:pt modelId="{737AF480-8D10-4F31-8AA0-0385D88FF505}" type="sibTrans" cxnId="{90BE186D-43F6-4AAF-B30E-C54707A69F51}">
      <dgm:prSet/>
      <dgm:spPr/>
      <dgm:t>
        <a:bodyPr/>
        <a:lstStyle/>
        <a:p>
          <a:endParaRPr lang="en-GB"/>
        </a:p>
      </dgm:t>
    </dgm:pt>
    <dgm:pt modelId="{F67567AB-086B-4DC0-A8D7-1FD5D6B3406D}">
      <dgm:prSet phldrT="[Text]"/>
      <dgm:spPr/>
      <dgm:t>
        <a:bodyPr/>
        <a:lstStyle/>
        <a:p>
          <a:r>
            <a:rPr lang="en-GB" dirty="0"/>
            <a:t>DevOps Processes</a:t>
          </a:r>
        </a:p>
      </dgm:t>
    </dgm:pt>
    <dgm:pt modelId="{83A0DD30-9689-448A-8451-A4B81B930DFE}" type="parTrans" cxnId="{7895F7D9-911E-44B8-AAB2-52E1594BAFD3}">
      <dgm:prSet/>
      <dgm:spPr/>
      <dgm:t>
        <a:bodyPr/>
        <a:lstStyle/>
        <a:p>
          <a:endParaRPr lang="en-GB"/>
        </a:p>
      </dgm:t>
    </dgm:pt>
    <dgm:pt modelId="{3AB128C9-959C-4228-A686-4F99A65A0504}" type="sibTrans" cxnId="{7895F7D9-911E-44B8-AAB2-52E1594BAFD3}">
      <dgm:prSet/>
      <dgm:spPr/>
      <dgm:t>
        <a:bodyPr/>
        <a:lstStyle/>
        <a:p>
          <a:endParaRPr lang="en-GB"/>
        </a:p>
      </dgm:t>
    </dgm:pt>
    <dgm:pt modelId="{B7FE2273-A353-4FB9-A379-AB221E11E5A7}">
      <dgm:prSet phldrT="[Text]"/>
      <dgm:spPr/>
      <dgm:t>
        <a:bodyPr/>
        <a:lstStyle/>
        <a:p>
          <a:r>
            <a:rPr lang="en-GB" dirty="0"/>
            <a:t>Agile Architectures</a:t>
          </a:r>
        </a:p>
      </dgm:t>
    </dgm:pt>
    <dgm:pt modelId="{80F3B030-C501-4C2C-951B-7A0790664921}" type="parTrans" cxnId="{C4AAE92F-C66E-4B80-99CE-0C4F507582FC}">
      <dgm:prSet/>
      <dgm:spPr/>
      <dgm:t>
        <a:bodyPr/>
        <a:lstStyle/>
        <a:p>
          <a:endParaRPr lang="en-GB"/>
        </a:p>
      </dgm:t>
    </dgm:pt>
    <dgm:pt modelId="{86A75218-6076-4DFE-A8F7-A0FDEF6133B8}" type="sibTrans" cxnId="{C4AAE92F-C66E-4B80-99CE-0C4F507582FC}">
      <dgm:prSet/>
      <dgm:spPr/>
      <dgm:t>
        <a:bodyPr/>
        <a:lstStyle/>
        <a:p>
          <a:endParaRPr lang="en-GB"/>
        </a:p>
      </dgm:t>
    </dgm:pt>
    <dgm:pt modelId="{127EB6F2-74C6-4A6F-A5E4-0AD2BD03CDA8}" type="pres">
      <dgm:prSet presAssocID="{CE967878-E792-488C-8A67-6BBF3C81D353}" presName="Name0" presStyleCnt="0">
        <dgm:presLayoutVars>
          <dgm:chPref val="1"/>
          <dgm:dir/>
          <dgm:animOne val="branch"/>
          <dgm:animLvl val="lvl"/>
          <dgm:resizeHandles/>
        </dgm:presLayoutVars>
      </dgm:prSet>
      <dgm:spPr/>
    </dgm:pt>
    <dgm:pt modelId="{D4430342-6DEF-40C8-8FC3-786C561E36F0}" type="pres">
      <dgm:prSet presAssocID="{4D2622C5-8633-472C-91DC-49C30D03C902}" presName="vertOne" presStyleCnt="0"/>
      <dgm:spPr/>
    </dgm:pt>
    <dgm:pt modelId="{D2B0F88A-EB25-4470-95F3-C22C7C680704}" type="pres">
      <dgm:prSet presAssocID="{4D2622C5-8633-472C-91DC-49C30D03C902}" presName="txOne" presStyleLbl="node0" presStyleIdx="0" presStyleCnt="1">
        <dgm:presLayoutVars>
          <dgm:chPref val="3"/>
        </dgm:presLayoutVars>
      </dgm:prSet>
      <dgm:spPr/>
    </dgm:pt>
    <dgm:pt modelId="{7C177176-CBA5-425F-B5C6-C99D936EBED4}" type="pres">
      <dgm:prSet presAssocID="{4D2622C5-8633-472C-91DC-49C30D03C902}" presName="parTransOne" presStyleCnt="0"/>
      <dgm:spPr/>
    </dgm:pt>
    <dgm:pt modelId="{3E95E1B2-8AEB-4099-946C-923B263FE218}" type="pres">
      <dgm:prSet presAssocID="{4D2622C5-8633-472C-91DC-49C30D03C902}" presName="horzOne" presStyleCnt="0"/>
      <dgm:spPr/>
    </dgm:pt>
    <dgm:pt modelId="{004411A7-4530-4BE5-9808-E6B1F67E4897}" type="pres">
      <dgm:prSet presAssocID="{FC730DF8-CFB2-4D79-9F44-1A576C2016D2}" presName="vertTwo" presStyleCnt="0"/>
      <dgm:spPr/>
    </dgm:pt>
    <dgm:pt modelId="{AA6B197F-B8C3-48B4-88BD-4C206E53DCE9}" type="pres">
      <dgm:prSet presAssocID="{FC730DF8-CFB2-4D79-9F44-1A576C2016D2}" presName="txTwo" presStyleLbl="node2" presStyleIdx="0" presStyleCnt="3">
        <dgm:presLayoutVars>
          <dgm:chPref val="3"/>
        </dgm:presLayoutVars>
      </dgm:prSet>
      <dgm:spPr/>
    </dgm:pt>
    <dgm:pt modelId="{5D75EA5A-DCC4-4B4D-A944-E6DF7A22B22B}" type="pres">
      <dgm:prSet presAssocID="{FC730DF8-CFB2-4D79-9F44-1A576C2016D2}" presName="horzTwo" presStyleCnt="0"/>
      <dgm:spPr/>
    </dgm:pt>
    <dgm:pt modelId="{C84D1FC4-3CCA-44A6-BDC4-314CA1D29A0B}" type="pres">
      <dgm:prSet presAssocID="{737AF480-8D10-4F31-8AA0-0385D88FF505}" presName="sibSpaceTwo" presStyleCnt="0"/>
      <dgm:spPr/>
    </dgm:pt>
    <dgm:pt modelId="{13EAD534-3C81-49B9-AD7A-DB0313A21219}" type="pres">
      <dgm:prSet presAssocID="{F67567AB-086B-4DC0-A8D7-1FD5D6B3406D}" presName="vertTwo" presStyleCnt="0"/>
      <dgm:spPr/>
    </dgm:pt>
    <dgm:pt modelId="{18C9DC63-C127-4A6C-93F1-87E0D81CB91C}" type="pres">
      <dgm:prSet presAssocID="{F67567AB-086B-4DC0-A8D7-1FD5D6B3406D}" presName="txTwo" presStyleLbl="node2" presStyleIdx="1" presStyleCnt="3">
        <dgm:presLayoutVars>
          <dgm:chPref val="3"/>
        </dgm:presLayoutVars>
      </dgm:prSet>
      <dgm:spPr/>
    </dgm:pt>
    <dgm:pt modelId="{696D6839-294F-4CDD-974F-566714FDE3D8}" type="pres">
      <dgm:prSet presAssocID="{F67567AB-086B-4DC0-A8D7-1FD5D6B3406D}" presName="horzTwo" presStyleCnt="0"/>
      <dgm:spPr/>
    </dgm:pt>
    <dgm:pt modelId="{11AE8730-8688-4610-A230-3E155376AC19}" type="pres">
      <dgm:prSet presAssocID="{3AB128C9-959C-4228-A686-4F99A65A0504}" presName="sibSpaceTwo" presStyleCnt="0"/>
      <dgm:spPr/>
    </dgm:pt>
    <dgm:pt modelId="{3316EE48-9384-41D5-8F7C-09DD98CBF92B}" type="pres">
      <dgm:prSet presAssocID="{B7FE2273-A353-4FB9-A379-AB221E11E5A7}" presName="vertTwo" presStyleCnt="0"/>
      <dgm:spPr/>
    </dgm:pt>
    <dgm:pt modelId="{800F05C4-CC80-405F-ADCF-D4D45E8CC2E6}" type="pres">
      <dgm:prSet presAssocID="{B7FE2273-A353-4FB9-A379-AB221E11E5A7}" presName="txTwo" presStyleLbl="node2" presStyleIdx="2" presStyleCnt="3">
        <dgm:presLayoutVars>
          <dgm:chPref val="3"/>
        </dgm:presLayoutVars>
      </dgm:prSet>
      <dgm:spPr/>
    </dgm:pt>
    <dgm:pt modelId="{E8545391-F83B-490A-98C6-57A02E18E0A7}" type="pres">
      <dgm:prSet presAssocID="{B7FE2273-A353-4FB9-A379-AB221E11E5A7}" presName="horzTwo" presStyleCnt="0"/>
      <dgm:spPr/>
    </dgm:pt>
  </dgm:ptLst>
  <dgm:cxnLst>
    <dgm:cxn modelId="{7116DD10-5572-45B7-A0A1-5DA748FF5C7D}" type="presOf" srcId="{B7FE2273-A353-4FB9-A379-AB221E11E5A7}" destId="{800F05C4-CC80-405F-ADCF-D4D45E8CC2E6}" srcOrd="0" destOrd="0" presId="urn:microsoft.com/office/officeart/2005/8/layout/hierarchy4"/>
    <dgm:cxn modelId="{C4AAE92F-C66E-4B80-99CE-0C4F507582FC}" srcId="{4D2622C5-8633-472C-91DC-49C30D03C902}" destId="{B7FE2273-A353-4FB9-A379-AB221E11E5A7}" srcOrd="2" destOrd="0" parTransId="{80F3B030-C501-4C2C-951B-7A0790664921}" sibTransId="{86A75218-6076-4DFE-A8F7-A0FDEF6133B8}"/>
    <dgm:cxn modelId="{90BE186D-43F6-4AAF-B30E-C54707A69F51}" srcId="{4D2622C5-8633-472C-91DC-49C30D03C902}" destId="{FC730DF8-CFB2-4D79-9F44-1A576C2016D2}" srcOrd="0" destOrd="0" parTransId="{A88F6EDC-4D6F-4CC7-B5C8-49CC0A6D0F7F}" sibTransId="{737AF480-8D10-4F31-8AA0-0385D88FF505}"/>
    <dgm:cxn modelId="{5E6D357E-A53D-476E-AE28-7B6E580D5881}" type="presOf" srcId="{CE967878-E792-488C-8A67-6BBF3C81D353}" destId="{127EB6F2-74C6-4A6F-A5E4-0AD2BD03CDA8}" srcOrd="0" destOrd="0" presId="urn:microsoft.com/office/officeart/2005/8/layout/hierarchy4"/>
    <dgm:cxn modelId="{57AD5983-5120-44A8-8504-65A753A8F4D1}" type="presOf" srcId="{4D2622C5-8633-472C-91DC-49C30D03C902}" destId="{D2B0F88A-EB25-4470-95F3-C22C7C680704}" srcOrd="0" destOrd="0" presId="urn:microsoft.com/office/officeart/2005/8/layout/hierarchy4"/>
    <dgm:cxn modelId="{2713E588-A3C8-4D32-B7E3-A0CC07A1497D}" srcId="{CE967878-E792-488C-8A67-6BBF3C81D353}" destId="{4D2622C5-8633-472C-91DC-49C30D03C902}" srcOrd="0" destOrd="0" parTransId="{92809B17-5E62-4FD9-B211-D39B80CA2505}" sibTransId="{DD8A70F0-322D-4A1A-9BDA-379AC459490A}"/>
    <dgm:cxn modelId="{3DDDF2B4-DC8F-43EE-9EF4-DE7DECC7F333}" type="presOf" srcId="{FC730DF8-CFB2-4D79-9F44-1A576C2016D2}" destId="{AA6B197F-B8C3-48B4-88BD-4C206E53DCE9}" srcOrd="0" destOrd="0" presId="urn:microsoft.com/office/officeart/2005/8/layout/hierarchy4"/>
    <dgm:cxn modelId="{B8D6EFB8-B31F-418E-8066-49727A901759}" type="presOf" srcId="{F67567AB-086B-4DC0-A8D7-1FD5D6B3406D}" destId="{18C9DC63-C127-4A6C-93F1-87E0D81CB91C}" srcOrd="0" destOrd="0" presId="urn:microsoft.com/office/officeart/2005/8/layout/hierarchy4"/>
    <dgm:cxn modelId="{7895F7D9-911E-44B8-AAB2-52E1594BAFD3}" srcId="{4D2622C5-8633-472C-91DC-49C30D03C902}" destId="{F67567AB-086B-4DC0-A8D7-1FD5D6B3406D}" srcOrd="1" destOrd="0" parTransId="{83A0DD30-9689-448A-8451-A4B81B930DFE}" sibTransId="{3AB128C9-959C-4228-A686-4F99A65A0504}"/>
    <dgm:cxn modelId="{4277F0B2-F7BC-4557-AA46-747B0C4D1472}" type="presParOf" srcId="{127EB6F2-74C6-4A6F-A5E4-0AD2BD03CDA8}" destId="{D4430342-6DEF-40C8-8FC3-786C561E36F0}" srcOrd="0" destOrd="0" presId="urn:microsoft.com/office/officeart/2005/8/layout/hierarchy4"/>
    <dgm:cxn modelId="{81665289-B1D5-46B5-A8A4-EABE8E59D465}" type="presParOf" srcId="{D4430342-6DEF-40C8-8FC3-786C561E36F0}" destId="{D2B0F88A-EB25-4470-95F3-C22C7C680704}" srcOrd="0" destOrd="0" presId="urn:microsoft.com/office/officeart/2005/8/layout/hierarchy4"/>
    <dgm:cxn modelId="{40826C32-2C38-46DE-8F69-44705B8EC532}" type="presParOf" srcId="{D4430342-6DEF-40C8-8FC3-786C561E36F0}" destId="{7C177176-CBA5-425F-B5C6-C99D936EBED4}" srcOrd="1" destOrd="0" presId="urn:microsoft.com/office/officeart/2005/8/layout/hierarchy4"/>
    <dgm:cxn modelId="{B26E5C64-E6EB-44BA-BC7E-A0EF19B088D3}" type="presParOf" srcId="{D4430342-6DEF-40C8-8FC3-786C561E36F0}" destId="{3E95E1B2-8AEB-4099-946C-923B263FE218}" srcOrd="2" destOrd="0" presId="urn:microsoft.com/office/officeart/2005/8/layout/hierarchy4"/>
    <dgm:cxn modelId="{B47FE827-C3AD-4305-938D-AC999D87774D}" type="presParOf" srcId="{3E95E1B2-8AEB-4099-946C-923B263FE218}" destId="{004411A7-4530-4BE5-9808-E6B1F67E4897}" srcOrd="0" destOrd="0" presId="urn:microsoft.com/office/officeart/2005/8/layout/hierarchy4"/>
    <dgm:cxn modelId="{0A630495-3735-491B-9AC1-D5310CEBB139}" type="presParOf" srcId="{004411A7-4530-4BE5-9808-E6B1F67E4897}" destId="{AA6B197F-B8C3-48B4-88BD-4C206E53DCE9}" srcOrd="0" destOrd="0" presId="urn:microsoft.com/office/officeart/2005/8/layout/hierarchy4"/>
    <dgm:cxn modelId="{B408C47A-BF1C-4F74-8516-19D7F6757D40}" type="presParOf" srcId="{004411A7-4530-4BE5-9808-E6B1F67E4897}" destId="{5D75EA5A-DCC4-4B4D-A944-E6DF7A22B22B}" srcOrd="1" destOrd="0" presId="urn:microsoft.com/office/officeart/2005/8/layout/hierarchy4"/>
    <dgm:cxn modelId="{475F31D2-9E58-4062-98EE-5F416191B713}" type="presParOf" srcId="{3E95E1B2-8AEB-4099-946C-923B263FE218}" destId="{C84D1FC4-3CCA-44A6-BDC4-314CA1D29A0B}" srcOrd="1" destOrd="0" presId="urn:microsoft.com/office/officeart/2005/8/layout/hierarchy4"/>
    <dgm:cxn modelId="{BD84817A-CAFB-404C-9D7C-3D3939FA44E3}" type="presParOf" srcId="{3E95E1B2-8AEB-4099-946C-923B263FE218}" destId="{13EAD534-3C81-49B9-AD7A-DB0313A21219}" srcOrd="2" destOrd="0" presId="urn:microsoft.com/office/officeart/2005/8/layout/hierarchy4"/>
    <dgm:cxn modelId="{60F05B80-9C2B-4749-9568-FD76B2333E89}" type="presParOf" srcId="{13EAD534-3C81-49B9-AD7A-DB0313A21219}" destId="{18C9DC63-C127-4A6C-93F1-87E0D81CB91C}" srcOrd="0" destOrd="0" presId="urn:microsoft.com/office/officeart/2005/8/layout/hierarchy4"/>
    <dgm:cxn modelId="{E091B595-6DE8-4FB4-B88E-4526F940A31F}" type="presParOf" srcId="{13EAD534-3C81-49B9-AD7A-DB0313A21219}" destId="{696D6839-294F-4CDD-974F-566714FDE3D8}" srcOrd="1" destOrd="0" presId="urn:microsoft.com/office/officeart/2005/8/layout/hierarchy4"/>
    <dgm:cxn modelId="{4D715E36-D405-48C7-AF7C-6416E02BD3BD}" type="presParOf" srcId="{3E95E1B2-8AEB-4099-946C-923B263FE218}" destId="{11AE8730-8688-4610-A230-3E155376AC19}" srcOrd="3" destOrd="0" presId="urn:microsoft.com/office/officeart/2005/8/layout/hierarchy4"/>
    <dgm:cxn modelId="{EC9BDF18-A0BD-40F5-9A14-2B89207BCF12}" type="presParOf" srcId="{3E95E1B2-8AEB-4099-946C-923B263FE218}" destId="{3316EE48-9384-41D5-8F7C-09DD98CBF92B}" srcOrd="4" destOrd="0" presId="urn:microsoft.com/office/officeart/2005/8/layout/hierarchy4"/>
    <dgm:cxn modelId="{D52E9416-6DDC-4F12-9F3F-C9CD1983A4CA}" type="presParOf" srcId="{3316EE48-9384-41D5-8F7C-09DD98CBF92B}" destId="{800F05C4-CC80-405F-ADCF-D4D45E8CC2E6}" srcOrd="0" destOrd="0" presId="urn:microsoft.com/office/officeart/2005/8/layout/hierarchy4"/>
    <dgm:cxn modelId="{9C4A28CB-34EF-4852-AC58-9C5023F57BD6}" type="presParOf" srcId="{3316EE48-9384-41D5-8F7C-09DD98CBF92B}" destId="{E8545391-F83B-490A-98C6-57A02E18E0A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4C183-6446-4B6D-9BB2-22DE648B83C4}">
      <dsp:nvSpPr>
        <dsp:cNvPr id="0" name=""/>
        <dsp:cNvSpPr/>
      </dsp:nvSpPr>
      <dsp:spPr>
        <a:xfrm>
          <a:off x="1455" y="361867"/>
          <a:ext cx="1828627" cy="5183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GB" sz="1200" kern="1200" dirty="0"/>
            <a:t>Stage 1</a:t>
          </a:r>
        </a:p>
      </dsp:txBody>
      <dsp:txXfrm>
        <a:off x="1455" y="361867"/>
        <a:ext cx="1828627" cy="345600"/>
      </dsp:txXfrm>
    </dsp:sp>
    <dsp:sp modelId="{D746A14A-C467-49FF-B757-086C43A0266F}">
      <dsp:nvSpPr>
        <dsp:cNvPr id="0" name=""/>
        <dsp:cNvSpPr/>
      </dsp:nvSpPr>
      <dsp:spPr>
        <a:xfrm>
          <a:off x="375993" y="707467"/>
          <a:ext cx="1828627" cy="369360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GB" sz="1200" b="1" kern="1200" dirty="0"/>
            <a:t>Initial Cloud Data Platform</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dirty="0"/>
            <a:t>Initial move to the cloud for data.</a:t>
          </a:r>
          <a:endParaRPr lang="en-GB" sz="1200" kern="1200" dirty="0"/>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Standard architecture</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Ad hoc deployment</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Ad hoc reporting</a:t>
          </a:r>
        </a:p>
      </dsp:txBody>
      <dsp:txXfrm>
        <a:off x="429552" y="761026"/>
        <a:ext cx="1721509" cy="3586482"/>
      </dsp:txXfrm>
    </dsp:sp>
    <dsp:sp modelId="{721916B7-DF0E-4E80-BB9E-5D9AEF9E605A}">
      <dsp:nvSpPr>
        <dsp:cNvPr id="0" name=""/>
        <dsp:cNvSpPr/>
      </dsp:nvSpPr>
      <dsp:spPr>
        <a:xfrm>
          <a:off x="2107296" y="307030"/>
          <a:ext cx="587692" cy="4552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2107296" y="398085"/>
        <a:ext cx="451110" cy="273165"/>
      </dsp:txXfrm>
    </dsp:sp>
    <dsp:sp modelId="{8DC3ABA3-EE30-4E2D-9474-C2485D723E42}">
      <dsp:nvSpPr>
        <dsp:cNvPr id="0" name=""/>
        <dsp:cNvSpPr/>
      </dsp:nvSpPr>
      <dsp:spPr>
        <a:xfrm>
          <a:off x="2938936" y="361867"/>
          <a:ext cx="1828627" cy="5183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GB" sz="1200" kern="1200" dirty="0"/>
            <a:t>Stage 2</a:t>
          </a:r>
        </a:p>
      </dsp:txBody>
      <dsp:txXfrm>
        <a:off x="2938936" y="361867"/>
        <a:ext cx="1828627" cy="345600"/>
      </dsp:txXfrm>
    </dsp:sp>
    <dsp:sp modelId="{D25EE3AD-699B-45C3-B5BB-6BC14B45BA91}">
      <dsp:nvSpPr>
        <dsp:cNvPr id="0" name=""/>
        <dsp:cNvSpPr/>
      </dsp:nvSpPr>
      <dsp:spPr>
        <a:xfrm>
          <a:off x="3313474" y="707467"/>
          <a:ext cx="1828627" cy="369360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GB" sz="1200" b="1" kern="1200" dirty="0"/>
            <a:t>Enterprise Scale</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dirty="0"/>
            <a:t>Scaling up</a:t>
          </a:r>
          <a:endParaRPr lang="en-GB" sz="1200" kern="1200" dirty="0"/>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dirty="0"/>
            <a:t>Automated deployment of templates</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Mass onboarding of data</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Centralised data team</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Standardisation</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Centralisation</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Policy driven architecture</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Segregated staging environments</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Single version of the truth</a:t>
          </a:r>
        </a:p>
      </dsp:txBody>
      <dsp:txXfrm>
        <a:off x="3367033" y="761026"/>
        <a:ext cx="1721509" cy="3586482"/>
      </dsp:txXfrm>
    </dsp:sp>
    <dsp:sp modelId="{1507FDED-E294-4A43-8C73-E0EA66CF7ECC}">
      <dsp:nvSpPr>
        <dsp:cNvPr id="0" name=""/>
        <dsp:cNvSpPr/>
      </dsp:nvSpPr>
      <dsp:spPr>
        <a:xfrm>
          <a:off x="5044777" y="307030"/>
          <a:ext cx="587692" cy="4552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5044777" y="398085"/>
        <a:ext cx="451110" cy="273165"/>
      </dsp:txXfrm>
    </dsp:sp>
    <dsp:sp modelId="{30440F33-BA8A-4171-B7E3-41FE4D0840C2}">
      <dsp:nvSpPr>
        <dsp:cNvPr id="0" name=""/>
        <dsp:cNvSpPr/>
      </dsp:nvSpPr>
      <dsp:spPr>
        <a:xfrm>
          <a:off x="5876417" y="361867"/>
          <a:ext cx="1828627" cy="5183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GB" sz="1200" kern="1200" dirty="0"/>
            <a:t>Stage 3</a:t>
          </a:r>
        </a:p>
      </dsp:txBody>
      <dsp:txXfrm>
        <a:off x="5876417" y="361867"/>
        <a:ext cx="1828627" cy="345600"/>
      </dsp:txXfrm>
    </dsp:sp>
    <dsp:sp modelId="{FC6FE3C2-1228-4AA5-9CC3-8BF43325AABF}">
      <dsp:nvSpPr>
        <dsp:cNvPr id="0" name=""/>
        <dsp:cNvSpPr/>
      </dsp:nvSpPr>
      <dsp:spPr>
        <a:xfrm>
          <a:off x="6250955" y="707467"/>
          <a:ext cx="1828627" cy="369360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GB" sz="1200" b="1" kern="1200" dirty="0"/>
            <a:t>Agile Platform</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dirty="0"/>
            <a:t>Distributed Teams</a:t>
          </a:r>
          <a:endParaRPr lang="en-GB" sz="1200" kern="1200" dirty="0"/>
        </a:p>
        <a:p>
          <a:pPr marL="228600" lvl="2" indent="-114300" algn="l" defTabSz="533400">
            <a:lnSpc>
              <a:spcPct val="90000"/>
            </a:lnSpc>
            <a:spcBef>
              <a:spcPct val="0"/>
            </a:spcBef>
            <a:spcAft>
              <a:spcPct val="15000"/>
            </a:spcAft>
            <a:buFont typeface="Arial" panose="020B0604020202020204" pitchFamily="34" charset="0"/>
            <a:buChar char="•"/>
          </a:pPr>
          <a:r>
            <a:rPr lang="en-GB" sz="1200" kern="1200" dirty="0"/>
            <a:t>Strong Engineering approach</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dirty="0"/>
            <a:t>Automated Testing</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Product driven development</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Decentralised for operational scale</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Advanced automation</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Ephemeral staging environments</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Competing products for evolution and progress</a:t>
          </a:r>
        </a:p>
      </dsp:txBody>
      <dsp:txXfrm>
        <a:off x="6304514" y="761026"/>
        <a:ext cx="1721509" cy="3586482"/>
      </dsp:txXfrm>
    </dsp:sp>
    <dsp:sp modelId="{CACEAF0D-A659-4BDE-9F68-2C89F8A64DCC}">
      <dsp:nvSpPr>
        <dsp:cNvPr id="0" name=""/>
        <dsp:cNvSpPr/>
      </dsp:nvSpPr>
      <dsp:spPr>
        <a:xfrm>
          <a:off x="7982258" y="307030"/>
          <a:ext cx="587692" cy="4552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7982258" y="398085"/>
        <a:ext cx="451110" cy="273165"/>
      </dsp:txXfrm>
    </dsp:sp>
    <dsp:sp modelId="{2E0188B1-8E6B-4F53-BD41-2ECA6C52ADA8}">
      <dsp:nvSpPr>
        <dsp:cNvPr id="0" name=""/>
        <dsp:cNvSpPr/>
      </dsp:nvSpPr>
      <dsp:spPr>
        <a:xfrm>
          <a:off x="8813898" y="361867"/>
          <a:ext cx="1828627" cy="51839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GB" sz="1200" kern="1200" dirty="0"/>
            <a:t>Stage 4</a:t>
          </a:r>
        </a:p>
      </dsp:txBody>
      <dsp:txXfrm>
        <a:off x="8813898" y="361867"/>
        <a:ext cx="1828627" cy="345600"/>
      </dsp:txXfrm>
    </dsp:sp>
    <dsp:sp modelId="{2DE5A7AA-B5A4-41C8-BAC3-5EFBB897271F}">
      <dsp:nvSpPr>
        <dsp:cNvPr id="0" name=""/>
        <dsp:cNvSpPr/>
      </dsp:nvSpPr>
      <dsp:spPr>
        <a:xfrm>
          <a:off x="9188437" y="707467"/>
          <a:ext cx="1828627" cy="369360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GB" sz="1200" b="1" kern="1200" dirty="0"/>
            <a:t>Code First Platform</a:t>
          </a:r>
        </a:p>
        <a:p>
          <a:pPr marL="228600" lvl="2" indent="-114300" algn="l" defTabSz="533400">
            <a:lnSpc>
              <a:spcPct val="90000"/>
            </a:lnSpc>
            <a:spcBef>
              <a:spcPct val="0"/>
            </a:spcBef>
            <a:spcAft>
              <a:spcPct val="15000"/>
            </a:spcAft>
            <a:buFont typeface="Arial" panose="020B0604020202020204" pitchFamily="34" charset="0"/>
            <a:buChar char="•"/>
          </a:pPr>
          <a:r>
            <a:rPr lang="en-GB" sz="1200" b="0" i="0" kern="1200"/>
            <a:t>Fully code driven</a:t>
          </a:r>
          <a:endParaRPr lang="en-GB" sz="1200" kern="1200" dirty="0"/>
        </a:p>
      </dsp:txBody>
      <dsp:txXfrm>
        <a:off x="9241996" y="761026"/>
        <a:ext cx="1721509" cy="358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4C183-6446-4B6D-9BB2-22DE648B83C4}">
      <dsp:nvSpPr>
        <dsp:cNvPr id="0" name=""/>
        <dsp:cNvSpPr/>
      </dsp:nvSpPr>
      <dsp:spPr>
        <a:xfrm>
          <a:off x="1455" y="530280"/>
          <a:ext cx="1828627" cy="64800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GB" sz="1500" kern="1200" dirty="0"/>
            <a:t>Stage 1</a:t>
          </a:r>
        </a:p>
      </dsp:txBody>
      <dsp:txXfrm>
        <a:off x="1455" y="530280"/>
        <a:ext cx="1828627" cy="432000"/>
      </dsp:txXfrm>
    </dsp:sp>
    <dsp:sp modelId="{D746A14A-C467-49FF-B757-086C43A0266F}">
      <dsp:nvSpPr>
        <dsp:cNvPr id="0" name=""/>
        <dsp:cNvSpPr/>
      </dsp:nvSpPr>
      <dsp:spPr>
        <a:xfrm>
          <a:off x="375993" y="962280"/>
          <a:ext cx="1828627" cy="327037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GB" sz="1500" b="1" kern="1200" dirty="0"/>
            <a:t>Initial Cloud Data Platform</a:t>
          </a:r>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dirty="0"/>
            <a:t>Slow deployment</a:t>
          </a:r>
          <a:endParaRPr lang="en-GB" sz="1500" kern="1200" dirty="0"/>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a:t>Hard to change</a:t>
          </a:r>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a:t>Slow to scale</a:t>
          </a:r>
        </a:p>
      </dsp:txBody>
      <dsp:txXfrm>
        <a:off x="429552" y="1015839"/>
        <a:ext cx="1721509" cy="3163257"/>
      </dsp:txXfrm>
    </dsp:sp>
    <dsp:sp modelId="{721916B7-DF0E-4E80-BB9E-5D9AEF9E605A}">
      <dsp:nvSpPr>
        <dsp:cNvPr id="0" name=""/>
        <dsp:cNvSpPr/>
      </dsp:nvSpPr>
      <dsp:spPr>
        <a:xfrm>
          <a:off x="2107296" y="518642"/>
          <a:ext cx="587692" cy="4552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2107296" y="609697"/>
        <a:ext cx="451110" cy="273165"/>
      </dsp:txXfrm>
    </dsp:sp>
    <dsp:sp modelId="{8DC3ABA3-EE30-4E2D-9474-C2485D723E42}">
      <dsp:nvSpPr>
        <dsp:cNvPr id="0" name=""/>
        <dsp:cNvSpPr/>
      </dsp:nvSpPr>
      <dsp:spPr>
        <a:xfrm>
          <a:off x="2938936" y="530280"/>
          <a:ext cx="1828627" cy="64800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GB" sz="1500" kern="1200" dirty="0"/>
            <a:t>Stage 2</a:t>
          </a:r>
        </a:p>
      </dsp:txBody>
      <dsp:txXfrm>
        <a:off x="2938936" y="530280"/>
        <a:ext cx="1828627" cy="432000"/>
      </dsp:txXfrm>
    </dsp:sp>
    <dsp:sp modelId="{D25EE3AD-699B-45C3-B5BB-6BC14B45BA91}">
      <dsp:nvSpPr>
        <dsp:cNvPr id="0" name=""/>
        <dsp:cNvSpPr/>
      </dsp:nvSpPr>
      <dsp:spPr>
        <a:xfrm>
          <a:off x="3313474" y="962280"/>
          <a:ext cx="1828627" cy="327037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GB" sz="1500" b="1" kern="1200" dirty="0"/>
            <a:t>Enterprise Scale</a:t>
          </a:r>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a:t>Teams cannot scale</a:t>
          </a:r>
          <a:endParaRPr lang="en-GB" sz="1500" kern="1200" dirty="0"/>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dirty="0"/>
            <a:t>Deployments are high risk</a:t>
          </a:r>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dirty="0"/>
            <a:t>Errors Increase</a:t>
          </a:r>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dirty="0"/>
            <a:t>Team throughput slows</a:t>
          </a:r>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a:t>Architecture is inflexible</a:t>
          </a:r>
        </a:p>
      </dsp:txBody>
      <dsp:txXfrm>
        <a:off x="3367033" y="1015839"/>
        <a:ext cx="1721509" cy="3163257"/>
      </dsp:txXfrm>
    </dsp:sp>
    <dsp:sp modelId="{1507FDED-E294-4A43-8C73-E0EA66CF7ECC}">
      <dsp:nvSpPr>
        <dsp:cNvPr id="0" name=""/>
        <dsp:cNvSpPr/>
      </dsp:nvSpPr>
      <dsp:spPr>
        <a:xfrm>
          <a:off x="5044777" y="518642"/>
          <a:ext cx="587692" cy="4552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5044777" y="609697"/>
        <a:ext cx="451110" cy="273165"/>
      </dsp:txXfrm>
    </dsp:sp>
    <dsp:sp modelId="{30440F33-BA8A-4171-B7E3-41FE4D0840C2}">
      <dsp:nvSpPr>
        <dsp:cNvPr id="0" name=""/>
        <dsp:cNvSpPr/>
      </dsp:nvSpPr>
      <dsp:spPr>
        <a:xfrm>
          <a:off x="5876417" y="530280"/>
          <a:ext cx="1828627" cy="64800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GB" sz="1500" kern="1200" dirty="0"/>
            <a:t>Stage 3</a:t>
          </a:r>
        </a:p>
      </dsp:txBody>
      <dsp:txXfrm>
        <a:off x="5876417" y="530280"/>
        <a:ext cx="1828627" cy="432000"/>
      </dsp:txXfrm>
    </dsp:sp>
    <dsp:sp modelId="{FC6FE3C2-1228-4AA5-9CC3-8BF43325AABF}">
      <dsp:nvSpPr>
        <dsp:cNvPr id="0" name=""/>
        <dsp:cNvSpPr/>
      </dsp:nvSpPr>
      <dsp:spPr>
        <a:xfrm>
          <a:off x="6250955" y="962280"/>
          <a:ext cx="1828627" cy="327037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GB" sz="1500" b="1" kern="1200" dirty="0"/>
            <a:t>Agile Platform</a:t>
          </a:r>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a:t>Products interfaces become bottlenecks</a:t>
          </a:r>
          <a:endParaRPr lang="en-GB" sz="1500" kern="1200" dirty="0"/>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a:t>Repeatability is hard</a:t>
          </a:r>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a:t>Copying solutions is difficult</a:t>
          </a:r>
        </a:p>
      </dsp:txBody>
      <dsp:txXfrm>
        <a:off x="6304514" y="1015839"/>
        <a:ext cx="1721509" cy="3163257"/>
      </dsp:txXfrm>
    </dsp:sp>
    <dsp:sp modelId="{CACEAF0D-A659-4BDE-9F68-2C89F8A64DCC}">
      <dsp:nvSpPr>
        <dsp:cNvPr id="0" name=""/>
        <dsp:cNvSpPr/>
      </dsp:nvSpPr>
      <dsp:spPr>
        <a:xfrm>
          <a:off x="7982258" y="518642"/>
          <a:ext cx="587692" cy="4552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7982258" y="609697"/>
        <a:ext cx="451110" cy="273165"/>
      </dsp:txXfrm>
    </dsp:sp>
    <dsp:sp modelId="{2E0188B1-8E6B-4F53-BD41-2ECA6C52ADA8}">
      <dsp:nvSpPr>
        <dsp:cNvPr id="0" name=""/>
        <dsp:cNvSpPr/>
      </dsp:nvSpPr>
      <dsp:spPr>
        <a:xfrm>
          <a:off x="8813898" y="530280"/>
          <a:ext cx="1828627" cy="64800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GB" sz="1500" kern="1200" dirty="0"/>
            <a:t>Stage 4</a:t>
          </a:r>
        </a:p>
      </dsp:txBody>
      <dsp:txXfrm>
        <a:off x="8813898" y="530280"/>
        <a:ext cx="1828627" cy="432000"/>
      </dsp:txXfrm>
    </dsp:sp>
    <dsp:sp modelId="{2DE5A7AA-B5A4-41C8-BAC3-5EFBB897271F}">
      <dsp:nvSpPr>
        <dsp:cNvPr id="0" name=""/>
        <dsp:cNvSpPr/>
      </dsp:nvSpPr>
      <dsp:spPr>
        <a:xfrm>
          <a:off x="9188437" y="962280"/>
          <a:ext cx="1828627" cy="327037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GB" sz="1500" b="1" kern="1200" dirty="0"/>
            <a:t>Code First Platform</a:t>
          </a:r>
        </a:p>
        <a:p>
          <a:pPr marL="228600" lvl="2" indent="-114300" algn="l" defTabSz="666750">
            <a:lnSpc>
              <a:spcPct val="90000"/>
            </a:lnSpc>
            <a:spcBef>
              <a:spcPct val="0"/>
            </a:spcBef>
            <a:spcAft>
              <a:spcPct val="15000"/>
            </a:spcAft>
            <a:buFont typeface="Arial" panose="020B0604020202020204" pitchFamily="34" charset="0"/>
            <a:buChar char="•"/>
          </a:pPr>
          <a:r>
            <a:rPr lang="en-GB" sz="1500" b="0" i="0" kern="1200" dirty="0"/>
            <a:t>Advanced skills required</a:t>
          </a:r>
          <a:endParaRPr lang="en-GB" sz="1500" kern="1200" dirty="0"/>
        </a:p>
      </dsp:txBody>
      <dsp:txXfrm>
        <a:off x="9241996" y="1015839"/>
        <a:ext cx="1721509" cy="3163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0F88A-EB25-4470-95F3-C22C7C680704}">
      <dsp:nvSpPr>
        <dsp:cNvPr id="0" name=""/>
        <dsp:cNvSpPr/>
      </dsp:nvSpPr>
      <dsp:spPr>
        <a:xfrm>
          <a:off x="3959" y="2146"/>
          <a:ext cx="11010600" cy="25577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Agile Data Platform</a:t>
          </a:r>
        </a:p>
      </dsp:txBody>
      <dsp:txXfrm>
        <a:off x="78873" y="77060"/>
        <a:ext cx="10860772" cy="2407927"/>
      </dsp:txXfrm>
    </dsp:sp>
    <dsp:sp modelId="{AA6B197F-B8C3-48B4-88BD-4C206E53DCE9}">
      <dsp:nvSpPr>
        <dsp:cNvPr id="0" name=""/>
        <dsp:cNvSpPr/>
      </dsp:nvSpPr>
      <dsp:spPr>
        <a:xfrm>
          <a:off x="3959" y="2851548"/>
          <a:ext cx="3475568" cy="25577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kern="1200" dirty="0"/>
            <a:t>Structured Testing</a:t>
          </a:r>
        </a:p>
      </dsp:txBody>
      <dsp:txXfrm>
        <a:off x="78873" y="2926462"/>
        <a:ext cx="3325740" cy="2407927"/>
      </dsp:txXfrm>
    </dsp:sp>
    <dsp:sp modelId="{18C9DC63-C127-4A6C-93F1-87E0D81CB91C}">
      <dsp:nvSpPr>
        <dsp:cNvPr id="0" name=""/>
        <dsp:cNvSpPr/>
      </dsp:nvSpPr>
      <dsp:spPr>
        <a:xfrm>
          <a:off x="3771475" y="2851548"/>
          <a:ext cx="3475568" cy="25577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kern="1200" dirty="0"/>
            <a:t>DevOps Processes</a:t>
          </a:r>
        </a:p>
      </dsp:txBody>
      <dsp:txXfrm>
        <a:off x="3846389" y="2926462"/>
        <a:ext cx="3325740" cy="2407927"/>
      </dsp:txXfrm>
    </dsp:sp>
    <dsp:sp modelId="{800F05C4-CC80-405F-ADCF-D4D45E8CC2E6}">
      <dsp:nvSpPr>
        <dsp:cNvPr id="0" name=""/>
        <dsp:cNvSpPr/>
      </dsp:nvSpPr>
      <dsp:spPr>
        <a:xfrm>
          <a:off x="7538991" y="2851548"/>
          <a:ext cx="3475568" cy="25577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kern="1200" dirty="0"/>
            <a:t>Agile Architectures</a:t>
          </a:r>
        </a:p>
      </dsp:txBody>
      <dsp:txXfrm>
        <a:off x="7613905" y="2926462"/>
        <a:ext cx="3325740" cy="24079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1107-E25D-48E3-B596-B6F564B445C3}" type="datetimeFigureOut">
              <a:rPr lang="en-GB" smtClean="0"/>
              <a:t>20/04/2022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6E586-2547-4640-A07E-E2AE3AEB7D80}" type="slidenum">
              <a:rPr lang="en-GB" smtClean="0"/>
              <a:t>‹#›</a:t>
            </a:fld>
            <a:endParaRPr lang="en-GB"/>
          </a:p>
        </p:txBody>
      </p:sp>
    </p:spTree>
    <p:extLst>
      <p:ext uri="{BB962C8B-B14F-4D97-AF65-F5344CB8AC3E}">
        <p14:creationId xmlns:p14="http://schemas.microsoft.com/office/powerpoint/2010/main" val="190000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4/20/2022 1:15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1039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Product implementation involves trade offs. The diagram shown is the “Engineering Triangle” but there’s another version called the project triangle (scope, cost, time). These are essentially showing that in order to achieve one, you must reduce another. Usually improving quality, performance or scope will make the solution more expensive, while reducing cost has the opposite effect.</a:t>
            </a:r>
          </a:p>
          <a:p>
            <a:endParaRPr lang="en-GB" dirty="0"/>
          </a:p>
          <a:p>
            <a:r>
              <a:rPr lang="en-GB" dirty="0"/>
              <a:t>In ADP we have trade offs between:</a:t>
            </a:r>
          </a:p>
          <a:p>
            <a:r>
              <a:rPr lang="en-GB" dirty="0"/>
              <a:t>Agility – Standardisation</a:t>
            </a:r>
          </a:p>
          <a:p>
            <a:r>
              <a:rPr lang="en-GB" dirty="0"/>
              <a:t>Operational scale – centralisation</a:t>
            </a:r>
          </a:p>
          <a:p>
            <a:r>
              <a:rPr lang="en-GB" dirty="0"/>
              <a:t>Quality – development time</a:t>
            </a:r>
          </a:p>
          <a:p>
            <a:r>
              <a:rPr lang="en-GB" dirty="0"/>
              <a:t>Cost – all of the above</a:t>
            </a:r>
          </a:p>
          <a:p>
            <a:endParaRPr lang="en-GB" dirty="0"/>
          </a:p>
          <a:p>
            <a:r>
              <a:rPr lang="en-GB" dirty="0"/>
              <a:t>Is the customer willing to give up some centralisation and control in return for more agility and progress?</a:t>
            </a:r>
          </a:p>
        </p:txBody>
      </p:sp>
      <p:sp>
        <p:nvSpPr>
          <p:cNvPr id="4" name="Slide Number Placeholder 3"/>
          <p:cNvSpPr>
            <a:spLocks noGrp="1"/>
          </p:cNvSpPr>
          <p:nvPr>
            <p:ph type="sldNum" sz="quarter" idx="5"/>
          </p:nvPr>
        </p:nvSpPr>
        <p:spPr/>
        <p:txBody>
          <a:bodyPr/>
          <a:lstStyle/>
          <a:p>
            <a:fld id="{0526E586-2547-4640-A07E-E2AE3AEB7D80}" type="slidenum">
              <a:rPr lang="en-GB" smtClean="0"/>
              <a:t>4</a:t>
            </a:fld>
            <a:endParaRPr lang="en-GB"/>
          </a:p>
        </p:txBody>
      </p:sp>
    </p:spTree>
    <p:extLst>
      <p:ext uri="{BB962C8B-B14F-4D97-AF65-F5344CB8AC3E}">
        <p14:creationId xmlns:p14="http://schemas.microsoft.com/office/powerpoint/2010/main" val="137376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4/20/2022 1:15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1" name="Picture 10">
            <a:extLst>
              <a:ext uri="{FF2B5EF4-FFF2-40B4-BE49-F238E27FC236}">
                <a16:creationId xmlns:a16="http://schemas.microsoft.com/office/drawing/2014/main" id="{B6707A63-D972-4C38-8A18-02F91FDE2903}"/>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18176231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33001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073887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1537117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67191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530303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221580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513438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5" name="Picture 4">
            <a:extLst>
              <a:ext uri="{FF2B5EF4-FFF2-40B4-BE49-F238E27FC236}">
                <a16:creationId xmlns:a16="http://schemas.microsoft.com/office/drawing/2014/main" id="{CE74965D-4876-4EC9-99F5-75E9CBE0400A}"/>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41978902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335422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F0A9D1B-9229-4FB4-8CD8-7357C6AC5631}"/>
              </a:ext>
            </a:extLst>
          </p:cNvPr>
          <p:cNvPicPr>
            <a:picLocks noChangeAspect="1"/>
          </p:cNvPicPr>
          <p:nvPr userDrawn="1"/>
        </p:nvPicPr>
        <p:blipFill>
          <a:blip r:embed="rId2"/>
          <a:stretch>
            <a:fillRect/>
          </a:stretch>
        </p:blipFill>
        <p:spPr>
          <a:xfrm>
            <a:off x="9640832" y="3976688"/>
            <a:ext cx="1968555" cy="2292349"/>
          </a:xfrm>
          <a:prstGeom prst="rect">
            <a:avLst/>
          </a:prstGeom>
        </p:spPr>
      </p:pic>
    </p:spTree>
    <p:extLst>
      <p:ext uri="{BB962C8B-B14F-4D97-AF65-F5344CB8AC3E}">
        <p14:creationId xmlns:p14="http://schemas.microsoft.com/office/powerpoint/2010/main" val="2535833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a:extLst>
              <a:ext uri="{FF2B5EF4-FFF2-40B4-BE49-F238E27FC236}">
                <a16:creationId xmlns:a16="http://schemas.microsoft.com/office/drawing/2014/main" id="{9ED8122C-8D54-4A04-8AE6-3EC586417F47}"/>
              </a:ext>
            </a:extLst>
          </p:cNvPr>
          <p:cNvPicPr>
            <a:picLocks noChangeAspect="1"/>
          </p:cNvPicPr>
          <p:nvPr userDrawn="1"/>
        </p:nvPicPr>
        <p:blipFill>
          <a:blip r:embed="rId3"/>
          <a:stretch>
            <a:fillRect/>
          </a:stretch>
        </p:blipFill>
        <p:spPr>
          <a:xfrm>
            <a:off x="6676934" y="999811"/>
            <a:ext cx="4172132" cy="4858377"/>
          </a:xfrm>
          <a:prstGeom prst="rect">
            <a:avLst/>
          </a:prstGeom>
        </p:spPr>
      </p:pic>
    </p:spTree>
    <p:extLst>
      <p:ext uri="{BB962C8B-B14F-4D97-AF65-F5344CB8AC3E}">
        <p14:creationId xmlns:p14="http://schemas.microsoft.com/office/powerpoint/2010/main" val="5339757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32415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94021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43870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98790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739913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5714273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797EA293-C68D-4ED3-8246-323F887D33ED}"/>
              </a:ext>
            </a:extLst>
          </p:cNvPr>
          <p:cNvPicPr>
            <a:picLocks noChangeAspect="1"/>
          </p:cNvPicPr>
          <p:nvPr userDrawn="1"/>
        </p:nvPicPr>
        <p:blipFill>
          <a:blip r:embed="rId3"/>
          <a:stretch>
            <a:fillRect/>
          </a:stretch>
        </p:blipFill>
        <p:spPr>
          <a:xfrm>
            <a:off x="6676934" y="999811"/>
            <a:ext cx="4172131" cy="4858377"/>
          </a:xfrm>
          <a:prstGeom prst="rect">
            <a:avLst/>
          </a:prstGeom>
        </p:spPr>
      </p:pic>
    </p:spTree>
    <p:extLst>
      <p:ext uri="{BB962C8B-B14F-4D97-AF65-F5344CB8AC3E}">
        <p14:creationId xmlns:p14="http://schemas.microsoft.com/office/powerpoint/2010/main" val="47051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610054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24155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104776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49296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83676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071247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61364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sv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979539"/>
            <a:ext cx="4167887" cy="553998"/>
          </a:xfrm>
        </p:spPr>
        <p:txBody>
          <a:bodyPr/>
          <a:lstStyle/>
          <a:p>
            <a:r>
              <a:rPr lang="en-US" dirty="0"/>
              <a:t>Agile Data Platform</a:t>
            </a:r>
          </a:p>
        </p:txBody>
      </p:sp>
      <p:sp>
        <p:nvSpPr>
          <p:cNvPr id="5" name="Text Placeholder 4"/>
          <p:cNvSpPr>
            <a:spLocks noGrp="1"/>
          </p:cNvSpPr>
          <p:nvPr>
            <p:ph type="body" sz="quarter" idx="12"/>
          </p:nvPr>
        </p:nvSpPr>
        <p:spPr/>
        <p:txBody>
          <a:bodyPr/>
          <a:lstStyle/>
          <a:p>
            <a:r>
              <a:rPr lang="en-US" dirty="0"/>
              <a:t>Introduction</a:t>
            </a:r>
          </a:p>
        </p:txBody>
      </p:sp>
    </p:spTree>
    <p:extLst>
      <p:ext uri="{BB962C8B-B14F-4D97-AF65-F5344CB8AC3E}">
        <p14:creationId xmlns:p14="http://schemas.microsoft.com/office/powerpoint/2010/main" val="193359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2F45F-5DC3-4D4F-8457-CB9ECE3FCDE9}"/>
              </a:ext>
            </a:extLst>
          </p:cNvPr>
          <p:cNvSpPr>
            <a:spLocks noGrp="1"/>
          </p:cNvSpPr>
          <p:nvPr>
            <p:ph type="title"/>
          </p:nvPr>
        </p:nvSpPr>
        <p:spPr/>
        <p:txBody>
          <a:bodyPr/>
          <a:lstStyle/>
          <a:p>
            <a:r>
              <a:rPr lang="en-GB" dirty="0"/>
              <a:t>Customer Journey</a:t>
            </a:r>
          </a:p>
        </p:txBody>
      </p:sp>
      <p:graphicFrame>
        <p:nvGraphicFramePr>
          <p:cNvPr id="6" name="Diagram 5">
            <a:extLst>
              <a:ext uri="{FF2B5EF4-FFF2-40B4-BE49-F238E27FC236}">
                <a16:creationId xmlns:a16="http://schemas.microsoft.com/office/drawing/2014/main" id="{ADB482D0-E636-42F5-BC8F-24893013D0DB}"/>
              </a:ext>
            </a:extLst>
          </p:cNvPr>
          <p:cNvGraphicFramePr/>
          <p:nvPr>
            <p:extLst>
              <p:ext uri="{D42A27DB-BD31-4B8C-83A1-F6EECF244321}">
                <p14:modId xmlns:p14="http://schemas.microsoft.com/office/powerpoint/2010/main" val="3014500555"/>
              </p:ext>
            </p:extLst>
          </p:nvPr>
        </p:nvGraphicFramePr>
        <p:xfrm>
          <a:off x="584200" y="1435498"/>
          <a:ext cx="11018520" cy="4762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1405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2F45F-5DC3-4D4F-8457-CB9ECE3FCDE9}"/>
              </a:ext>
            </a:extLst>
          </p:cNvPr>
          <p:cNvSpPr>
            <a:spLocks noGrp="1"/>
          </p:cNvSpPr>
          <p:nvPr>
            <p:ph type="title"/>
          </p:nvPr>
        </p:nvSpPr>
        <p:spPr/>
        <p:txBody>
          <a:bodyPr/>
          <a:lstStyle/>
          <a:p>
            <a:r>
              <a:rPr lang="en-GB" dirty="0"/>
              <a:t>Customer Journey Issues</a:t>
            </a:r>
          </a:p>
        </p:txBody>
      </p:sp>
      <p:graphicFrame>
        <p:nvGraphicFramePr>
          <p:cNvPr id="6" name="Diagram 5">
            <a:extLst>
              <a:ext uri="{FF2B5EF4-FFF2-40B4-BE49-F238E27FC236}">
                <a16:creationId xmlns:a16="http://schemas.microsoft.com/office/drawing/2014/main" id="{ADB482D0-E636-42F5-BC8F-24893013D0DB}"/>
              </a:ext>
            </a:extLst>
          </p:cNvPr>
          <p:cNvGraphicFramePr/>
          <p:nvPr/>
        </p:nvGraphicFramePr>
        <p:xfrm>
          <a:off x="584200" y="1435498"/>
          <a:ext cx="11018520" cy="4762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55464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900D-863D-4537-B830-E663A3E192CA}"/>
              </a:ext>
            </a:extLst>
          </p:cNvPr>
          <p:cNvSpPr>
            <a:spLocks noGrp="1"/>
          </p:cNvSpPr>
          <p:nvPr>
            <p:ph type="title"/>
          </p:nvPr>
        </p:nvSpPr>
        <p:spPr/>
        <p:txBody>
          <a:bodyPr/>
          <a:lstStyle/>
          <a:p>
            <a:r>
              <a:rPr lang="en-GB" dirty="0"/>
              <a:t>Choose Any Two</a:t>
            </a:r>
          </a:p>
        </p:txBody>
      </p:sp>
      <p:sp>
        <p:nvSpPr>
          <p:cNvPr id="4" name="Isosceles Triangle 3">
            <a:extLst>
              <a:ext uri="{FF2B5EF4-FFF2-40B4-BE49-F238E27FC236}">
                <a16:creationId xmlns:a16="http://schemas.microsoft.com/office/drawing/2014/main" id="{08E37B2A-4394-AF55-C319-0F16E3BBE193}"/>
              </a:ext>
            </a:extLst>
          </p:cNvPr>
          <p:cNvSpPr/>
          <p:nvPr/>
        </p:nvSpPr>
        <p:spPr bwMode="auto">
          <a:xfrm>
            <a:off x="4057926" y="2035534"/>
            <a:ext cx="4071068" cy="3303767"/>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52ECFC97-30B9-F233-0D05-E54E9994B8C5}"/>
              </a:ext>
            </a:extLst>
          </p:cNvPr>
          <p:cNvSpPr txBox="1"/>
          <p:nvPr/>
        </p:nvSpPr>
        <p:spPr>
          <a:xfrm>
            <a:off x="5028647" y="1532922"/>
            <a:ext cx="2129625" cy="430887"/>
          </a:xfrm>
          <a:prstGeom prst="rect">
            <a:avLst/>
          </a:prstGeom>
          <a:noFill/>
        </p:spPr>
        <p:txBody>
          <a:bodyPr wrap="square" lIns="0" tIns="0" rIns="0" bIns="0" rtlCol="0">
            <a:spAutoFit/>
          </a:bodyPr>
          <a:lstStyle/>
          <a:p>
            <a:pPr algn="ctr"/>
            <a:r>
              <a:rPr lang="en-GB" sz="2800" dirty="0">
                <a:gradFill>
                  <a:gsLst>
                    <a:gs pos="2917">
                      <a:schemeClr val="tx1"/>
                    </a:gs>
                    <a:gs pos="30000">
                      <a:schemeClr val="tx1"/>
                    </a:gs>
                  </a:gsLst>
                  <a:lin ang="5400000" scaled="0"/>
                </a:gradFill>
              </a:rPr>
              <a:t>Performance</a:t>
            </a:r>
          </a:p>
        </p:txBody>
      </p:sp>
      <p:sp>
        <p:nvSpPr>
          <p:cNvPr id="7" name="TextBox 6">
            <a:extLst>
              <a:ext uri="{FF2B5EF4-FFF2-40B4-BE49-F238E27FC236}">
                <a16:creationId xmlns:a16="http://schemas.microsoft.com/office/drawing/2014/main" id="{0BA6D8EC-384F-738C-32FB-061EA5465E71}"/>
              </a:ext>
            </a:extLst>
          </p:cNvPr>
          <p:cNvSpPr txBox="1"/>
          <p:nvPr/>
        </p:nvSpPr>
        <p:spPr>
          <a:xfrm>
            <a:off x="2899022" y="5411025"/>
            <a:ext cx="2129625" cy="430887"/>
          </a:xfrm>
          <a:prstGeom prst="rect">
            <a:avLst/>
          </a:prstGeom>
          <a:noFill/>
        </p:spPr>
        <p:txBody>
          <a:bodyPr wrap="square" lIns="0" tIns="0" rIns="0" bIns="0" rtlCol="0">
            <a:spAutoFit/>
          </a:bodyPr>
          <a:lstStyle/>
          <a:p>
            <a:pPr algn="ctr"/>
            <a:r>
              <a:rPr lang="en-GB" sz="2800" dirty="0">
                <a:gradFill>
                  <a:gsLst>
                    <a:gs pos="2917">
                      <a:schemeClr val="tx1"/>
                    </a:gs>
                    <a:gs pos="30000">
                      <a:schemeClr val="tx1"/>
                    </a:gs>
                  </a:gsLst>
                  <a:lin ang="5400000" scaled="0"/>
                </a:gradFill>
              </a:rPr>
              <a:t>Quality</a:t>
            </a:r>
          </a:p>
        </p:txBody>
      </p:sp>
      <p:sp>
        <p:nvSpPr>
          <p:cNvPr id="9" name="TextBox 8">
            <a:extLst>
              <a:ext uri="{FF2B5EF4-FFF2-40B4-BE49-F238E27FC236}">
                <a16:creationId xmlns:a16="http://schemas.microsoft.com/office/drawing/2014/main" id="{A6F3A981-3E1A-2C19-C4E8-661D4D30F623}"/>
              </a:ext>
            </a:extLst>
          </p:cNvPr>
          <p:cNvSpPr txBox="1"/>
          <p:nvPr/>
        </p:nvSpPr>
        <p:spPr>
          <a:xfrm>
            <a:off x="7239661" y="5411025"/>
            <a:ext cx="2129625" cy="430887"/>
          </a:xfrm>
          <a:prstGeom prst="rect">
            <a:avLst/>
          </a:prstGeom>
          <a:noFill/>
        </p:spPr>
        <p:txBody>
          <a:bodyPr wrap="square" lIns="0" tIns="0" rIns="0" bIns="0" rtlCol="0">
            <a:spAutoFit/>
          </a:bodyPr>
          <a:lstStyle/>
          <a:p>
            <a:pPr algn="ctr"/>
            <a:r>
              <a:rPr lang="en-GB" sz="2800" dirty="0">
                <a:gradFill>
                  <a:gsLst>
                    <a:gs pos="2917">
                      <a:schemeClr val="tx1"/>
                    </a:gs>
                    <a:gs pos="30000">
                      <a:schemeClr val="tx1"/>
                    </a:gs>
                  </a:gsLst>
                  <a:lin ang="5400000" scaled="0"/>
                </a:gradFill>
              </a:rPr>
              <a:t>Cost</a:t>
            </a:r>
          </a:p>
        </p:txBody>
      </p:sp>
    </p:spTree>
    <p:extLst>
      <p:ext uri="{BB962C8B-B14F-4D97-AF65-F5344CB8AC3E}">
        <p14:creationId xmlns:p14="http://schemas.microsoft.com/office/powerpoint/2010/main" val="3705968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BA60-72A6-E657-2CD1-078A50F446F4}"/>
              </a:ext>
            </a:extLst>
          </p:cNvPr>
          <p:cNvSpPr>
            <a:spLocks noGrp="1"/>
          </p:cNvSpPr>
          <p:nvPr>
            <p:ph type="title"/>
          </p:nvPr>
        </p:nvSpPr>
        <p:spPr/>
        <p:txBody>
          <a:bodyPr/>
          <a:lstStyle/>
          <a:p>
            <a:r>
              <a:rPr lang="en-GB" dirty="0"/>
              <a:t>Complexity</a:t>
            </a:r>
          </a:p>
        </p:txBody>
      </p:sp>
      <p:sp>
        <p:nvSpPr>
          <p:cNvPr id="3" name="Text Placeholder 2">
            <a:extLst>
              <a:ext uri="{FF2B5EF4-FFF2-40B4-BE49-F238E27FC236}">
                <a16:creationId xmlns:a16="http://schemas.microsoft.com/office/drawing/2014/main" id="{C6525BB1-63C8-167E-7780-CA7302F6CB5F}"/>
              </a:ext>
            </a:extLst>
          </p:cNvPr>
          <p:cNvSpPr>
            <a:spLocks noGrp="1"/>
          </p:cNvSpPr>
          <p:nvPr>
            <p:ph type="body" sz="quarter" idx="10"/>
          </p:nvPr>
        </p:nvSpPr>
        <p:spPr>
          <a:xfrm>
            <a:off x="584200" y="1435497"/>
            <a:ext cx="11018520" cy="1465016"/>
          </a:xfrm>
        </p:spPr>
        <p:txBody>
          <a:bodyPr/>
          <a:lstStyle/>
          <a:p>
            <a:r>
              <a:rPr lang="en-GB" dirty="0"/>
              <a:t>Rises as more people involved</a:t>
            </a:r>
          </a:p>
          <a:p>
            <a:r>
              <a:rPr lang="en-GB" dirty="0"/>
              <a:t>Reduces with autonomy</a:t>
            </a:r>
          </a:p>
          <a:p>
            <a:r>
              <a:rPr lang="en-GB" dirty="0"/>
              <a:t>Avoid change control avalanches</a:t>
            </a:r>
          </a:p>
        </p:txBody>
      </p:sp>
      <p:sp>
        <p:nvSpPr>
          <p:cNvPr id="4" name="Isosceles Triangle 3">
            <a:extLst>
              <a:ext uri="{FF2B5EF4-FFF2-40B4-BE49-F238E27FC236}">
                <a16:creationId xmlns:a16="http://schemas.microsoft.com/office/drawing/2014/main" id="{A41FC0FD-5A6E-6890-3712-2333A08B9E12}"/>
              </a:ext>
            </a:extLst>
          </p:cNvPr>
          <p:cNvSpPr/>
          <p:nvPr/>
        </p:nvSpPr>
        <p:spPr bwMode="auto">
          <a:xfrm>
            <a:off x="1562793" y="3965171"/>
            <a:ext cx="1737360" cy="137160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FCBA85BA-ADAD-4EFC-A1E5-5691500FAE98}"/>
              </a:ext>
            </a:extLst>
          </p:cNvPr>
          <p:cNvSpPr txBox="1"/>
          <p:nvPr/>
        </p:nvSpPr>
        <p:spPr>
          <a:xfrm>
            <a:off x="1631719" y="3347638"/>
            <a:ext cx="1670857" cy="553998"/>
          </a:xfrm>
          <a:prstGeom prst="rect">
            <a:avLst/>
          </a:prstGeom>
          <a:noFill/>
        </p:spPr>
        <p:txBody>
          <a:bodyPr wrap="square" lIns="0" tIns="0" rIns="0" bIns="0" rtlCol="0">
            <a:spAutoFit/>
          </a:bodyPr>
          <a:lstStyle/>
          <a:p>
            <a:pPr algn="ctr"/>
            <a:r>
              <a:rPr lang="en-GB" dirty="0">
                <a:gradFill>
                  <a:gsLst>
                    <a:gs pos="2917">
                      <a:schemeClr val="tx1"/>
                    </a:gs>
                    <a:gs pos="30000">
                      <a:schemeClr val="tx1"/>
                    </a:gs>
                  </a:gsLst>
                  <a:lin ang="5400000" scaled="0"/>
                </a:gradFill>
              </a:rPr>
              <a:t>Multi-discipline Delivery team</a:t>
            </a:r>
          </a:p>
        </p:txBody>
      </p:sp>
      <p:sp>
        <p:nvSpPr>
          <p:cNvPr id="7" name="TextBox 6">
            <a:extLst>
              <a:ext uri="{FF2B5EF4-FFF2-40B4-BE49-F238E27FC236}">
                <a16:creationId xmlns:a16="http://schemas.microsoft.com/office/drawing/2014/main" id="{F4810299-4C71-B9E0-AD05-CF8134834712}"/>
              </a:ext>
            </a:extLst>
          </p:cNvPr>
          <p:cNvSpPr txBox="1"/>
          <p:nvPr/>
        </p:nvSpPr>
        <p:spPr>
          <a:xfrm>
            <a:off x="3103418" y="5377609"/>
            <a:ext cx="886691" cy="553998"/>
          </a:xfrm>
          <a:prstGeom prst="rect">
            <a:avLst/>
          </a:prstGeom>
          <a:noFill/>
        </p:spPr>
        <p:txBody>
          <a:bodyPr wrap="square" lIns="0" tIns="0" rIns="0" bIns="0" rtlCol="0">
            <a:spAutoFit/>
          </a:bodyPr>
          <a:lstStyle/>
          <a:p>
            <a:pPr algn="l"/>
            <a:r>
              <a:rPr lang="en-GB" dirty="0">
                <a:gradFill>
                  <a:gsLst>
                    <a:gs pos="2917">
                      <a:schemeClr val="tx1"/>
                    </a:gs>
                    <a:gs pos="30000">
                      <a:schemeClr val="tx1"/>
                    </a:gs>
                  </a:gsLst>
                  <a:lin ang="5400000" scaled="0"/>
                </a:gradFill>
              </a:rPr>
              <a:t>Product Owner</a:t>
            </a:r>
          </a:p>
        </p:txBody>
      </p:sp>
      <p:sp>
        <p:nvSpPr>
          <p:cNvPr id="9" name="TextBox 8">
            <a:extLst>
              <a:ext uri="{FF2B5EF4-FFF2-40B4-BE49-F238E27FC236}">
                <a16:creationId xmlns:a16="http://schemas.microsoft.com/office/drawing/2014/main" id="{E8F23045-082D-8B46-B8BB-EA4AF3A0461B}"/>
              </a:ext>
            </a:extLst>
          </p:cNvPr>
          <p:cNvSpPr txBox="1"/>
          <p:nvPr/>
        </p:nvSpPr>
        <p:spPr>
          <a:xfrm>
            <a:off x="1119447" y="5436450"/>
            <a:ext cx="886691" cy="276999"/>
          </a:xfrm>
          <a:prstGeom prst="rect">
            <a:avLst/>
          </a:prstGeom>
          <a:noFill/>
        </p:spPr>
        <p:txBody>
          <a:bodyPr wrap="square" lIns="0" tIns="0" rIns="0" bIns="0" rtlCol="0">
            <a:spAutoFit/>
          </a:bodyPr>
          <a:lstStyle/>
          <a:p>
            <a:pPr algn="l"/>
            <a:r>
              <a:rPr lang="en-GB" dirty="0">
                <a:gradFill>
                  <a:gsLst>
                    <a:gs pos="2917">
                      <a:schemeClr val="tx1"/>
                    </a:gs>
                    <a:gs pos="30000">
                      <a:schemeClr val="tx1"/>
                    </a:gs>
                  </a:gsLst>
                  <a:lin ang="5400000" scaled="0"/>
                </a:gradFill>
              </a:rPr>
              <a:t>Business</a:t>
            </a:r>
          </a:p>
        </p:txBody>
      </p:sp>
      <p:sp>
        <p:nvSpPr>
          <p:cNvPr id="10" name="Hexagon 9">
            <a:extLst>
              <a:ext uri="{FF2B5EF4-FFF2-40B4-BE49-F238E27FC236}">
                <a16:creationId xmlns:a16="http://schemas.microsoft.com/office/drawing/2014/main" id="{A2EC7014-204F-6BC8-A8F7-9D35CD108945}"/>
              </a:ext>
            </a:extLst>
          </p:cNvPr>
          <p:cNvSpPr/>
          <p:nvPr/>
        </p:nvSpPr>
        <p:spPr bwMode="auto">
          <a:xfrm>
            <a:off x="7424653" y="4006009"/>
            <a:ext cx="1554480" cy="1371600"/>
          </a:xfrm>
          <a:prstGeom prst="hexag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94F7B73C-950A-AE85-AE2C-E61FBC1C10D3}"/>
              </a:ext>
            </a:extLst>
          </p:cNvPr>
          <p:cNvSpPr txBox="1"/>
          <p:nvPr/>
        </p:nvSpPr>
        <p:spPr>
          <a:xfrm>
            <a:off x="7064435" y="3429000"/>
            <a:ext cx="720436" cy="553998"/>
          </a:xfrm>
          <a:prstGeom prst="rect">
            <a:avLst/>
          </a:prstGeom>
          <a:noFill/>
        </p:spPr>
        <p:txBody>
          <a:bodyPr wrap="square" lIns="0" tIns="0" rIns="0" bIns="0" rtlCol="0">
            <a:spAutoFit/>
          </a:bodyPr>
          <a:lstStyle/>
          <a:p>
            <a:pPr algn="l"/>
            <a:r>
              <a:rPr lang="en-GB" dirty="0">
                <a:gradFill>
                  <a:gsLst>
                    <a:gs pos="2917">
                      <a:schemeClr val="tx1"/>
                    </a:gs>
                    <a:gs pos="30000">
                      <a:schemeClr val="tx1"/>
                    </a:gs>
                  </a:gsLst>
                  <a:lin ang="5400000" scaled="0"/>
                </a:gradFill>
              </a:rPr>
              <a:t>Data team</a:t>
            </a:r>
          </a:p>
        </p:txBody>
      </p:sp>
      <p:sp>
        <p:nvSpPr>
          <p:cNvPr id="14" name="TextBox 13">
            <a:extLst>
              <a:ext uri="{FF2B5EF4-FFF2-40B4-BE49-F238E27FC236}">
                <a16:creationId xmlns:a16="http://schemas.microsoft.com/office/drawing/2014/main" id="{5B91C7E9-57B3-AD9A-9E11-AE028604A902}"/>
              </a:ext>
            </a:extLst>
          </p:cNvPr>
          <p:cNvSpPr txBox="1"/>
          <p:nvPr/>
        </p:nvSpPr>
        <p:spPr>
          <a:xfrm>
            <a:off x="8631381" y="3355951"/>
            <a:ext cx="886692" cy="553998"/>
          </a:xfrm>
          <a:prstGeom prst="rect">
            <a:avLst/>
          </a:prstGeom>
          <a:noFill/>
        </p:spPr>
        <p:txBody>
          <a:bodyPr wrap="square" lIns="0" tIns="0" rIns="0" bIns="0" rtlCol="0">
            <a:spAutoFit/>
          </a:bodyPr>
          <a:lstStyle/>
          <a:p>
            <a:pPr algn="l"/>
            <a:r>
              <a:rPr lang="en-GB" dirty="0">
                <a:gradFill>
                  <a:gsLst>
                    <a:gs pos="2917">
                      <a:schemeClr val="tx1"/>
                    </a:gs>
                    <a:gs pos="30000">
                      <a:schemeClr val="tx1"/>
                    </a:gs>
                  </a:gsLst>
                  <a:lin ang="5400000" scaled="0"/>
                </a:gradFill>
              </a:rPr>
              <a:t>Product Owner</a:t>
            </a:r>
          </a:p>
        </p:txBody>
      </p:sp>
      <p:sp>
        <p:nvSpPr>
          <p:cNvPr id="16" name="TextBox 15">
            <a:extLst>
              <a:ext uri="{FF2B5EF4-FFF2-40B4-BE49-F238E27FC236}">
                <a16:creationId xmlns:a16="http://schemas.microsoft.com/office/drawing/2014/main" id="{3EBD2E44-AB0D-5D04-1C2F-85ECED842EEC}"/>
              </a:ext>
            </a:extLst>
          </p:cNvPr>
          <p:cNvSpPr txBox="1"/>
          <p:nvPr/>
        </p:nvSpPr>
        <p:spPr>
          <a:xfrm>
            <a:off x="6093460" y="4474552"/>
            <a:ext cx="1251068" cy="276999"/>
          </a:xfrm>
          <a:prstGeom prst="rect">
            <a:avLst/>
          </a:prstGeom>
          <a:noFill/>
        </p:spPr>
        <p:txBody>
          <a:bodyPr wrap="square" lIns="0" tIns="0" rIns="0" bIns="0" rtlCol="0">
            <a:spAutoFit/>
          </a:bodyPr>
          <a:lstStyle/>
          <a:p>
            <a:pPr algn="l"/>
            <a:r>
              <a:rPr lang="en-GB" dirty="0">
                <a:gradFill>
                  <a:gsLst>
                    <a:gs pos="2917">
                      <a:schemeClr val="tx1"/>
                    </a:gs>
                    <a:gs pos="30000">
                      <a:schemeClr val="tx1"/>
                    </a:gs>
                  </a:gsLst>
                  <a:lin ang="5400000" scaled="0"/>
                </a:gradFill>
              </a:rPr>
              <a:t>Networking</a:t>
            </a:r>
          </a:p>
        </p:txBody>
      </p:sp>
      <p:sp>
        <p:nvSpPr>
          <p:cNvPr id="18" name="TextBox 17">
            <a:extLst>
              <a:ext uri="{FF2B5EF4-FFF2-40B4-BE49-F238E27FC236}">
                <a16:creationId xmlns:a16="http://schemas.microsoft.com/office/drawing/2014/main" id="{47867606-8C77-8438-EB3C-C273457FF25D}"/>
              </a:ext>
            </a:extLst>
          </p:cNvPr>
          <p:cNvSpPr txBox="1"/>
          <p:nvPr/>
        </p:nvSpPr>
        <p:spPr>
          <a:xfrm>
            <a:off x="6721534" y="5422503"/>
            <a:ext cx="1251068" cy="276999"/>
          </a:xfrm>
          <a:prstGeom prst="rect">
            <a:avLst/>
          </a:prstGeom>
          <a:noFill/>
        </p:spPr>
        <p:txBody>
          <a:bodyPr wrap="square" lIns="0" tIns="0" rIns="0" bIns="0" rtlCol="0">
            <a:spAutoFit/>
          </a:bodyPr>
          <a:lstStyle/>
          <a:p>
            <a:pPr algn="l"/>
            <a:r>
              <a:rPr lang="en-GB" dirty="0">
                <a:gradFill>
                  <a:gsLst>
                    <a:gs pos="2917">
                      <a:schemeClr val="tx1"/>
                    </a:gs>
                    <a:gs pos="30000">
                      <a:schemeClr val="tx1"/>
                    </a:gs>
                  </a:gsLst>
                  <a:lin ang="5400000" scaled="0"/>
                </a:gradFill>
              </a:rPr>
              <a:t>Security</a:t>
            </a:r>
          </a:p>
        </p:txBody>
      </p:sp>
      <p:sp>
        <p:nvSpPr>
          <p:cNvPr id="20" name="TextBox 19">
            <a:extLst>
              <a:ext uri="{FF2B5EF4-FFF2-40B4-BE49-F238E27FC236}">
                <a16:creationId xmlns:a16="http://schemas.microsoft.com/office/drawing/2014/main" id="{BBEA2CA4-077D-2773-8DBD-33B00B105233}"/>
              </a:ext>
            </a:extLst>
          </p:cNvPr>
          <p:cNvSpPr txBox="1"/>
          <p:nvPr/>
        </p:nvSpPr>
        <p:spPr>
          <a:xfrm>
            <a:off x="8449192" y="5422503"/>
            <a:ext cx="1554479" cy="276999"/>
          </a:xfrm>
          <a:prstGeom prst="rect">
            <a:avLst/>
          </a:prstGeom>
          <a:noFill/>
        </p:spPr>
        <p:txBody>
          <a:bodyPr wrap="square" lIns="0" tIns="0" rIns="0" bIns="0" rtlCol="0">
            <a:spAutoFit/>
          </a:bodyPr>
          <a:lstStyle/>
          <a:p>
            <a:pPr algn="l"/>
            <a:r>
              <a:rPr lang="en-GB" dirty="0">
                <a:gradFill>
                  <a:gsLst>
                    <a:gs pos="2917">
                      <a:schemeClr val="tx1"/>
                    </a:gs>
                    <a:gs pos="30000">
                      <a:schemeClr val="tx1"/>
                    </a:gs>
                  </a:gsLst>
                  <a:lin ang="5400000" scaled="0"/>
                </a:gradFill>
              </a:rPr>
              <a:t>Infrastructure</a:t>
            </a:r>
          </a:p>
        </p:txBody>
      </p:sp>
      <p:sp>
        <p:nvSpPr>
          <p:cNvPr id="22" name="TextBox 21">
            <a:extLst>
              <a:ext uri="{FF2B5EF4-FFF2-40B4-BE49-F238E27FC236}">
                <a16:creationId xmlns:a16="http://schemas.microsoft.com/office/drawing/2014/main" id="{EDDD9A97-BF4E-F077-DF07-B851F01E11BA}"/>
              </a:ext>
            </a:extLst>
          </p:cNvPr>
          <p:cNvSpPr txBox="1"/>
          <p:nvPr/>
        </p:nvSpPr>
        <p:spPr>
          <a:xfrm>
            <a:off x="9125991" y="4553309"/>
            <a:ext cx="1251068" cy="276999"/>
          </a:xfrm>
          <a:prstGeom prst="rect">
            <a:avLst/>
          </a:prstGeom>
          <a:noFill/>
        </p:spPr>
        <p:txBody>
          <a:bodyPr wrap="square" lIns="0" tIns="0" rIns="0" bIns="0" rtlCol="0">
            <a:spAutoFit/>
          </a:bodyPr>
          <a:lstStyle/>
          <a:p>
            <a:pPr algn="l"/>
            <a:r>
              <a:rPr lang="en-GB" dirty="0">
                <a:gradFill>
                  <a:gsLst>
                    <a:gs pos="2917">
                      <a:schemeClr val="tx1"/>
                    </a:gs>
                    <a:gs pos="30000">
                      <a:schemeClr val="tx1"/>
                    </a:gs>
                  </a:gsLst>
                  <a:lin ang="5400000" scaled="0"/>
                </a:gradFill>
              </a:rPr>
              <a:t>Business</a:t>
            </a:r>
          </a:p>
        </p:txBody>
      </p:sp>
      <p:cxnSp>
        <p:nvCxnSpPr>
          <p:cNvPr id="24" name="Straight Connector 23">
            <a:extLst>
              <a:ext uri="{FF2B5EF4-FFF2-40B4-BE49-F238E27FC236}">
                <a16:creationId xmlns:a16="http://schemas.microsoft.com/office/drawing/2014/main" id="{A157316B-A638-2CE2-0EA9-D2255C12D486}"/>
              </a:ext>
            </a:extLst>
          </p:cNvPr>
          <p:cNvCxnSpPr>
            <a:stCxn id="10" idx="2"/>
            <a:endCxn id="10" idx="5"/>
          </p:cNvCxnSpPr>
          <p:nvPr/>
        </p:nvCxnSpPr>
        <p:spPr>
          <a:xfrm flipV="1">
            <a:off x="7767553" y="4006009"/>
            <a:ext cx="868680" cy="13716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040A054-6CDA-57C1-493B-7D9A18A41225}"/>
              </a:ext>
            </a:extLst>
          </p:cNvPr>
          <p:cNvCxnSpPr>
            <a:stCxn id="10" idx="4"/>
          </p:cNvCxnSpPr>
          <p:nvPr/>
        </p:nvCxnSpPr>
        <p:spPr>
          <a:xfrm>
            <a:off x="7767553" y="4006009"/>
            <a:ext cx="863828" cy="13716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E67D0B-F9DD-49CB-E336-7DFFD5CC6A7E}"/>
              </a:ext>
            </a:extLst>
          </p:cNvPr>
          <p:cNvCxnSpPr>
            <a:stCxn id="10" idx="0"/>
            <a:endCxn id="10" idx="4"/>
          </p:cNvCxnSpPr>
          <p:nvPr/>
        </p:nvCxnSpPr>
        <p:spPr>
          <a:xfrm flipH="1" flipV="1">
            <a:off x="7767553" y="4006009"/>
            <a:ext cx="1211580" cy="6858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FFD557-D787-1FC2-2B4D-29FDEB08180E}"/>
              </a:ext>
            </a:extLst>
          </p:cNvPr>
          <p:cNvCxnSpPr>
            <a:stCxn id="10" idx="4"/>
            <a:endCxn id="10" idx="2"/>
          </p:cNvCxnSpPr>
          <p:nvPr/>
        </p:nvCxnSpPr>
        <p:spPr>
          <a:xfrm>
            <a:off x="7767553" y="4006009"/>
            <a:ext cx="0" cy="13716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E567EB-067C-B256-74F0-1547218EDBB4}"/>
              </a:ext>
            </a:extLst>
          </p:cNvPr>
          <p:cNvCxnSpPr>
            <a:stCxn id="10" idx="3"/>
            <a:endCxn id="10" idx="5"/>
          </p:cNvCxnSpPr>
          <p:nvPr/>
        </p:nvCxnSpPr>
        <p:spPr>
          <a:xfrm flipV="1">
            <a:off x="7424653" y="4006009"/>
            <a:ext cx="1211580" cy="6858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1FF4AD6-540C-3C22-9043-549621F659E6}"/>
              </a:ext>
            </a:extLst>
          </p:cNvPr>
          <p:cNvCxnSpPr>
            <a:stCxn id="10" idx="3"/>
          </p:cNvCxnSpPr>
          <p:nvPr/>
        </p:nvCxnSpPr>
        <p:spPr>
          <a:xfrm>
            <a:off x="7424653" y="4691809"/>
            <a:ext cx="1206728" cy="6858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9606FD-C09A-F0D3-3821-22D9B7CE8DBC}"/>
              </a:ext>
            </a:extLst>
          </p:cNvPr>
          <p:cNvCxnSpPr>
            <a:stCxn id="10" idx="2"/>
            <a:endCxn id="10" idx="0"/>
          </p:cNvCxnSpPr>
          <p:nvPr/>
        </p:nvCxnSpPr>
        <p:spPr>
          <a:xfrm flipV="1">
            <a:off x="7767553" y="4691809"/>
            <a:ext cx="1211580" cy="6858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AA3D37-81C9-A100-A6B7-D9FA49BCCD7A}"/>
              </a:ext>
            </a:extLst>
          </p:cNvPr>
          <p:cNvCxnSpPr>
            <a:stCxn id="10" idx="3"/>
            <a:endCxn id="10" idx="0"/>
          </p:cNvCxnSpPr>
          <p:nvPr/>
        </p:nvCxnSpPr>
        <p:spPr>
          <a:xfrm>
            <a:off x="7424653" y="4691809"/>
            <a:ext cx="155448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E6E19AF-6555-2C08-8D8E-364F1EB20CB2}"/>
              </a:ext>
            </a:extLst>
          </p:cNvPr>
          <p:cNvCxnSpPr>
            <a:stCxn id="10" idx="1"/>
            <a:endCxn id="10" idx="5"/>
          </p:cNvCxnSpPr>
          <p:nvPr/>
        </p:nvCxnSpPr>
        <p:spPr>
          <a:xfrm flipV="1">
            <a:off x="8636233" y="4006009"/>
            <a:ext cx="0" cy="13716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6184159-7F2C-0576-1121-0D03EC5FE5DE}"/>
              </a:ext>
            </a:extLst>
          </p:cNvPr>
          <p:cNvCxnSpPr>
            <a:stCxn id="4" idx="2"/>
            <a:endCxn id="4" idx="0"/>
          </p:cNvCxnSpPr>
          <p:nvPr/>
        </p:nvCxnSpPr>
        <p:spPr>
          <a:xfrm flipV="1">
            <a:off x="1562793" y="3965171"/>
            <a:ext cx="868680" cy="13716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19196BF-717E-EEBE-30D2-2BF9D0B89201}"/>
              </a:ext>
            </a:extLst>
          </p:cNvPr>
          <p:cNvCxnSpPr>
            <a:stCxn id="4" idx="0"/>
          </p:cNvCxnSpPr>
          <p:nvPr/>
        </p:nvCxnSpPr>
        <p:spPr>
          <a:xfrm>
            <a:off x="2431473" y="3965171"/>
            <a:ext cx="857595" cy="13716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A282E35-1052-50CB-4BB9-DB466A6F1C40}"/>
              </a:ext>
            </a:extLst>
          </p:cNvPr>
          <p:cNvCxnSpPr>
            <a:cxnSpLocks/>
            <a:stCxn id="4" idx="2"/>
          </p:cNvCxnSpPr>
          <p:nvPr/>
        </p:nvCxnSpPr>
        <p:spPr>
          <a:xfrm>
            <a:off x="1562793" y="5336771"/>
            <a:ext cx="173354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54518B6-C19D-A984-F85C-DF7FD4A27832}"/>
              </a:ext>
            </a:extLst>
          </p:cNvPr>
          <p:cNvCxnSpPr>
            <a:cxnSpLocks/>
            <a:stCxn id="10" idx="4"/>
            <a:endCxn id="10" idx="3"/>
          </p:cNvCxnSpPr>
          <p:nvPr/>
        </p:nvCxnSpPr>
        <p:spPr>
          <a:xfrm flipH="1">
            <a:off x="7424653" y="4006009"/>
            <a:ext cx="342900" cy="6858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DF838A1-0A1E-C577-C9C7-DDB4F7A70B59}"/>
              </a:ext>
            </a:extLst>
          </p:cNvPr>
          <p:cNvCxnSpPr>
            <a:cxnSpLocks/>
            <a:stCxn id="10" idx="2"/>
            <a:endCxn id="10" idx="3"/>
          </p:cNvCxnSpPr>
          <p:nvPr/>
        </p:nvCxnSpPr>
        <p:spPr>
          <a:xfrm flipH="1" flipV="1">
            <a:off x="7424653" y="4691809"/>
            <a:ext cx="342900" cy="6858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D9DFB47-B06F-2C90-2BA6-10BB3D95EB78}"/>
              </a:ext>
            </a:extLst>
          </p:cNvPr>
          <p:cNvCxnSpPr>
            <a:cxnSpLocks/>
            <a:stCxn id="10" idx="2"/>
            <a:endCxn id="10" idx="1"/>
          </p:cNvCxnSpPr>
          <p:nvPr/>
        </p:nvCxnSpPr>
        <p:spPr>
          <a:xfrm>
            <a:off x="7767553" y="5377609"/>
            <a:ext cx="86868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FE02D51-61F6-2805-BED1-B6E4E5A5982B}"/>
              </a:ext>
            </a:extLst>
          </p:cNvPr>
          <p:cNvCxnSpPr>
            <a:cxnSpLocks/>
            <a:endCxn id="10" idx="0"/>
          </p:cNvCxnSpPr>
          <p:nvPr/>
        </p:nvCxnSpPr>
        <p:spPr>
          <a:xfrm flipV="1">
            <a:off x="8631381" y="4691809"/>
            <a:ext cx="347752" cy="670952"/>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51E37E-DCDE-9161-BDC0-510A11D6C922}"/>
              </a:ext>
            </a:extLst>
          </p:cNvPr>
          <p:cNvCxnSpPr>
            <a:cxnSpLocks/>
            <a:stCxn id="10" idx="4"/>
            <a:endCxn id="10" idx="5"/>
          </p:cNvCxnSpPr>
          <p:nvPr/>
        </p:nvCxnSpPr>
        <p:spPr>
          <a:xfrm>
            <a:off x="7767553" y="4006009"/>
            <a:ext cx="86868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CF2DABE-9FEB-5FF9-6057-54FD45150673}"/>
              </a:ext>
            </a:extLst>
          </p:cNvPr>
          <p:cNvCxnSpPr>
            <a:cxnSpLocks/>
            <a:stCxn id="10" idx="0"/>
            <a:endCxn id="10" idx="5"/>
          </p:cNvCxnSpPr>
          <p:nvPr/>
        </p:nvCxnSpPr>
        <p:spPr>
          <a:xfrm flipH="1" flipV="1">
            <a:off x="8636233" y="4006009"/>
            <a:ext cx="342900" cy="68580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4246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280BD9B-C28B-4EAA-8D34-1D8D8FED9462}"/>
              </a:ext>
            </a:extLst>
          </p:cNvPr>
          <p:cNvGraphicFramePr/>
          <p:nvPr/>
        </p:nvGraphicFramePr>
        <p:xfrm>
          <a:off x="584200" y="682053"/>
          <a:ext cx="11018520" cy="541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17777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1D6F-03B3-432E-AD28-1BFA7257C1DD}"/>
              </a:ext>
            </a:extLst>
          </p:cNvPr>
          <p:cNvSpPr>
            <a:spLocks noGrp="1"/>
          </p:cNvSpPr>
          <p:nvPr>
            <p:ph type="title"/>
          </p:nvPr>
        </p:nvSpPr>
        <p:spPr>
          <a:xfrm>
            <a:off x="588263" y="457200"/>
            <a:ext cx="11018520" cy="1107996"/>
          </a:xfrm>
        </p:spPr>
        <p:txBody>
          <a:bodyPr/>
          <a:lstStyle/>
          <a:p>
            <a:r>
              <a:rPr lang="en-GB" dirty="0"/>
              <a:t>Structured Testing</a:t>
            </a:r>
            <a:br>
              <a:rPr lang="en-GB" dirty="0"/>
            </a:br>
            <a:endParaRPr lang="en-GB" dirty="0"/>
          </a:p>
        </p:txBody>
      </p:sp>
      <p:sp>
        <p:nvSpPr>
          <p:cNvPr id="3" name="Text Placeholder 2">
            <a:extLst>
              <a:ext uri="{FF2B5EF4-FFF2-40B4-BE49-F238E27FC236}">
                <a16:creationId xmlns:a16="http://schemas.microsoft.com/office/drawing/2014/main" id="{D476723A-31C5-485B-8F78-BA67654C42E7}"/>
              </a:ext>
            </a:extLst>
          </p:cNvPr>
          <p:cNvSpPr>
            <a:spLocks noGrp="1"/>
          </p:cNvSpPr>
          <p:nvPr>
            <p:ph type="body" sz="quarter" idx="10"/>
          </p:nvPr>
        </p:nvSpPr>
        <p:spPr>
          <a:xfrm>
            <a:off x="584200" y="1435497"/>
            <a:ext cx="11018520" cy="4198072"/>
          </a:xfrm>
        </p:spPr>
        <p:txBody>
          <a:bodyPr/>
          <a:lstStyle/>
          <a:p>
            <a:r>
              <a:rPr lang="en-GB" dirty="0"/>
              <a:t>Addresses quality of deployment</a:t>
            </a:r>
          </a:p>
          <a:p>
            <a:pPr lvl="1"/>
            <a:r>
              <a:rPr lang="en-GB" dirty="0"/>
              <a:t>Infrastructure</a:t>
            </a:r>
          </a:p>
          <a:p>
            <a:pPr lvl="1"/>
            <a:r>
              <a:rPr lang="en-GB" dirty="0"/>
              <a:t>Pipelines</a:t>
            </a:r>
          </a:p>
          <a:p>
            <a:pPr lvl="1"/>
            <a:r>
              <a:rPr lang="en-GB" dirty="0"/>
              <a:t>Error Checking</a:t>
            </a:r>
          </a:p>
          <a:p>
            <a:pPr lvl="1"/>
            <a:r>
              <a:rPr lang="en-GB" dirty="0"/>
              <a:t>Logging</a:t>
            </a:r>
          </a:p>
          <a:p>
            <a:r>
              <a:rPr lang="en-GB" dirty="0"/>
              <a:t>Systematic Testing</a:t>
            </a:r>
          </a:p>
          <a:p>
            <a:pPr lvl="1"/>
            <a:r>
              <a:rPr lang="en-GB" dirty="0"/>
              <a:t>Extra effort up front</a:t>
            </a:r>
          </a:p>
          <a:p>
            <a:pPr lvl="1"/>
            <a:r>
              <a:rPr lang="en-GB" dirty="0"/>
              <a:t>Reduce problems later on</a:t>
            </a:r>
          </a:p>
          <a:p>
            <a:r>
              <a:rPr lang="en-GB" dirty="0"/>
              <a:t>Development Cycle, not Operations Cycle</a:t>
            </a:r>
          </a:p>
          <a:p>
            <a:pPr lvl="1"/>
            <a:r>
              <a:rPr lang="en-GB" dirty="0"/>
              <a:t>Not related to data quality etc.</a:t>
            </a:r>
          </a:p>
        </p:txBody>
      </p:sp>
      <p:sp>
        <p:nvSpPr>
          <p:cNvPr id="5" name="Rectangle 4">
            <a:extLst>
              <a:ext uri="{FF2B5EF4-FFF2-40B4-BE49-F238E27FC236}">
                <a16:creationId xmlns:a16="http://schemas.microsoft.com/office/drawing/2014/main" id="{7FEFFBAE-2D9F-444A-AB81-DD25FCCAC889}"/>
              </a:ext>
            </a:extLst>
          </p:cNvPr>
          <p:cNvSpPr/>
          <p:nvPr/>
        </p:nvSpPr>
        <p:spPr bwMode="auto">
          <a:xfrm>
            <a:off x="7241872" y="243654"/>
            <a:ext cx="4478111" cy="311038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E6E6E6">
                    <a:lumMod val="50000"/>
                  </a:srgbClr>
                </a:solidFill>
                <a:effectLst/>
                <a:uLnTx/>
                <a:uFillTx/>
                <a:latin typeface="Segoe UI"/>
                <a:ea typeface="Segoe UI" pitchFamily="34" charset="0"/>
                <a:cs typeface="Segoe UI" pitchFamily="34" charset="0"/>
              </a:rPr>
              <a:t>Engineering Testing </a:t>
            </a:r>
            <a:br>
              <a:rPr kumimoji="0" lang="en-GB" sz="2000" b="0" i="0" u="none" strike="noStrike" kern="1200" cap="none" spc="0" normalizeH="0" baseline="0" noProof="0" dirty="0">
                <a:ln>
                  <a:noFill/>
                </a:ln>
                <a:solidFill>
                  <a:srgbClr val="E6E6E6">
                    <a:lumMod val="50000"/>
                  </a:srgbClr>
                </a:solidFill>
                <a:effectLst/>
                <a:uLnTx/>
                <a:uFillTx/>
                <a:latin typeface="Segoe UI"/>
                <a:ea typeface="Segoe UI" pitchFamily="34" charset="0"/>
                <a:cs typeface="Segoe UI" pitchFamily="34" charset="0"/>
              </a:rPr>
            </a:br>
            <a:r>
              <a:rPr kumimoji="0" lang="en-GB" sz="2000" b="0" i="0" u="none" strike="noStrike" kern="1200" cap="none" spc="0" normalizeH="0" baseline="0" noProof="0" dirty="0">
                <a:ln>
                  <a:noFill/>
                </a:ln>
                <a:solidFill>
                  <a:srgbClr val="E6E6E6">
                    <a:lumMod val="50000"/>
                  </a:srgbClr>
                </a:solidFill>
                <a:effectLst/>
                <a:uLnTx/>
                <a:uFillTx/>
                <a:latin typeface="Segoe UI"/>
                <a:ea typeface="Segoe UI" pitchFamily="34" charset="0"/>
                <a:cs typeface="Segoe UI" pitchFamily="34" charset="0"/>
              </a:rPr>
              <a:t>(Pre-deployment)</a:t>
            </a:r>
          </a:p>
        </p:txBody>
      </p:sp>
      <p:sp>
        <p:nvSpPr>
          <p:cNvPr id="7" name="Rectangle 6">
            <a:extLst>
              <a:ext uri="{FF2B5EF4-FFF2-40B4-BE49-F238E27FC236}">
                <a16:creationId xmlns:a16="http://schemas.microsoft.com/office/drawing/2014/main" id="{82F564E7-1B7C-43BB-9CE3-F588590F30B3}"/>
              </a:ext>
            </a:extLst>
          </p:cNvPr>
          <p:cNvSpPr/>
          <p:nvPr/>
        </p:nvSpPr>
        <p:spPr bwMode="auto">
          <a:xfrm>
            <a:off x="7241872" y="3623783"/>
            <a:ext cx="4478111" cy="294981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E6E6E6">
                    <a:lumMod val="50000"/>
                  </a:srgbClr>
                </a:solidFill>
                <a:effectLst/>
                <a:uLnTx/>
                <a:uFillTx/>
                <a:latin typeface="Segoe UI"/>
                <a:ea typeface="Segoe UI" pitchFamily="34" charset="0"/>
                <a:cs typeface="Segoe UI" pitchFamily="34" charset="0"/>
              </a:rPr>
              <a:t>Operational Testing (runtime)</a:t>
            </a:r>
          </a:p>
        </p:txBody>
      </p:sp>
      <p:sp>
        <p:nvSpPr>
          <p:cNvPr id="9" name="Rectangle 8">
            <a:extLst>
              <a:ext uri="{FF2B5EF4-FFF2-40B4-BE49-F238E27FC236}">
                <a16:creationId xmlns:a16="http://schemas.microsoft.com/office/drawing/2014/main" id="{778B5F60-FCD8-45D9-B666-2DA39A506E97}"/>
              </a:ext>
            </a:extLst>
          </p:cNvPr>
          <p:cNvSpPr/>
          <p:nvPr/>
        </p:nvSpPr>
        <p:spPr bwMode="auto">
          <a:xfrm>
            <a:off x="7451423" y="1045930"/>
            <a:ext cx="4048122" cy="618148"/>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Unit Tests</a:t>
            </a:r>
          </a:p>
        </p:txBody>
      </p:sp>
      <p:sp>
        <p:nvSpPr>
          <p:cNvPr id="11" name="Rectangle 10">
            <a:extLst>
              <a:ext uri="{FF2B5EF4-FFF2-40B4-BE49-F238E27FC236}">
                <a16:creationId xmlns:a16="http://schemas.microsoft.com/office/drawing/2014/main" id="{8AE922EB-2F8F-4406-84EB-52A9DB9BC0F9}"/>
              </a:ext>
            </a:extLst>
          </p:cNvPr>
          <p:cNvSpPr/>
          <p:nvPr/>
        </p:nvSpPr>
        <p:spPr bwMode="auto">
          <a:xfrm>
            <a:off x="7451422" y="1798844"/>
            <a:ext cx="4048123" cy="618148"/>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 Tests</a:t>
            </a:r>
          </a:p>
        </p:txBody>
      </p:sp>
      <p:sp>
        <p:nvSpPr>
          <p:cNvPr id="13" name="Rectangle 12">
            <a:extLst>
              <a:ext uri="{FF2B5EF4-FFF2-40B4-BE49-F238E27FC236}">
                <a16:creationId xmlns:a16="http://schemas.microsoft.com/office/drawing/2014/main" id="{63C740D4-5724-4E5A-9EB7-881D2A16F658}"/>
              </a:ext>
            </a:extLst>
          </p:cNvPr>
          <p:cNvSpPr/>
          <p:nvPr/>
        </p:nvSpPr>
        <p:spPr bwMode="auto">
          <a:xfrm>
            <a:off x="7451424" y="4392969"/>
            <a:ext cx="4048124" cy="563663"/>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 Quality Tests</a:t>
            </a:r>
          </a:p>
        </p:txBody>
      </p:sp>
      <p:sp>
        <p:nvSpPr>
          <p:cNvPr id="15" name="Rectangle 14">
            <a:extLst>
              <a:ext uri="{FF2B5EF4-FFF2-40B4-BE49-F238E27FC236}">
                <a16:creationId xmlns:a16="http://schemas.microsoft.com/office/drawing/2014/main" id="{BFDD4F86-276F-4485-8D51-DBBFC826FB10}"/>
              </a:ext>
            </a:extLst>
          </p:cNvPr>
          <p:cNvSpPr/>
          <p:nvPr/>
        </p:nvSpPr>
        <p:spPr bwMode="auto">
          <a:xfrm>
            <a:off x="7451425" y="5072116"/>
            <a:ext cx="4048123" cy="563663"/>
          </a:xfrm>
          <a:prstGeom prst="rect">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Pipeline Monitoring</a:t>
            </a:r>
          </a:p>
        </p:txBody>
      </p:sp>
      <p:sp>
        <p:nvSpPr>
          <p:cNvPr id="17" name="Rectangle 16">
            <a:extLst>
              <a:ext uri="{FF2B5EF4-FFF2-40B4-BE49-F238E27FC236}">
                <a16:creationId xmlns:a16="http://schemas.microsoft.com/office/drawing/2014/main" id="{46CD4438-0D39-4AC3-9524-7018C08922E2}"/>
              </a:ext>
            </a:extLst>
          </p:cNvPr>
          <p:cNvSpPr/>
          <p:nvPr/>
        </p:nvSpPr>
        <p:spPr bwMode="auto">
          <a:xfrm>
            <a:off x="7451424" y="2568409"/>
            <a:ext cx="4048124" cy="618148"/>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Performance and Scale Tests</a:t>
            </a:r>
          </a:p>
        </p:txBody>
      </p:sp>
      <p:sp>
        <p:nvSpPr>
          <p:cNvPr id="19" name="Rectangle 18">
            <a:extLst>
              <a:ext uri="{FF2B5EF4-FFF2-40B4-BE49-F238E27FC236}">
                <a16:creationId xmlns:a16="http://schemas.microsoft.com/office/drawing/2014/main" id="{D44BBD26-9867-4097-B5FF-47D97F886D89}"/>
              </a:ext>
            </a:extLst>
          </p:cNvPr>
          <p:cNvSpPr/>
          <p:nvPr/>
        </p:nvSpPr>
        <p:spPr bwMode="auto">
          <a:xfrm>
            <a:off x="7451423" y="5751263"/>
            <a:ext cx="4048125" cy="623447"/>
          </a:xfrm>
          <a:prstGeom prst="rect">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Performance and Scale Tests</a:t>
            </a:r>
          </a:p>
        </p:txBody>
      </p:sp>
      <p:cxnSp>
        <p:nvCxnSpPr>
          <p:cNvPr id="21" name="Straight Connector 20">
            <a:extLst>
              <a:ext uri="{FF2B5EF4-FFF2-40B4-BE49-F238E27FC236}">
                <a16:creationId xmlns:a16="http://schemas.microsoft.com/office/drawing/2014/main" id="{143BACB5-4BF9-4E6B-9FF7-992F4E96997E}"/>
              </a:ext>
            </a:extLst>
          </p:cNvPr>
          <p:cNvCxnSpPr>
            <a:cxnSpLocks/>
          </p:cNvCxnSpPr>
          <p:nvPr/>
        </p:nvCxnSpPr>
        <p:spPr>
          <a:xfrm>
            <a:off x="6082194" y="3483516"/>
            <a:ext cx="5752407" cy="0"/>
          </a:xfrm>
          <a:prstGeom prst="line">
            <a:avLst/>
          </a:prstGeom>
          <a:ln w="38100">
            <a:headEnd type="none" w="lg" len="med"/>
            <a:tailEnd type="none" w="lg" len="med"/>
          </a:ln>
        </p:spPr>
        <p:style>
          <a:lnRef idx="1">
            <a:schemeClr val="accent4"/>
          </a:lnRef>
          <a:fillRef idx="0">
            <a:schemeClr val="accent4"/>
          </a:fillRef>
          <a:effectRef idx="0">
            <a:schemeClr val="accent4"/>
          </a:effectRef>
          <a:fontRef idx="minor">
            <a:schemeClr val="tx1"/>
          </a:fontRef>
        </p:style>
      </p:cxnSp>
      <p:sp>
        <p:nvSpPr>
          <p:cNvPr id="23" name="TextBox 22">
            <a:extLst>
              <a:ext uri="{FF2B5EF4-FFF2-40B4-BE49-F238E27FC236}">
                <a16:creationId xmlns:a16="http://schemas.microsoft.com/office/drawing/2014/main" id="{ED04E08B-FDA8-4E79-821A-1ACFCE1A6CB1}"/>
              </a:ext>
            </a:extLst>
          </p:cNvPr>
          <p:cNvSpPr txBox="1"/>
          <p:nvPr/>
        </p:nvSpPr>
        <p:spPr>
          <a:xfrm>
            <a:off x="6082217" y="2926332"/>
            <a:ext cx="1014153" cy="492443"/>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C00000"/>
                </a:solidFill>
                <a:effectLst/>
                <a:uLnTx/>
                <a:uFillTx/>
                <a:latin typeface="Segoe UI"/>
                <a:ea typeface="+mn-ea"/>
                <a:cs typeface="+mn-cs"/>
              </a:rPr>
              <a:t>Release to Production</a:t>
            </a:r>
          </a:p>
        </p:txBody>
      </p:sp>
    </p:spTree>
    <p:extLst>
      <p:ext uri="{BB962C8B-B14F-4D97-AF65-F5344CB8AC3E}">
        <p14:creationId xmlns:p14="http://schemas.microsoft.com/office/powerpoint/2010/main" val="31128593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CCF1-C32B-4D2F-87F9-BA82AE5B3021}"/>
              </a:ext>
            </a:extLst>
          </p:cNvPr>
          <p:cNvSpPr>
            <a:spLocks noGrp="1"/>
          </p:cNvSpPr>
          <p:nvPr>
            <p:ph type="title"/>
          </p:nvPr>
        </p:nvSpPr>
        <p:spPr/>
        <p:txBody>
          <a:bodyPr/>
          <a:lstStyle/>
          <a:p>
            <a:r>
              <a:rPr lang="en-GB" dirty="0"/>
              <a:t>DevOps</a:t>
            </a:r>
          </a:p>
        </p:txBody>
      </p:sp>
      <p:sp>
        <p:nvSpPr>
          <p:cNvPr id="3" name="Text Placeholder 2">
            <a:extLst>
              <a:ext uri="{FF2B5EF4-FFF2-40B4-BE49-F238E27FC236}">
                <a16:creationId xmlns:a16="http://schemas.microsoft.com/office/drawing/2014/main" id="{860B853D-2559-45C9-B80E-1138CEAAC351}"/>
              </a:ext>
            </a:extLst>
          </p:cNvPr>
          <p:cNvSpPr>
            <a:spLocks noGrp="1"/>
          </p:cNvSpPr>
          <p:nvPr>
            <p:ph type="body" sz="quarter" idx="10"/>
          </p:nvPr>
        </p:nvSpPr>
        <p:spPr>
          <a:xfrm>
            <a:off x="584200" y="1435497"/>
            <a:ext cx="11018520" cy="5232202"/>
          </a:xfrm>
        </p:spPr>
        <p:txBody>
          <a:bodyPr/>
          <a:lstStyle/>
          <a:p>
            <a:r>
              <a:rPr lang="en-GB" dirty="0"/>
              <a:t>DevOps is identical on data platforms to App/Dev</a:t>
            </a:r>
          </a:p>
          <a:p>
            <a:r>
              <a:rPr lang="en-GB" dirty="0"/>
              <a:t>Processes and methods</a:t>
            </a:r>
          </a:p>
          <a:p>
            <a:pPr lvl="1"/>
            <a:r>
              <a:rPr lang="en-GB" dirty="0"/>
              <a:t>Managing a project</a:t>
            </a:r>
          </a:p>
          <a:p>
            <a:pPr lvl="1"/>
            <a:r>
              <a:rPr lang="en-GB" dirty="0"/>
              <a:t>Creating a product</a:t>
            </a:r>
          </a:p>
          <a:p>
            <a:r>
              <a:rPr lang="en-GB" dirty="0"/>
              <a:t>Can include scripted deployment</a:t>
            </a:r>
          </a:p>
          <a:p>
            <a:pPr lvl="1"/>
            <a:r>
              <a:rPr lang="en-GB" dirty="0"/>
              <a:t>But this is not a requirement</a:t>
            </a:r>
          </a:p>
          <a:p>
            <a:r>
              <a:rPr lang="en-GB" dirty="0"/>
              <a:t>Team Structures</a:t>
            </a:r>
          </a:p>
          <a:p>
            <a:pPr lvl="1"/>
            <a:r>
              <a:rPr lang="en-GB" dirty="0"/>
              <a:t>Removes change friction</a:t>
            </a:r>
          </a:p>
          <a:p>
            <a:pPr lvl="1"/>
            <a:r>
              <a:rPr lang="en-GB" dirty="0"/>
              <a:t>Self reliance and ownership</a:t>
            </a:r>
          </a:p>
          <a:p>
            <a:pPr lvl="1"/>
            <a:r>
              <a:rPr lang="en-GB" dirty="0"/>
              <a:t>Support, Ops, Development all together and all responsible</a:t>
            </a:r>
          </a:p>
          <a:p>
            <a:r>
              <a:rPr lang="en-GB" dirty="0"/>
              <a:t>Feedback Loops</a:t>
            </a:r>
          </a:p>
          <a:p>
            <a:pPr marL="0" indent="0">
              <a:buNone/>
            </a:pPr>
            <a:endParaRPr lang="en-GB" dirty="0"/>
          </a:p>
        </p:txBody>
      </p:sp>
    </p:spTree>
    <p:extLst>
      <p:ext uri="{BB962C8B-B14F-4D97-AF65-F5344CB8AC3E}">
        <p14:creationId xmlns:p14="http://schemas.microsoft.com/office/powerpoint/2010/main" val="38411882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E421-99F2-4FE7-B77E-85E3F6F9B733}"/>
              </a:ext>
            </a:extLst>
          </p:cNvPr>
          <p:cNvSpPr>
            <a:spLocks noGrp="1"/>
          </p:cNvSpPr>
          <p:nvPr>
            <p:ph type="title"/>
          </p:nvPr>
        </p:nvSpPr>
        <p:spPr>
          <a:xfrm>
            <a:off x="588263" y="457200"/>
            <a:ext cx="11018520" cy="1107996"/>
          </a:xfrm>
        </p:spPr>
        <p:txBody>
          <a:bodyPr/>
          <a:lstStyle/>
          <a:p>
            <a:r>
              <a:rPr lang="en-GB" dirty="0"/>
              <a:t>Agile Platform Architecture</a:t>
            </a:r>
            <a:br>
              <a:rPr lang="en-GB" dirty="0"/>
            </a:br>
            <a:endParaRPr lang="en-GB" dirty="0"/>
          </a:p>
        </p:txBody>
      </p:sp>
      <p:sp>
        <p:nvSpPr>
          <p:cNvPr id="3" name="Text Placeholder 2">
            <a:extLst>
              <a:ext uri="{FF2B5EF4-FFF2-40B4-BE49-F238E27FC236}">
                <a16:creationId xmlns:a16="http://schemas.microsoft.com/office/drawing/2014/main" id="{799A0B14-3162-43EE-BC48-82A4B7420497}"/>
              </a:ext>
            </a:extLst>
          </p:cNvPr>
          <p:cNvSpPr>
            <a:spLocks noGrp="1"/>
          </p:cNvSpPr>
          <p:nvPr>
            <p:ph type="body" sz="quarter" idx="10"/>
          </p:nvPr>
        </p:nvSpPr>
        <p:spPr>
          <a:xfrm>
            <a:off x="584200" y="1435497"/>
            <a:ext cx="11018520" cy="3902607"/>
          </a:xfrm>
        </p:spPr>
        <p:txBody>
          <a:bodyPr/>
          <a:lstStyle/>
          <a:p>
            <a:r>
              <a:rPr lang="en-GB" dirty="0"/>
              <a:t>Addresses Operational Scale</a:t>
            </a:r>
          </a:p>
          <a:p>
            <a:pPr lvl="1"/>
            <a:r>
              <a:rPr lang="en-GB" dirty="0"/>
              <a:t>Scaling OUT your teams</a:t>
            </a:r>
          </a:p>
          <a:p>
            <a:pPr lvl="1"/>
            <a:r>
              <a:rPr lang="en-GB" dirty="0"/>
              <a:t>Reducing reliance between teams/products</a:t>
            </a:r>
          </a:p>
          <a:p>
            <a:pPr lvl="1"/>
            <a:r>
              <a:rPr lang="en-GB" dirty="0"/>
              <a:t>Loose coupling</a:t>
            </a:r>
          </a:p>
          <a:p>
            <a:pPr lvl="1"/>
            <a:r>
              <a:rPr lang="en-GB" dirty="0"/>
              <a:t>Smaller teams get more done</a:t>
            </a:r>
          </a:p>
          <a:p>
            <a:pPr lvl="1"/>
            <a:r>
              <a:rPr lang="en-GB" dirty="0"/>
              <a:t>Smaller blast radius of deployment</a:t>
            </a:r>
          </a:p>
          <a:p>
            <a:pPr lvl="1"/>
            <a:r>
              <a:rPr lang="en-GB" dirty="0"/>
              <a:t>Micro-services approach</a:t>
            </a:r>
          </a:p>
          <a:p>
            <a:r>
              <a:rPr lang="en-GB" dirty="0"/>
              <a:t>Retain control but decentralise</a:t>
            </a:r>
          </a:p>
          <a:p>
            <a:pPr lvl="1"/>
            <a:r>
              <a:rPr lang="en-GB" dirty="0"/>
              <a:t>Reduce architectural friction</a:t>
            </a:r>
          </a:p>
          <a:p>
            <a:pPr lvl="1"/>
            <a:r>
              <a:rPr lang="en-GB" dirty="0"/>
              <a:t>Freedom from standards</a:t>
            </a:r>
          </a:p>
        </p:txBody>
      </p:sp>
      <p:sp>
        <p:nvSpPr>
          <p:cNvPr id="5" name="Rectangle 4">
            <a:extLst>
              <a:ext uri="{FF2B5EF4-FFF2-40B4-BE49-F238E27FC236}">
                <a16:creationId xmlns:a16="http://schemas.microsoft.com/office/drawing/2014/main" id="{6DC365BE-4095-4096-B059-617CF5FF28E9}"/>
              </a:ext>
            </a:extLst>
          </p:cNvPr>
          <p:cNvSpPr/>
          <p:nvPr/>
        </p:nvSpPr>
        <p:spPr bwMode="auto">
          <a:xfrm>
            <a:off x="5381977" y="4804397"/>
            <a:ext cx="2437039" cy="9348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4C997AAF-80B1-486F-8040-A6FD33455292}"/>
              </a:ext>
            </a:extLst>
          </p:cNvPr>
          <p:cNvSpPr/>
          <p:nvPr/>
        </p:nvSpPr>
        <p:spPr bwMode="auto">
          <a:xfrm>
            <a:off x="7739416" y="1760622"/>
            <a:ext cx="3354160" cy="201655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F1951AAA-9FFB-4C04-BE17-2BC4131FD4F5}"/>
              </a:ext>
            </a:extLst>
          </p:cNvPr>
          <p:cNvSpPr/>
          <p:nvPr/>
        </p:nvSpPr>
        <p:spPr bwMode="auto">
          <a:xfrm>
            <a:off x="8515022" y="4828443"/>
            <a:ext cx="3298371" cy="186962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Graphic 10">
            <a:extLst>
              <a:ext uri="{FF2B5EF4-FFF2-40B4-BE49-F238E27FC236}">
                <a16:creationId xmlns:a16="http://schemas.microsoft.com/office/drawing/2014/main" id="{4FB3F605-601B-4865-B4A8-C551DB023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19176" y="2463409"/>
            <a:ext cx="525236" cy="525236"/>
          </a:xfrm>
          <a:prstGeom prst="rect">
            <a:avLst/>
          </a:prstGeom>
        </p:spPr>
      </p:pic>
      <p:pic>
        <p:nvPicPr>
          <p:cNvPr id="13" name="Graphic 12">
            <a:extLst>
              <a:ext uri="{FF2B5EF4-FFF2-40B4-BE49-F238E27FC236}">
                <a16:creationId xmlns:a16="http://schemas.microsoft.com/office/drawing/2014/main" id="{CE5BFD22-21AC-4CE6-A115-B42D30F58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26361" y="5808837"/>
            <a:ext cx="578304" cy="578304"/>
          </a:xfrm>
          <a:prstGeom prst="rect">
            <a:avLst/>
          </a:prstGeom>
        </p:spPr>
      </p:pic>
      <p:pic>
        <p:nvPicPr>
          <p:cNvPr id="15" name="Graphic 14">
            <a:extLst>
              <a:ext uri="{FF2B5EF4-FFF2-40B4-BE49-F238E27FC236}">
                <a16:creationId xmlns:a16="http://schemas.microsoft.com/office/drawing/2014/main" id="{EDE0D4AD-98ED-411E-924D-BEF786D2AD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70520" y="5788427"/>
            <a:ext cx="598714" cy="598714"/>
          </a:xfrm>
          <a:prstGeom prst="rect">
            <a:avLst/>
          </a:prstGeom>
        </p:spPr>
      </p:pic>
      <p:pic>
        <p:nvPicPr>
          <p:cNvPr id="17" name="Graphic 16">
            <a:extLst>
              <a:ext uri="{FF2B5EF4-FFF2-40B4-BE49-F238E27FC236}">
                <a16:creationId xmlns:a16="http://schemas.microsoft.com/office/drawing/2014/main" id="{6C9EE9DC-123A-4457-8F1A-141BFF872E3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94257" y="5099695"/>
            <a:ext cx="525236" cy="525236"/>
          </a:xfrm>
          <a:prstGeom prst="rect">
            <a:avLst/>
          </a:prstGeom>
        </p:spPr>
      </p:pic>
      <p:pic>
        <p:nvPicPr>
          <p:cNvPr id="19" name="Graphic 18">
            <a:extLst>
              <a:ext uri="{FF2B5EF4-FFF2-40B4-BE49-F238E27FC236}">
                <a16:creationId xmlns:a16="http://schemas.microsoft.com/office/drawing/2014/main" id="{D8BF1AC4-ED53-4639-A25E-3D661691B1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60922" y="4971766"/>
            <a:ext cx="477611" cy="477611"/>
          </a:xfrm>
          <a:prstGeom prst="rect">
            <a:avLst/>
          </a:prstGeom>
        </p:spPr>
      </p:pic>
      <p:pic>
        <p:nvPicPr>
          <p:cNvPr id="21" name="Graphic 20">
            <a:extLst>
              <a:ext uri="{FF2B5EF4-FFF2-40B4-BE49-F238E27FC236}">
                <a16:creationId xmlns:a16="http://schemas.microsoft.com/office/drawing/2014/main" id="{2165BFA7-0E46-401B-82EF-FA6ACD1F84C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32169" y="5025284"/>
            <a:ext cx="492579" cy="492579"/>
          </a:xfrm>
          <a:prstGeom prst="rect">
            <a:avLst/>
          </a:prstGeom>
        </p:spPr>
      </p:pic>
      <p:pic>
        <p:nvPicPr>
          <p:cNvPr id="23" name="Picture 22" descr="Icon&#10;&#10;Description automatically generated">
            <a:extLst>
              <a:ext uri="{FF2B5EF4-FFF2-40B4-BE49-F238E27FC236}">
                <a16:creationId xmlns:a16="http://schemas.microsoft.com/office/drawing/2014/main" id="{0ECD8F59-47E3-4AF7-A29D-60AE1E7212A9}"/>
              </a:ext>
            </a:extLst>
          </p:cNvPr>
          <p:cNvPicPr>
            <a:picLocks noChangeAspect="1"/>
          </p:cNvPicPr>
          <p:nvPr/>
        </p:nvPicPr>
        <p:blipFill>
          <a:blip r:embed="rId14"/>
          <a:stretch>
            <a:fillRect/>
          </a:stretch>
        </p:blipFill>
        <p:spPr>
          <a:xfrm>
            <a:off x="10880838" y="5271803"/>
            <a:ext cx="620951" cy="620951"/>
          </a:xfrm>
          <a:prstGeom prst="rect">
            <a:avLst/>
          </a:prstGeom>
        </p:spPr>
      </p:pic>
      <p:pic>
        <p:nvPicPr>
          <p:cNvPr id="25" name="Graphic 24">
            <a:extLst>
              <a:ext uri="{FF2B5EF4-FFF2-40B4-BE49-F238E27FC236}">
                <a16:creationId xmlns:a16="http://schemas.microsoft.com/office/drawing/2014/main" id="{BFFB1EF2-FE46-4B1D-815D-C0591CADBB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37409" y="3092316"/>
            <a:ext cx="492579" cy="492579"/>
          </a:xfrm>
          <a:prstGeom prst="rect">
            <a:avLst/>
          </a:prstGeom>
        </p:spPr>
      </p:pic>
      <p:pic>
        <p:nvPicPr>
          <p:cNvPr id="27" name="Graphic 63">
            <a:extLst>
              <a:ext uri="{FF2B5EF4-FFF2-40B4-BE49-F238E27FC236}">
                <a16:creationId xmlns:a16="http://schemas.microsoft.com/office/drawing/2014/main" id="{60B62FE2-5189-46B3-8A8E-312F3FB8856D}"/>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8072788" y="253727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Icon&#10;&#10;Description automatically generated">
            <a:extLst>
              <a:ext uri="{FF2B5EF4-FFF2-40B4-BE49-F238E27FC236}">
                <a16:creationId xmlns:a16="http://schemas.microsoft.com/office/drawing/2014/main" id="{A94D86A5-6885-4B13-B4AD-B17F5BA2FF42}"/>
              </a:ext>
            </a:extLst>
          </p:cNvPr>
          <p:cNvPicPr>
            <a:picLocks noChangeAspect="1"/>
          </p:cNvPicPr>
          <p:nvPr/>
        </p:nvPicPr>
        <p:blipFill>
          <a:blip r:embed="rId17"/>
          <a:stretch>
            <a:fillRect/>
          </a:stretch>
        </p:blipFill>
        <p:spPr>
          <a:xfrm>
            <a:off x="7980730" y="1828298"/>
            <a:ext cx="641316" cy="641316"/>
          </a:xfrm>
          <a:prstGeom prst="rect">
            <a:avLst/>
          </a:prstGeom>
        </p:spPr>
      </p:pic>
      <p:cxnSp>
        <p:nvCxnSpPr>
          <p:cNvPr id="31" name="Straight Connector 30">
            <a:extLst>
              <a:ext uri="{FF2B5EF4-FFF2-40B4-BE49-F238E27FC236}">
                <a16:creationId xmlns:a16="http://schemas.microsoft.com/office/drawing/2014/main" id="{9E286FE7-BFAE-4AAD-83A0-CBCBA70A0C12}"/>
              </a:ext>
            </a:extLst>
          </p:cNvPr>
          <p:cNvCxnSpPr>
            <a:cxnSpLocks/>
          </p:cNvCxnSpPr>
          <p:nvPr/>
        </p:nvCxnSpPr>
        <p:spPr>
          <a:xfrm>
            <a:off x="8622046" y="2148956"/>
            <a:ext cx="1087683" cy="568963"/>
          </a:xfrm>
          <a:prstGeom prst="line">
            <a:avLst/>
          </a:prstGeom>
          <a:ln w="127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C6A077-1C10-4F3C-8326-58D90F699C1D}"/>
              </a:ext>
            </a:extLst>
          </p:cNvPr>
          <p:cNvCxnSpPr>
            <a:cxnSpLocks/>
            <a:endCxn id="11" idx="1"/>
          </p:cNvCxnSpPr>
          <p:nvPr/>
        </p:nvCxnSpPr>
        <p:spPr>
          <a:xfrm flipV="1">
            <a:off x="8631493" y="2726027"/>
            <a:ext cx="1087683" cy="9774"/>
          </a:xfrm>
          <a:prstGeom prst="line">
            <a:avLst/>
          </a:prstGeom>
          <a:ln w="127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88AD55-1941-4C5A-9574-0E251FE11D61}"/>
              </a:ext>
            </a:extLst>
          </p:cNvPr>
          <p:cNvCxnSpPr>
            <a:cxnSpLocks/>
          </p:cNvCxnSpPr>
          <p:nvPr/>
        </p:nvCxnSpPr>
        <p:spPr>
          <a:xfrm flipV="1">
            <a:off x="8631493" y="2725890"/>
            <a:ext cx="1078236" cy="577208"/>
          </a:xfrm>
          <a:prstGeom prst="line">
            <a:avLst/>
          </a:prstGeom>
          <a:ln w="127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114506F-4914-4848-960F-A38E8E0D3484}"/>
              </a:ext>
            </a:extLst>
          </p:cNvPr>
          <p:cNvCxnSpPr>
            <a:cxnSpLocks/>
          </p:cNvCxnSpPr>
          <p:nvPr/>
        </p:nvCxnSpPr>
        <p:spPr>
          <a:xfrm>
            <a:off x="6193367" y="5271574"/>
            <a:ext cx="609876" cy="0"/>
          </a:xfrm>
          <a:prstGeom prst="line">
            <a:avLst/>
          </a:prstGeom>
          <a:ln w="12700">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39" name="Straight Connector 38">
            <a:extLst>
              <a:ext uri="{FF2B5EF4-FFF2-40B4-BE49-F238E27FC236}">
                <a16:creationId xmlns:a16="http://schemas.microsoft.com/office/drawing/2014/main" id="{07C58A90-DDF1-45DA-ACB0-069E6A3E2B1F}"/>
              </a:ext>
            </a:extLst>
          </p:cNvPr>
          <p:cNvCxnSpPr>
            <a:cxnSpLocks/>
          </p:cNvCxnSpPr>
          <p:nvPr/>
        </p:nvCxnSpPr>
        <p:spPr>
          <a:xfrm>
            <a:off x="9304665" y="6075132"/>
            <a:ext cx="609876" cy="0"/>
          </a:xfrm>
          <a:prstGeom prst="line">
            <a:avLst/>
          </a:prstGeom>
          <a:ln w="12700">
            <a:headEnd type="none" w="lg" len="med"/>
            <a:tailEnd type="none" w="lg" len="med"/>
          </a:ln>
        </p:spPr>
        <p:style>
          <a:lnRef idx="1">
            <a:schemeClr val="accent4"/>
          </a:lnRef>
          <a:fillRef idx="0">
            <a:schemeClr val="accent4"/>
          </a:fillRef>
          <a:effectRef idx="0">
            <a:schemeClr val="accent4"/>
          </a:effectRef>
          <a:fontRef idx="minor">
            <a:schemeClr val="tx1"/>
          </a:fontRef>
        </p:style>
      </p:cxnSp>
      <p:cxnSp>
        <p:nvCxnSpPr>
          <p:cNvPr id="41" name="Straight Connector 40">
            <a:extLst>
              <a:ext uri="{FF2B5EF4-FFF2-40B4-BE49-F238E27FC236}">
                <a16:creationId xmlns:a16="http://schemas.microsoft.com/office/drawing/2014/main" id="{0ADB51C4-CF24-475F-9D85-BEDEB46CF988}"/>
              </a:ext>
            </a:extLst>
          </p:cNvPr>
          <p:cNvCxnSpPr>
            <a:cxnSpLocks/>
          </p:cNvCxnSpPr>
          <p:nvPr/>
        </p:nvCxnSpPr>
        <p:spPr>
          <a:xfrm>
            <a:off x="9873015" y="5624931"/>
            <a:ext cx="230665" cy="195122"/>
          </a:xfrm>
          <a:prstGeom prst="line">
            <a:avLst/>
          </a:prstGeom>
          <a:ln w="12700">
            <a:headEnd type="none" w="lg" len="med"/>
            <a:tailEnd type="none" w="lg" len="med"/>
          </a:ln>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EB7C13F7-6FAE-45E1-ADE2-7AC95EB2B5F2}"/>
              </a:ext>
            </a:extLst>
          </p:cNvPr>
          <p:cNvCxnSpPr>
            <a:cxnSpLocks/>
          </p:cNvCxnSpPr>
          <p:nvPr/>
        </p:nvCxnSpPr>
        <p:spPr>
          <a:xfrm flipH="1">
            <a:off x="10530616" y="5609118"/>
            <a:ext cx="305785" cy="251697"/>
          </a:xfrm>
          <a:prstGeom prst="line">
            <a:avLst/>
          </a:prstGeom>
          <a:ln w="12700">
            <a:headEnd type="none" w="lg" len="med"/>
            <a:tailEnd type="none" w="lg"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70973337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Data_003.potx" id="{25660962-25C7-4D91-B386-CCD325A80066}" vid="{4F6F17CA-D349-4C25-9433-79C8FFFB79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17</TotalTime>
  <Words>525</Words>
  <Application>Microsoft Office PowerPoint</Application>
  <PresentationFormat>Widescreen</PresentationFormat>
  <Paragraphs>134</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Segoe UI Semilight</vt:lpstr>
      <vt:lpstr>Wingdings</vt:lpstr>
      <vt:lpstr>WHITE TEMPLATE</vt:lpstr>
      <vt:lpstr>Agile Data Platform</vt:lpstr>
      <vt:lpstr>Customer Journey</vt:lpstr>
      <vt:lpstr>Customer Journey Issues</vt:lpstr>
      <vt:lpstr>Choose Any Two</vt:lpstr>
      <vt:lpstr>Complexity</vt:lpstr>
      <vt:lpstr>PowerPoint Presentation</vt:lpstr>
      <vt:lpstr>Structured Testing </vt:lpstr>
      <vt:lpstr>DevOps</vt:lpstr>
      <vt:lpstr>Agile Platform Architecture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Data Platform</dc:title>
  <dc:creator>Dave Lusty</dc:creator>
  <cp:lastModifiedBy>Dave Lusty</cp:lastModifiedBy>
  <cp:revision>3</cp:revision>
  <dcterms:created xsi:type="dcterms:W3CDTF">2022-04-20T09:03:45Z</dcterms:created>
  <dcterms:modified xsi:type="dcterms:W3CDTF">2022-04-20T12:32:28Z</dcterms:modified>
</cp:coreProperties>
</file>