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1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4EF97-FA7B-4EE3-9165-FDEC3A879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61D2D0-F8D8-4E23-9579-100156930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8D251-8B2E-4BB2-873C-565791DB7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B97E7-2C5B-4552-93B5-17D239F5E9CC}" type="datetimeFigureOut">
              <a:rPr lang="en-AU" smtClean="0"/>
              <a:t>28/04/2020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6BF13-7D20-4890-8256-B605CF1D9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2F56E-B626-49D7-B618-204C54CC6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54BF3-A4B2-4B26-ADAE-7DE8FA5CEF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9501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80AD7-0511-4295-B8FC-70B704165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026FE8-8E2C-411A-A4C7-F3D7BCA02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157BA-2F93-4B3F-B3DB-FD4829987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B97E7-2C5B-4552-93B5-17D239F5E9CC}" type="datetimeFigureOut">
              <a:rPr lang="en-AU" smtClean="0"/>
              <a:t>28/04/2020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5594D-AD22-48B4-8FB7-7F9406DF8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751BB-649F-48AD-A036-62E636363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54BF3-A4B2-4B26-ADAE-7DE8FA5CEF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1083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3AEFA1-1B63-4C19-AD41-FE7BC8699D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046A8D-226C-405D-8E0E-12CB3ABA2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CFFFC-F866-4E17-B7B3-AF6B9FDC3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B97E7-2C5B-4552-93B5-17D239F5E9CC}" type="datetimeFigureOut">
              <a:rPr lang="en-AU" smtClean="0"/>
              <a:t>28/04/2020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930FA-D57F-4324-A16E-A93B3D225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5DD85-7697-4DD3-BF4E-6E7ED6A1C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54BF3-A4B2-4B26-ADAE-7DE8FA5CEF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2797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7DFFB-D36F-4EAE-BB77-8F090E066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227DA-2C0B-4612-8271-1D00BF1D6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80312-065A-4D6A-89F4-D127A72E8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B97E7-2C5B-4552-93B5-17D239F5E9CC}" type="datetimeFigureOut">
              <a:rPr lang="en-AU" smtClean="0"/>
              <a:t>28/04/2020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33F33-2910-4B9A-9505-83D273E8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29ED2-7F63-43FD-9D08-D87DB09C2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54BF3-A4B2-4B26-ADAE-7DE8FA5CEF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8807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9E3B-8013-48D9-B4CF-B9494BB62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0FDAB-2998-444A-8F0D-9F40F0106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F7028-4BA4-4F8E-8A0C-0E8C0E878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B97E7-2C5B-4552-93B5-17D239F5E9CC}" type="datetimeFigureOut">
              <a:rPr lang="en-AU" smtClean="0"/>
              <a:t>28/04/2020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C0B77-2192-4E69-80A4-BC7B5488E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E373C-33EB-432A-A9CC-D3B33AB61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54BF3-A4B2-4B26-ADAE-7DE8FA5CEF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5099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E18D0-EB86-4EC3-9F84-069957783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EEFA0-20EB-4DDC-B145-3285CACC08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05C93F-8540-4864-ADBB-9E0B64A88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A5277-6477-44E6-9A35-FDC14F583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B97E7-2C5B-4552-93B5-17D239F5E9CC}" type="datetimeFigureOut">
              <a:rPr lang="en-AU" smtClean="0"/>
              <a:t>28/04/2020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33ACA-6470-48BE-8A6A-35FDF6865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038639-B511-434B-A50A-058C58253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54BF3-A4B2-4B26-ADAE-7DE8FA5CEF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033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789ED-F6C6-4F2A-B492-5150D3FD1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670AE-37E4-4597-AFB0-760D2EB84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4E395F-5EC9-418F-8138-49285A431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A4D021-949C-4AE5-B21F-9F57EE0CB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07EDEE-D92E-445A-ABB6-089F9D4224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A7C83A-3209-4DFA-A50C-BE657BEE1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B97E7-2C5B-4552-93B5-17D239F5E9CC}" type="datetimeFigureOut">
              <a:rPr lang="en-AU" smtClean="0"/>
              <a:t>28/04/2020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1194E-B248-4744-9185-F5BE569B5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73747E-13AA-40D2-A504-D9221B39D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54BF3-A4B2-4B26-ADAE-7DE8FA5CEF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6897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8E28F-DC81-439F-B0C8-1141DE29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6DC7E7-1FFC-4972-853F-3AB55E428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B97E7-2C5B-4552-93B5-17D239F5E9CC}" type="datetimeFigureOut">
              <a:rPr lang="en-AU" smtClean="0"/>
              <a:t>28/04/2020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4AD03-1614-4418-81B2-DB9C53E4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778189-4018-490D-8E22-E3D4C2EC3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54BF3-A4B2-4B26-ADAE-7DE8FA5CEF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6303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4869F1-FDA0-4B67-9997-C72776687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B97E7-2C5B-4552-93B5-17D239F5E9CC}" type="datetimeFigureOut">
              <a:rPr lang="en-AU" smtClean="0"/>
              <a:t>28/04/2020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0A07CE-F220-4E96-9EF0-27E7FC9E2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29C006-7FBA-4FAC-806E-1EFBC7C8A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54BF3-A4B2-4B26-ADAE-7DE8FA5CEF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6617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AACC5-6029-4A94-95CC-75C115F01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A4919-C212-4F59-97E1-A059E63B1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1B3037-0711-4ECF-A7D8-A1DE00AFD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5C037F-7E54-449F-AEF3-8B9AB794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B97E7-2C5B-4552-93B5-17D239F5E9CC}" type="datetimeFigureOut">
              <a:rPr lang="en-AU" smtClean="0"/>
              <a:t>28/04/2020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35469-E2DF-4AF3-A8CA-5BB00502C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1EEE1-2DE3-41AD-91C3-1BC52CDF0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54BF3-A4B2-4B26-ADAE-7DE8FA5CEF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33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5D280-9F77-48AC-8AF3-861E6C23A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D9E957-19F2-4AF0-90CC-D04C2FA0AA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924101-B83C-4096-865B-8831E46A6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475A2-96A6-4AC6-A241-98BD1BEB5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B97E7-2C5B-4552-93B5-17D239F5E9CC}" type="datetimeFigureOut">
              <a:rPr lang="en-AU" smtClean="0"/>
              <a:t>28/04/2020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0A4533-D816-4D99-AC7C-F3957D880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EFD6D8-4619-4E75-A41F-08927B94A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54BF3-A4B2-4B26-ADAE-7DE8FA5CEF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937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8910E1-391F-4AFE-BB85-743A3E148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64962-3752-43C8-A3B3-F5648B3FF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5C133-CA76-4508-A7A5-97BDE9F4F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B97E7-2C5B-4552-93B5-17D239F5E9CC}" type="datetimeFigureOut">
              <a:rPr lang="en-AU" smtClean="0"/>
              <a:t>28/04/2020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9F819-422E-45F4-8327-E1FE8BBDAC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54220-E06A-4714-BFD4-3BEA935D24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54BF3-A4B2-4B26-ADAE-7DE8FA5CEF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975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930F6951-6D1C-4D1B-AAED-EF12945F42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62" t="14498" r="18463" b="14127"/>
          <a:stretch/>
        </p:blipFill>
        <p:spPr bwMode="auto">
          <a:xfrm>
            <a:off x="7752522" y="2800351"/>
            <a:ext cx="3324639" cy="286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06E4D32-9EAB-4942-B3FD-3B06DF2507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7" t="5179" r="11456" b="4081"/>
          <a:stretch/>
        </p:blipFill>
        <p:spPr bwMode="auto">
          <a:xfrm>
            <a:off x="4348741" y="273325"/>
            <a:ext cx="3635504" cy="294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345738F-3ACC-4BF0-BE5B-D91167A260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74" t="11493" r="32937" b="12808"/>
          <a:stretch/>
        </p:blipFill>
        <p:spPr bwMode="auto">
          <a:xfrm rot="5400000">
            <a:off x="5128591" y="3026465"/>
            <a:ext cx="1630017" cy="286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2D209A-DF27-44E8-807A-945750BC0365}"/>
              </a:ext>
            </a:extLst>
          </p:cNvPr>
          <p:cNvSpPr txBox="1"/>
          <p:nvPr/>
        </p:nvSpPr>
        <p:spPr>
          <a:xfrm>
            <a:off x="4591878" y="5252037"/>
            <a:ext cx="1411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Grove SHT31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147CDE-EE82-402C-B2FE-7BDB82DFBD1C}"/>
              </a:ext>
            </a:extLst>
          </p:cNvPr>
          <p:cNvSpPr txBox="1"/>
          <p:nvPr/>
        </p:nvSpPr>
        <p:spPr>
          <a:xfrm>
            <a:off x="6622801" y="2128524"/>
            <a:ext cx="1504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Azure Sphere </a:t>
            </a:r>
          </a:p>
          <a:p>
            <a:r>
              <a:rPr lang="en-AU" b="1" dirty="0"/>
              <a:t>Grove Shield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4F1791-9464-4219-A58D-8A9356C71033}"/>
              </a:ext>
            </a:extLst>
          </p:cNvPr>
          <p:cNvSpPr txBox="1"/>
          <p:nvPr/>
        </p:nvSpPr>
        <p:spPr>
          <a:xfrm>
            <a:off x="9452996" y="5252037"/>
            <a:ext cx="132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Grove Relay</a:t>
            </a:r>
          </a:p>
        </p:txBody>
      </p:sp>
    </p:spTree>
    <p:extLst>
      <p:ext uri="{BB962C8B-B14F-4D97-AF65-F5344CB8AC3E}">
        <p14:creationId xmlns:p14="http://schemas.microsoft.com/office/powerpoint/2010/main" val="4219541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5094337-2E8E-44FE-9BDE-32C5DCD38B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5" t="14638" r="4927" b="14928"/>
          <a:stretch/>
        </p:blipFill>
        <p:spPr bwMode="auto">
          <a:xfrm>
            <a:off x="634779" y="736445"/>
            <a:ext cx="5126107" cy="301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831991-E63F-4057-B1B1-064ED94B7416}"/>
              </a:ext>
            </a:extLst>
          </p:cNvPr>
          <p:cNvSpPr txBox="1"/>
          <p:nvPr/>
        </p:nvSpPr>
        <p:spPr>
          <a:xfrm>
            <a:off x="1484996" y="3754359"/>
            <a:ext cx="275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err="1"/>
              <a:t>Seeed</a:t>
            </a:r>
            <a:r>
              <a:rPr lang="en-AU" b="1" dirty="0"/>
              <a:t> Studio Azure Sphere</a:t>
            </a:r>
          </a:p>
        </p:txBody>
      </p:sp>
    </p:spTree>
    <p:extLst>
      <p:ext uri="{BB962C8B-B14F-4D97-AF65-F5344CB8AC3E}">
        <p14:creationId xmlns:p14="http://schemas.microsoft.com/office/powerpoint/2010/main" val="4016816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930F6951-6D1C-4D1B-AAED-EF12945F42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62" t="14498" r="18463" b="14127"/>
          <a:stretch/>
        </p:blipFill>
        <p:spPr bwMode="auto">
          <a:xfrm>
            <a:off x="7752522" y="2800351"/>
            <a:ext cx="3324639" cy="286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5094337-2E8E-44FE-9BDE-32C5DCD38B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5" t="14638" r="4927" b="14928"/>
          <a:stretch/>
        </p:blipFill>
        <p:spPr bwMode="auto">
          <a:xfrm rot="16200000">
            <a:off x="-191876" y="1590809"/>
            <a:ext cx="5126107" cy="301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06E4D32-9EAB-4942-B3FD-3B06DF2507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7" t="5179" r="11456" b="4081"/>
          <a:stretch/>
        </p:blipFill>
        <p:spPr bwMode="auto">
          <a:xfrm>
            <a:off x="4432852" y="536712"/>
            <a:ext cx="3635504" cy="294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345738F-3ACC-4BF0-BE5B-D91167A260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74" t="11493" r="32937" b="12808"/>
          <a:stretch/>
        </p:blipFill>
        <p:spPr bwMode="auto">
          <a:xfrm rot="5400000">
            <a:off x="5128591" y="3026465"/>
            <a:ext cx="1630017" cy="286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831991-E63F-4057-B1B1-064ED94B7416}"/>
              </a:ext>
            </a:extLst>
          </p:cNvPr>
          <p:cNvSpPr txBox="1"/>
          <p:nvPr/>
        </p:nvSpPr>
        <p:spPr>
          <a:xfrm>
            <a:off x="819978" y="5662820"/>
            <a:ext cx="275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err="1"/>
              <a:t>Seeed</a:t>
            </a:r>
            <a:r>
              <a:rPr lang="en-AU" b="1" dirty="0"/>
              <a:t> Studio Azure Sphere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2D209A-DF27-44E8-807A-945750BC0365}"/>
              </a:ext>
            </a:extLst>
          </p:cNvPr>
          <p:cNvSpPr txBox="1"/>
          <p:nvPr/>
        </p:nvSpPr>
        <p:spPr>
          <a:xfrm>
            <a:off x="4591878" y="5252037"/>
            <a:ext cx="1411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Grove SHT31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147CDE-EE82-402C-B2FE-7BDB82DFBD1C}"/>
              </a:ext>
            </a:extLst>
          </p:cNvPr>
          <p:cNvSpPr txBox="1"/>
          <p:nvPr/>
        </p:nvSpPr>
        <p:spPr>
          <a:xfrm>
            <a:off x="3841132" y="646043"/>
            <a:ext cx="1504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Azure Sphere </a:t>
            </a:r>
          </a:p>
          <a:p>
            <a:r>
              <a:rPr lang="en-AU" b="1" dirty="0"/>
              <a:t>Grove Shield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4F1791-9464-4219-A58D-8A9356C71033}"/>
              </a:ext>
            </a:extLst>
          </p:cNvPr>
          <p:cNvSpPr txBox="1"/>
          <p:nvPr/>
        </p:nvSpPr>
        <p:spPr>
          <a:xfrm>
            <a:off x="8247139" y="2800351"/>
            <a:ext cx="132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Grove Relay</a:t>
            </a:r>
          </a:p>
        </p:txBody>
      </p:sp>
    </p:spTree>
    <p:extLst>
      <p:ext uri="{BB962C8B-B14F-4D97-AF65-F5344CB8AC3E}">
        <p14:creationId xmlns:p14="http://schemas.microsoft.com/office/powerpoint/2010/main" val="1648479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67879E5-311A-49C4-ABB2-A1C5F8E7E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9285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1160B076-16D8-4FD5-97D9-0E92CD28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455" y="2283142"/>
            <a:ext cx="2291715" cy="229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499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24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Glover</dc:creator>
  <cp:lastModifiedBy>Dave Glover (DEVELOPER RELATIONS)</cp:lastModifiedBy>
  <cp:revision>6</cp:revision>
  <dcterms:created xsi:type="dcterms:W3CDTF">2020-01-28T04:38:49Z</dcterms:created>
  <dcterms:modified xsi:type="dcterms:W3CDTF">2020-04-28T03:32:23Z</dcterms:modified>
</cp:coreProperties>
</file>