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99" r:id="rId1"/>
    <p:sldMasterId id="2147484229" r:id="rId2"/>
    <p:sldMasterId id="2147485115" r:id="rId3"/>
  </p:sldMasterIdLst>
  <p:notesMasterIdLst>
    <p:notesMasterId r:id="rId41"/>
  </p:notesMasterIdLst>
  <p:sldIdLst>
    <p:sldId id="258" r:id="rId4"/>
    <p:sldId id="260" r:id="rId5"/>
    <p:sldId id="2216" r:id="rId6"/>
    <p:sldId id="2076137127" r:id="rId7"/>
    <p:sldId id="266" r:id="rId8"/>
    <p:sldId id="280" r:id="rId9"/>
    <p:sldId id="2076136697" r:id="rId10"/>
    <p:sldId id="2076138157" r:id="rId11"/>
    <p:sldId id="2076136723" r:id="rId12"/>
    <p:sldId id="1930" r:id="rId13"/>
    <p:sldId id="1910" r:id="rId14"/>
    <p:sldId id="2076137124" r:id="rId15"/>
    <p:sldId id="294" r:id="rId16"/>
    <p:sldId id="328" r:id="rId17"/>
    <p:sldId id="2076138156" r:id="rId18"/>
    <p:sldId id="2076136702" r:id="rId19"/>
    <p:sldId id="2076138161" r:id="rId20"/>
    <p:sldId id="394" r:id="rId21"/>
    <p:sldId id="400" r:id="rId22"/>
    <p:sldId id="2076136705" r:id="rId23"/>
    <p:sldId id="352" r:id="rId24"/>
    <p:sldId id="368" r:id="rId25"/>
    <p:sldId id="380" r:id="rId26"/>
    <p:sldId id="2076136704" r:id="rId27"/>
    <p:sldId id="420" r:id="rId28"/>
    <p:sldId id="422" r:id="rId29"/>
    <p:sldId id="424" r:id="rId30"/>
    <p:sldId id="426" r:id="rId31"/>
    <p:sldId id="428" r:id="rId32"/>
    <p:sldId id="430" r:id="rId33"/>
    <p:sldId id="432" r:id="rId34"/>
    <p:sldId id="434" r:id="rId35"/>
    <p:sldId id="436" r:id="rId36"/>
    <p:sldId id="2076137125" r:id="rId37"/>
    <p:sldId id="2221" r:id="rId38"/>
    <p:sldId id="2076138159" r:id="rId39"/>
    <p:sldId id="438" r:id="rId40"/>
  </p:sldIdLst>
  <p:sldSz cx="12192000" cy="6858000"/>
  <p:notesSz cx="6797675" cy="9926638"/>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951491-9CEB-47B9-BF44-3406341C1FF4}" v="827" dt="2020-10-20T01:24:17.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48" autoAdjust="0"/>
  </p:normalViewPr>
  <p:slideViewPr>
    <p:cSldViewPr snapToGrid="0">
      <p:cViewPr varScale="1">
        <p:scale>
          <a:sx n="79" d="100"/>
          <a:sy n="79" d="100"/>
        </p:scale>
        <p:origin x="1794" y="84"/>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Gibbens" userId="1d515acd-2b67-4cf3-b746-e09f957dcbb5" providerId="ADAL" clId="{A93C3819-01C2-4B64-B5B7-A2F6B5B6542E}"/>
    <pc:docChg chg="addSld">
      <pc:chgData name="Rob Gibbens" userId="1d515acd-2b67-4cf3-b746-e09f957dcbb5" providerId="ADAL" clId="{A93C3819-01C2-4B64-B5B7-A2F6B5B6542E}" dt="2020-10-05T23:29:02.231" v="1" actId="22"/>
      <pc:docMkLst>
        <pc:docMk/>
      </pc:docMkLst>
      <pc:sldChg chg="add">
        <pc:chgData name="Rob Gibbens" userId="1d515acd-2b67-4cf3-b746-e09f957dcbb5" providerId="ADAL" clId="{A93C3819-01C2-4B64-B5B7-A2F6B5B6542E}" dt="2020-10-05T23:28:45.714" v="0" actId="22"/>
        <pc:sldMkLst>
          <pc:docMk/>
          <pc:sldMk cId="2791270003" sldId="2076137125"/>
        </pc:sldMkLst>
      </pc:sldChg>
      <pc:sldChg chg="add">
        <pc:chgData name="Rob Gibbens" userId="1d515acd-2b67-4cf3-b746-e09f957dcbb5" providerId="ADAL" clId="{A93C3819-01C2-4B64-B5B7-A2F6B5B6542E}" dt="2020-10-05T23:29:02.231" v="1" actId="22"/>
        <pc:sldMkLst>
          <pc:docMk/>
          <pc:sldMk cId="1850997845" sldId="2076138155"/>
        </pc:sldMkLst>
      </pc:sldChg>
    </pc:docChg>
  </pc:docChgLst>
  <pc:docChgLst>
    <pc:chgData name="Dave Glover (DEVELOPER RELATIONS)" userId="fc7c5a90-86aa-4465-976c-7ac5389836bc" providerId="ADAL" clId="{479AF60D-30D5-4B20-ADE8-E67DE8C7D871}"/>
    <pc:docChg chg="undo custSel addSld delSld modSld sldOrd">
      <pc:chgData name="Dave Glover (DEVELOPER RELATIONS)" userId="fc7c5a90-86aa-4465-976c-7ac5389836bc" providerId="ADAL" clId="{479AF60D-30D5-4B20-ADE8-E67DE8C7D871}" dt="2020-10-08T06:37:21.850" v="2763" actId="33524"/>
      <pc:docMkLst>
        <pc:docMk/>
      </pc:docMkLst>
      <pc:sldChg chg="modNotesTx">
        <pc:chgData name="Dave Glover (DEVELOPER RELATIONS)" userId="fc7c5a90-86aa-4465-976c-7ac5389836bc" providerId="ADAL" clId="{479AF60D-30D5-4B20-ADE8-E67DE8C7D871}" dt="2020-10-08T06:35:13.370" v="2750" actId="20577"/>
        <pc:sldMkLst>
          <pc:docMk/>
          <pc:sldMk cId="0" sldId="258"/>
        </pc:sldMkLst>
      </pc:sldChg>
      <pc:sldChg chg="modSp mod">
        <pc:chgData name="Dave Glover (DEVELOPER RELATIONS)" userId="fc7c5a90-86aa-4465-976c-7ac5389836bc" providerId="ADAL" clId="{479AF60D-30D5-4B20-ADE8-E67DE8C7D871}" dt="2020-10-08T01:44:32.929" v="1222"/>
        <pc:sldMkLst>
          <pc:docMk/>
          <pc:sldMk cId="0" sldId="260"/>
        </pc:sldMkLst>
        <pc:spChg chg="mod">
          <ac:chgData name="Dave Glover (DEVELOPER RELATIONS)" userId="fc7c5a90-86aa-4465-976c-7ac5389836bc" providerId="ADAL" clId="{479AF60D-30D5-4B20-ADE8-E67DE8C7D871}" dt="2020-10-07T05:18:00.845" v="1067" actId="1037"/>
          <ac:spMkLst>
            <pc:docMk/>
            <pc:sldMk cId="0" sldId="260"/>
            <ac:spMk id="2" creationId="{00000000-0000-0000-0000-000000000000}"/>
          </ac:spMkLst>
        </pc:spChg>
        <pc:spChg chg="mod">
          <ac:chgData name="Dave Glover (DEVELOPER RELATIONS)" userId="fc7c5a90-86aa-4465-976c-7ac5389836bc" providerId="ADAL" clId="{479AF60D-30D5-4B20-ADE8-E67DE8C7D871}" dt="2020-10-08T01:44:32.929" v="1222"/>
          <ac:spMkLst>
            <pc:docMk/>
            <pc:sldMk cId="0" sldId="260"/>
            <ac:spMk id="3" creationId="{00000000-0000-0000-0000-000000000000}"/>
          </ac:spMkLst>
        </pc:spChg>
      </pc:sldChg>
      <pc:sldChg chg="modNotesTx">
        <pc:chgData name="Dave Glover (DEVELOPER RELATIONS)" userId="fc7c5a90-86aa-4465-976c-7ac5389836bc" providerId="ADAL" clId="{479AF60D-30D5-4B20-ADE8-E67DE8C7D871}" dt="2020-10-08T06:36:58.888" v="2756" actId="20577"/>
        <pc:sldMkLst>
          <pc:docMk/>
          <pc:sldMk cId="0" sldId="262"/>
        </pc:sldMkLst>
      </pc:sldChg>
      <pc:sldChg chg="modSp mod modNotesTx">
        <pc:chgData name="Dave Glover (DEVELOPER RELATIONS)" userId="fc7c5a90-86aa-4465-976c-7ac5389836bc" providerId="ADAL" clId="{479AF60D-30D5-4B20-ADE8-E67DE8C7D871}" dt="2020-10-08T06:36:55.041" v="2753" actId="20577"/>
        <pc:sldMkLst>
          <pc:docMk/>
          <pc:sldMk cId="0" sldId="266"/>
        </pc:sldMkLst>
        <pc:spChg chg="mod">
          <ac:chgData name="Dave Glover (DEVELOPER RELATIONS)" userId="fc7c5a90-86aa-4465-976c-7ac5389836bc" providerId="ADAL" clId="{479AF60D-30D5-4B20-ADE8-E67DE8C7D871}" dt="2020-10-06T05:23:00.395" v="137" actId="6549"/>
          <ac:spMkLst>
            <pc:docMk/>
            <pc:sldMk cId="0" sldId="266"/>
            <ac:spMk id="3" creationId="{00000000-0000-0000-0000-000000000000}"/>
          </ac:spMkLst>
        </pc:spChg>
      </pc:sldChg>
      <pc:sldChg chg="del">
        <pc:chgData name="Dave Glover (DEVELOPER RELATIONS)" userId="fc7c5a90-86aa-4465-976c-7ac5389836bc" providerId="ADAL" clId="{479AF60D-30D5-4B20-ADE8-E67DE8C7D871}" dt="2020-10-07T04:52:11.839" v="870" actId="47"/>
        <pc:sldMkLst>
          <pc:docMk/>
          <pc:sldMk cId="0" sldId="276"/>
        </pc:sldMkLst>
      </pc:sldChg>
      <pc:sldChg chg="modSp mod modNotes modNotesTx">
        <pc:chgData name="Dave Glover (DEVELOPER RELATIONS)" userId="fc7c5a90-86aa-4465-976c-7ac5389836bc" providerId="ADAL" clId="{479AF60D-30D5-4B20-ADE8-E67DE8C7D871}" dt="2020-10-08T06:37:03.329" v="2762" actId="20577"/>
        <pc:sldMkLst>
          <pc:docMk/>
          <pc:sldMk cId="0" sldId="280"/>
        </pc:sldMkLst>
        <pc:spChg chg="mod">
          <ac:chgData name="Dave Glover (DEVELOPER RELATIONS)" userId="fc7c5a90-86aa-4465-976c-7ac5389836bc" providerId="ADAL" clId="{479AF60D-30D5-4B20-ADE8-E67DE8C7D871}" dt="2020-10-07T04:52:32.804" v="891" actId="20577"/>
          <ac:spMkLst>
            <pc:docMk/>
            <pc:sldMk cId="0" sldId="280"/>
            <ac:spMk id="2" creationId="{00000000-0000-0000-0000-000000000000}"/>
          </ac:spMkLst>
        </pc:spChg>
        <pc:spChg chg="mod">
          <ac:chgData name="Dave Glover (DEVELOPER RELATIONS)" userId="fc7c5a90-86aa-4465-976c-7ac5389836bc" providerId="ADAL" clId="{479AF60D-30D5-4B20-ADE8-E67DE8C7D871}" dt="2020-10-07T04:52:39.654" v="894" actId="6549"/>
          <ac:spMkLst>
            <pc:docMk/>
            <pc:sldMk cId="0" sldId="280"/>
            <ac:spMk id="3" creationId="{00000000-0000-0000-0000-000000000000}"/>
          </ac:spMkLst>
        </pc:spChg>
      </pc:sldChg>
      <pc:sldChg chg="modSp mod modNotesTx">
        <pc:chgData name="Dave Glover (DEVELOPER RELATIONS)" userId="fc7c5a90-86aa-4465-976c-7ac5389836bc" providerId="ADAL" clId="{479AF60D-30D5-4B20-ADE8-E67DE8C7D871}" dt="2020-10-08T01:52:08.376" v="1327" actId="20577"/>
        <pc:sldMkLst>
          <pc:docMk/>
          <pc:sldMk cId="0" sldId="284"/>
        </pc:sldMkLst>
        <pc:spChg chg="mod">
          <ac:chgData name="Dave Glover (DEVELOPER RELATIONS)" userId="fc7c5a90-86aa-4465-976c-7ac5389836bc" providerId="ADAL" clId="{479AF60D-30D5-4B20-ADE8-E67DE8C7D871}" dt="2020-10-08T00:40:45.337" v="1219" actId="20577"/>
          <ac:spMkLst>
            <pc:docMk/>
            <pc:sldMk cId="0" sldId="284"/>
            <ac:spMk id="2" creationId="{00000000-0000-0000-0000-000000000000}"/>
          </ac:spMkLst>
        </pc:spChg>
      </pc:sldChg>
      <pc:sldChg chg="mod modShow modNotesTx">
        <pc:chgData name="Dave Glover (DEVELOPER RELATIONS)" userId="fc7c5a90-86aa-4465-976c-7ac5389836bc" providerId="ADAL" clId="{479AF60D-30D5-4B20-ADE8-E67DE8C7D871}" dt="2020-10-08T02:22:17.886" v="2260" actId="729"/>
        <pc:sldMkLst>
          <pc:docMk/>
          <pc:sldMk cId="0" sldId="290"/>
        </pc:sldMkLst>
      </pc:sldChg>
      <pc:sldChg chg="addSp modSp add mod modShow modNotesTx">
        <pc:chgData name="Dave Glover (DEVELOPER RELATIONS)" userId="fc7c5a90-86aa-4465-976c-7ac5389836bc" providerId="ADAL" clId="{479AF60D-30D5-4B20-ADE8-E67DE8C7D871}" dt="2020-10-08T02:22:17.886" v="2260" actId="729"/>
        <pc:sldMkLst>
          <pc:docMk/>
          <pc:sldMk cId="0" sldId="294"/>
        </pc:sldMkLst>
        <pc:spChg chg="mod">
          <ac:chgData name="Dave Glover (DEVELOPER RELATIONS)" userId="fc7c5a90-86aa-4465-976c-7ac5389836bc" providerId="ADAL" clId="{479AF60D-30D5-4B20-ADE8-E67DE8C7D871}" dt="2020-10-08T02:14:26.567" v="1906" actId="20577"/>
          <ac:spMkLst>
            <pc:docMk/>
            <pc:sldMk cId="0" sldId="294"/>
            <ac:spMk id="3" creationId="{00000000-0000-0000-0000-000000000000}"/>
          </ac:spMkLst>
        </pc:spChg>
        <pc:spChg chg="add mod">
          <ac:chgData name="Dave Glover (DEVELOPER RELATIONS)" userId="fc7c5a90-86aa-4465-976c-7ac5389836bc" providerId="ADAL" clId="{479AF60D-30D5-4B20-ADE8-E67DE8C7D871}" dt="2020-10-08T02:14:51.242" v="1911" actId="1076"/>
          <ac:spMkLst>
            <pc:docMk/>
            <pc:sldMk cId="0" sldId="294"/>
            <ac:spMk id="5" creationId="{7D76F283-86EE-4FF1-ABC7-B9CE759C6411}"/>
          </ac:spMkLst>
        </pc:spChg>
      </pc:sldChg>
      <pc:sldChg chg="mod modShow">
        <pc:chgData name="Dave Glover (DEVELOPER RELATIONS)" userId="fc7c5a90-86aa-4465-976c-7ac5389836bc" providerId="ADAL" clId="{479AF60D-30D5-4B20-ADE8-E67DE8C7D871}" dt="2020-10-08T02:22:17.886" v="2260" actId="729"/>
        <pc:sldMkLst>
          <pc:docMk/>
          <pc:sldMk cId="0" sldId="312"/>
        </pc:sldMkLst>
      </pc:sldChg>
      <pc:sldChg chg="add mod modShow">
        <pc:chgData name="Dave Glover (DEVELOPER RELATIONS)" userId="fc7c5a90-86aa-4465-976c-7ac5389836bc" providerId="ADAL" clId="{479AF60D-30D5-4B20-ADE8-E67DE8C7D871}" dt="2020-10-08T02:23:48.570" v="2269" actId="729"/>
        <pc:sldMkLst>
          <pc:docMk/>
          <pc:sldMk cId="0" sldId="328"/>
        </pc:sldMkLst>
      </pc:sldChg>
      <pc:sldChg chg="modSp mod modShow">
        <pc:chgData name="Dave Glover (DEVELOPER RELATIONS)" userId="fc7c5a90-86aa-4465-976c-7ac5389836bc" providerId="ADAL" clId="{479AF60D-30D5-4B20-ADE8-E67DE8C7D871}" dt="2020-10-08T02:22:17.886" v="2260" actId="729"/>
        <pc:sldMkLst>
          <pc:docMk/>
          <pc:sldMk cId="0" sldId="336"/>
        </pc:sldMkLst>
        <pc:spChg chg="mod">
          <ac:chgData name="Dave Glover (DEVELOPER RELATIONS)" userId="fc7c5a90-86aa-4465-976c-7ac5389836bc" providerId="ADAL" clId="{479AF60D-30D5-4B20-ADE8-E67DE8C7D871}" dt="2020-10-06T05:41:40.588" v="245" actId="6549"/>
          <ac:spMkLst>
            <pc:docMk/>
            <pc:sldMk cId="0" sldId="336"/>
            <ac:spMk id="2" creationId="{00000000-0000-0000-0000-000000000000}"/>
          </ac:spMkLst>
        </pc:spChg>
      </pc:sldChg>
      <pc:sldChg chg="modSp mod modNotesTx">
        <pc:chgData name="Dave Glover (DEVELOPER RELATIONS)" userId="fc7c5a90-86aa-4465-976c-7ac5389836bc" providerId="ADAL" clId="{479AF60D-30D5-4B20-ADE8-E67DE8C7D871}" dt="2020-10-08T02:55:03.550" v="2563" actId="20577"/>
        <pc:sldMkLst>
          <pc:docMk/>
          <pc:sldMk cId="0" sldId="352"/>
        </pc:sldMkLst>
        <pc:spChg chg="mod">
          <ac:chgData name="Dave Glover (DEVELOPER RELATIONS)" userId="fc7c5a90-86aa-4465-976c-7ac5389836bc" providerId="ADAL" clId="{479AF60D-30D5-4B20-ADE8-E67DE8C7D871}" dt="2020-10-06T22:20:02.140" v="659" actId="20577"/>
          <ac:spMkLst>
            <pc:docMk/>
            <pc:sldMk cId="0" sldId="352"/>
            <ac:spMk id="2" creationId="{00000000-0000-0000-0000-000000000000}"/>
          </ac:spMkLst>
        </pc:spChg>
      </pc:sldChg>
      <pc:sldChg chg="del">
        <pc:chgData name="Dave Glover (DEVELOPER RELATIONS)" userId="fc7c5a90-86aa-4465-976c-7ac5389836bc" providerId="ADAL" clId="{479AF60D-30D5-4B20-ADE8-E67DE8C7D871}" dt="2020-10-06T22:22:35.662" v="660" actId="2696"/>
        <pc:sldMkLst>
          <pc:docMk/>
          <pc:sldMk cId="0" sldId="358"/>
        </pc:sldMkLst>
      </pc:sldChg>
      <pc:sldChg chg="modNotesTx">
        <pc:chgData name="Dave Glover (DEVELOPER RELATIONS)" userId="fc7c5a90-86aa-4465-976c-7ac5389836bc" providerId="ADAL" clId="{479AF60D-30D5-4B20-ADE8-E67DE8C7D871}" dt="2020-10-08T02:56:00.646" v="2604" actId="20577"/>
        <pc:sldMkLst>
          <pc:docMk/>
          <pc:sldMk cId="0" sldId="368"/>
        </pc:sldMkLst>
      </pc:sldChg>
      <pc:sldChg chg="addSp delSp modSp mod">
        <pc:chgData name="Dave Glover (DEVELOPER RELATIONS)" userId="fc7c5a90-86aa-4465-976c-7ac5389836bc" providerId="ADAL" clId="{479AF60D-30D5-4B20-ADE8-E67DE8C7D871}" dt="2020-10-06T22:26:28.072" v="741" actId="1076"/>
        <pc:sldMkLst>
          <pc:docMk/>
          <pc:sldMk cId="0" sldId="380"/>
        </pc:sldMkLst>
        <pc:spChg chg="mod">
          <ac:chgData name="Dave Glover (DEVELOPER RELATIONS)" userId="fc7c5a90-86aa-4465-976c-7ac5389836bc" providerId="ADAL" clId="{479AF60D-30D5-4B20-ADE8-E67DE8C7D871}" dt="2020-10-06T22:14:56.453" v="463" actId="20577"/>
          <ac:spMkLst>
            <pc:docMk/>
            <pc:sldMk cId="0" sldId="380"/>
            <ac:spMk id="2" creationId="{00000000-0000-0000-0000-000000000000}"/>
          </ac:spMkLst>
        </pc:spChg>
        <pc:spChg chg="del">
          <ac:chgData name="Dave Glover (DEVELOPER RELATIONS)" userId="fc7c5a90-86aa-4465-976c-7ac5389836bc" providerId="ADAL" clId="{479AF60D-30D5-4B20-ADE8-E67DE8C7D871}" dt="2020-10-06T22:14:26.497" v="427" actId="478"/>
          <ac:spMkLst>
            <pc:docMk/>
            <pc:sldMk cId="0" sldId="380"/>
            <ac:spMk id="3" creationId="{00000000-0000-0000-0000-000000000000}"/>
          </ac:spMkLst>
        </pc:spChg>
        <pc:spChg chg="add del mod">
          <ac:chgData name="Dave Glover (DEVELOPER RELATIONS)" userId="fc7c5a90-86aa-4465-976c-7ac5389836bc" providerId="ADAL" clId="{479AF60D-30D5-4B20-ADE8-E67DE8C7D871}" dt="2020-10-06T22:14:29.734" v="428" actId="478"/>
          <ac:spMkLst>
            <pc:docMk/>
            <pc:sldMk cId="0" sldId="380"/>
            <ac:spMk id="7" creationId="{42F22326-63C1-4B57-8E99-D88EA5D6B277}"/>
          </ac:spMkLst>
        </pc:spChg>
        <pc:picChg chg="del">
          <ac:chgData name="Dave Glover (DEVELOPER RELATIONS)" userId="fc7c5a90-86aa-4465-976c-7ac5389836bc" providerId="ADAL" clId="{479AF60D-30D5-4B20-ADE8-E67DE8C7D871}" dt="2020-10-06T22:14:03.350" v="408" actId="478"/>
          <ac:picMkLst>
            <pc:docMk/>
            <pc:sldMk cId="0" sldId="380"/>
            <ac:picMk id="4" creationId="{00000000-0000-0000-0000-000000000000}"/>
          </ac:picMkLst>
        </pc:picChg>
        <pc:picChg chg="add del mod">
          <ac:chgData name="Dave Glover (DEVELOPER RELATIONS)" userId="fc7c5a90-86aa-4465-976c-7ac5389836bc" providerId="ADAL" clId="{479AF60D-30D5-4B20-ADE8-E67DE8C7D871}" dt="2020-10-06T22:26:12.298" v="736" actId="478"/>
          <ac:picMkLst>
            <pc:docMk/>
            <pc:sldMk cId="0" sldId="380"/>
            <ac:picMk id="9" creationId="{2DF118EF-CF26-4B78-8E7B-1DCD18391886}"/>
          </ac:picMkLst>
        </pc:picChg>
        <pc:picChg chg="add mod">
          <ac:chgData name="Dave Glover (DEVELOPER RELATIONS)" userId="fc7c5a90-86aa-4465-976c-7ac5389836bc" providerId="ADAL" clId="{479AF60D-30D5-4B20-ADE8-E67DE8C7D871}" dt="2020-10-06T22:26:28.072" v="741" actId="1076"/>
          <ac:picMkLst>
            <pc:docMk/>
            <pc:sldMk cId="0" sldId="380"/>
            <ac:picMk id="11" creationId="{BA0E0BF5-2663-4D1A-9E6E-35E4E496CE00}"/>
          </ac:picMkLst>
        </pc:picChg>
      </pc:sldChg>
      <pc:sldChg chg="modSp mod">
        <pc:chgData name="Dave Glover (DEVELOPER RELATIONS)" userId="fc7c5a90-86aa-4465-976c-7ac5389836bc" providerId="ADAL" clId="{479AF60D-30D5-4B20-ADE8-E67DE8C7D871}" dt="2020-10-07T07:31:38.433" v="1201" actId="20577"/>
        <pc:sldMkLst>
          <pc:docMk/>
          <pc:sldMk cId="1871782705" sldId="394"/>
        </pc:sldMkLst>
        <pc:spChg chg="mod">
          <ac:chgData name="Dave Glover (DEVELOPER RELATIONS)" userId="fc7c5a90-86aa-4465-976c-7ac5389836bc" providerId="ADAL" clId="{479AF60D-30D5-4B20-ADE8-E67DE8C7D871}" dt="2020-10-07T07:31:38.433" v="1201" actId="20577"/>
          <ac:spMkLst>
            <pc:docMk/>
            <pc:sldMk cId="1871782705" sldId="394"/>
            <ac:spMk id="2" creationId="{00000000-0000-0000-0000-000000000000}"/>
          </ac:spMkLst>
        </pc:spChg>
      </pc:sldChg>
      <pc:sldChg chg="addSp delSp modSp del mod">
        <pc:chgData name="Dave Glover (DEVELOPER RELATIONS)" userId="fc7c5a90-86aa-4465-976c-7ac5389836bc" providerId="ADAL" clId="{479AF60D-30D5-4B20-ADE8-E67DE8C7D871}" dt="2020-10-08T03:18:39.044" v="2605" actId="2696"/>
        <pc:sldMkLst>
          <pc:docMk/>
          <pc:sldMk cId="0" sldId="406"/>
        </pc:sldMkLst>
        <pc:spChg chg="del">
          <ac:chgData name="Dave Glover (DEVELOPER RELATIONS)" userId="fc7c5a90-86aa-4465-976c-7ac5389836bc" providerId="ADAL" clId="{479AF60D-30D5-4B20-ADE8-E67DE8C7D871}" dt="2020-10-06T23:56:22.446" v="818" actId="478"/>
          <ac:spMkLst>
            <pc:docMk/>
            <pc:sldMk cId="0" sldId="406"/>
            <ac:spMk id="3" creationId="{00000000-0000-0000-0000-000000000000}"/>
          </ac:spMkLst>
        </pc:spChg>
        <pc:spChg chg="add mod">
          <ac:chgData name="Dave Glover (DEVELOPER RELATIONS)" userId="fc7c5a90-86aa-4465-976c-7ac5389836bc" providerId="ADAL" clId="{479AF60D-30D5-4B20-ADE8-E67DE8C7D871}" dt="2020-10-06T23:56:22.446" v="818" actId="478"/>
          <ac:spMkLst>
            <pc:docMk/>
            <pc:sldMk cId="0" sldId="406"/>
            <ac:spMk id="7" creationId="{DC42E3DB-EDA6-4409-9326-AB8553BEB460}"/>
          </ac:spMkLst>
        </pc:spChg>
        <pc:picChg chg="del">
          <ac:chgData name="Dave Glover (DEVELOPER RELATIONS)" userId="fc7c5a90-86aa-4465-976c-7ac5389836bc" providerId="ADAL" clId="{479AF60D-30D5-4B20-ADE8-E67DE8C7D871}" dt="2020-10-06T23:56:15.350" v="817" actId="478"/>
          <ac:picMkLst>
            <pc:docMk/>
            <pc:sldMk cId="0" sldId="406"/>
            <ac:picMk id="4" creationId="{00000000-0000-0000-0000-000000000000}"/>
          </ac:picMkLst>
        </pc:picChg>
      </pc:sldChg>
      <pc:sldChg chg="modNotesTx">
        <pc:chgData name="Dave Glover (DEVELOPER RELATIONS)" userId="fc7c5a90-86aa-4465-976c-7ac5389836bc" providerId="ADAL" clId="{479AF60D-30D5-4B20-ADE8-E67DE8C7D871}" dt="2020-10-08T03:19:54.089" v="2616"/>
        <pc:sldMkLst>
          <pc:docMk/>
          <pc:sldMk cId="0" sldId="422"/>
        </pc:sldMkLst>
      </pc:sldChg>
      <pc:sldChg chg="mod modShow modNotesTx">
        <pc:chgData name="Dave Glover (DEVELOPER RELATIONS)" userId="fc7c5a90-86aa-4465-976c-7ac5389836bc" providerId="ADAL" clId="{479AF60D-30D5-4B20-ADE8-E67DE8C7D871}" dt="2020-10-08T03:20:53.375" v="2628" actId="20577"/>
        <pc:sldMkLst>
          <pc:docMk/>
          <pc:sldMk cId="0" sldId="424"/>
        </pc:sldMkLst>
      </pc:sldChg>
      <pc:sldChg chg="modNotesTx">
        <pc:chgData name="Dave Glover (DEVELOPER RELATIONS)" userId="fc7c5a90-86aa-4465-976c-7ac5389836bc" providerId="ADAL" clId="{479AF60D-30D5-4B20-ADE8-E67DE8C7D871}" dt="2020-10-08T03:21:06.199" v="2650" actId="20577"/>
        <pc:sldMkLst>
          <pc:docMk/>
          <pc:sldMk cId="0" sldId="426"/>
        </pc:sldMkLst>
      </pc:sldChg>
      <pc:sldChg chg="mod modShow">
        <pc:chgData name="Dave Glover (DEVELOPER RELATIONS)" userId="fc7c5a90-86aa-4465-976c-7ac5389836bc" providerId="ADAL" clId="{479AF60D-30D5-4B20-ADE8-E67DE8C7D871}" dt="2020-10-08T03:20:33.368" v="2624" actId="729"/>
        <pc:sldMkLst>
          <pc:docMk/>
          <pc:sldMk cId="0" sldId="428"/>
        </pc:sldMkLst>
      </pc:sldChg>
      <pc:sldChg chg="modNotesTx">
        <pc:chgData name="Dave Glover (DEVELOPER RELATIONS)" userId="fc7c5a90-86aa-4465-976c-7ac5389836bc" providerId="ADAL" clId="{479AF60D-30D5-4B20-ADE8-E67DE8C7D871}" dt="2020-10-08T03:21:19.311" v="2652" actId="20577"/>
        <pc:sldMkLst>
          <pc:docMk/>
          <pc:sldMk cId="0" sldId="430"/>
        </pc:sldMkLst>
      </pc:sldChg>
      <pc:sldChg chg="mod modShow">
        <pc:chgData name="Dave Glover (DEVELOPER RELATIONS)" userId="fc7c5a90-86aa-4465-976c-7ac5389836bc" providerId="ADAL" clId="{479AF60D-30D5-4B20-ADE8-E67DE8C7D871}" dt="2020-10-08T03:20:36.942" v="2625" actId="729"/>
        <pc:sldMkLst>
          <pc:docMk/>
          <pc:sldMk cId="0" sldId="432"/>
        </pc:sldMkLst>
      </pc:sldChg>
      <pc:sldChg chg="modNotesTx">
        <pc:chgData name="Dave Glover (DEVELOPER RELATIONS)" userId="fc7c5a90-86aa-4465-976c-7ac5389836bc" providerId="ADAL" clId="{479AF60D-30D5-4B20-ADE8-E67DE8C7D871}" dt="2020-10-08T01:59:52.974" v="1411" actId="20577"/>
        <pc:sldMkLst>
          <pc:docMk/>
          <pc:sldMk cId="292279810" sldId="1910"/>
        </pc:sldMkLst>
      </pc:sldChg>
      <pc:sldChg chg="add modNotesTx">
        <pc:chgData name="Dave Glover (DEVELOPER RELATIONS)" userId="fc7c5a90-86aa-4465-976c-7ac5389836bc" providerId="ADAL" clId="{479AF60D-30D5-4B20-ADE8-E67DE8C7D871}" dt="2020-10-08T02:07:07.996" v="1863" actId="207"/>
        <pc:sldMkLst>
          <pc:docMk/>
          <pc:sldMk cId="601273835" sldId="1930"/>
        </pc:sldMkLst>
      </pc:sldChg>
      <pc:sldChg chg="addSp delSp modSp mod modNotesTx">
        <pc:chgData name="Dave Glover (DEVELOPER RELATIONS)" userId="fc7c5a90-86aa-4465-976c-7ac5389836bc" providerId="ADAL" clId="{479AF60D-30D5-4B20-ADE8-E67DE8C7D871}" dt="2020-10-08T01:57:27.950" v="1350" actId="20577"/>
        <pc:sldMkLst>
          <pc:docMk/>
          <pc:sldMk cId="2936960353" sldId="2216"/>
        </pc:sldMkLst>
        <pc:spChg chg="mod">
          <ac:chgData name="Dave Glover (DEVELOPER RELATIONS)" userId="fc7c5a90-86aa-4465-976c-7ac5389836bc" providerId="ADAL" clId="{479AF60D-30D5-4B20-ADE8-E67DE8C7D871}" dt="2020-10-07T04:47:25.407" v="866" actId="20577"/>
          <ac:spMkLst>
            <pc:docMk/>
            <pc:sldMk cId="2936960353" sldId="2216"/>
            <ac:spMk id="20" creationId="{6002B28F-011F-4F32-A909-3680BDD2A6D9}"/>
          </ac:spMkLst>
        </pc:spChg>
        <pc:picChg chg="del">
          <ac:chgData name="Dave Glover (DEVELOPER RELATIONS)" userId="fc7c5a90-86aa-4465-976c-7ac5389836bc" providerId="ADAL" clId="{479AF60D-30D5-4B20-ADE8-E67DE8C7D871}" dt="2020-10-07T04:42:21.708" v="824" actId="478"/>
          <ac:picMkLst>
            <pc:docMk/>
            <pc:sldMk cId="2936960353" sldId="2216"/>
            <ac:picMk id="3" creationId="{3CC4AEF7-EAC8-4F82-9E6C-DE8452E775CD}"/>
          </ac:picMkLst>
        </pc:picChg>
        <pc:picChg chg="add mod">
          <ac:chgData name="Dave Glover (DEVELOPER RELATIONS)" userId="fc7c5a90-86aa-4465-976c-7ac5389836bc" providerId="ADAL" clId="{479AF60D-30D5-4B20-ADE8-E67DE8C7D871}" dt="2020-10-07T04:46:23.177" v="856" actId="1038"/>
          <ac:picMkLst>
            <pc:docMk/>
            <pc:sldMk cId="2936960353" sldId="2216"/>
            <ac:picMk id="5" creationId="{3EE6FA7F-1339-4730-8E56-A15422425A52}"/>
          </ac:picMkLst>
        </pc:picChg>
      </pc:sldChg>
      <pc:sldChg chg="del">
        <pc:chgData name="Dave Glover (DEVELOPER RELATIONS)" userId="fc7c5a90-86aa-4465-976c-7ac5389836bc" providerId="ADAL" clId="{479AF60D-30D5-4B20-ADE8-E67DE8C7D871}" dt="2020-10-07T04:36:30.310" v="819" actId="47"/>
        <pc:sldMkLst>
          <pc:docMk/>
          <pc:sldMk cId="1503603514" sldId="2222"/>
        </pc:sldMkLst>
      </pc:sldChg>
      <pc:sldChg chg="del">
        <pc:chgData name="Dave Glover (DEVELOPER RELATIONS)" userId="fc7c5a90-86aa-4465-976c-7ac5389836bc" providerId="ADAL" clId="{479AF60D-30D5-4B20-ADE8-E67DE8C7D871}" dt="2020-10-07T04:38:46.705" v="821" actId="47"/>
        <pc:sldMkLst>
          <pc:docMk/>
          <pc:sldMk cId="1098158316" sldId="10481"/>
        </pc:sldMkLst>
      </pc:sldChg>
      <pc:sldChg chg="modNotesTx">
        <pc:chgData name="Dave Glover (DEVELOPER RELATIONS)" userId="fc7c5a90-86aa-4465-976c-7ac5389836bc" providerId="ADAL" clId="{479AF60D-30D5-4B20-ADE8-E67DE8C7D871}" dt="2020-10-08T06:37:21.850" v="2763" actId="33524"/>
        <pc:sldMkLst>
          <pc:docMk/>
          <pc:sldMk cId="2036915840" sldId="2076136697"/>
        </pc:sldMkLst>
      </pc:sldChg>
      <pc:sldChg chg="del">
        <pc:chgData name="Dave Glover (DEVELOPER RELATIONS)" userId="fc7c5a90-86aa-4465-976c-7ac5389836bc" providerId="ADAL" clId="{479AF60D-30D5-4B20-ADE8-E67DE8C7D871}" dt="2020-10-06T05:41:48.370" v="246" actId="47"/>
        <pc:sldMkLst>
          <pc:docMk/>
          <pc:sldMk cId="1492931415" sldId="2076136699"/>
        </pc:sldMkLst>
      </pc:sldChg>
      <pc:sldChg chg="del">
        <pc:chgData name="Dave Glover (DEVELOPER RELATIONS)" userId="fc7c5a90-86aa-4465-976c-7ac5389836bc" providerId="ADAL" clId="{479AF60D-30D5-4B20-ADE8-E67DE8C7D871}" dt="2020-10-06T05:41:51.425" v="247" actId="47"/>
        <pc:sldMkLst>
          <pc:docMk/>
          <pc:sldMk cId="2185242777" sldId="2076136700"/>
        </pc:sldMkLst>
      </pc:sldChg>
      <pc:sldChg chg="addSp modSp mod modNotesTx">
        <pc:chgData name="Dave Glover (DEVELOPER RELATIONS)" userId="fc7c5a90-86aa-4465-976c-7ac5389836bc" providerId="ADAL" clId="{479AF60D-30D5-4B20-ADE8-E67DE8C7D871}" dt="2020-10-08T02:31:28.771" v="2443" actId="20577"/>
        <pc:sldMkLst>
          <pc:docMk/>
          <pc:sldMk cId="277465568" sldId="2076136702"/>
        </pc:sldMkLst>
        <pc:spChg chg="mod">
          <ac:chgData name="Dave Glover (DEVELOPER RELATIONS)" userId="fc7c5a90-86aa-4465-976c-7ac5389836bc" providerId="ADAL" clId="{479AF60D-30D5-4B20-ADE8-E67DE8C7D871}" dt="2020-10-06T05:42:36.220" v="347" actId="20577"/>
          <ac:spMkLst>
            <pc:docMk/>
            <pc:sldMk cId="277465568" sldId="2076136702"/>
            <ac:spMk id="2" creationId="{00000000-0000-0000-0000-000000000000}"/>
          </ac:spMkLst>
        </pc:spChg>
        <pc:spChg chg="add mod">
          <ac:chgData name="Dave Glover (DEVELOPER RELATIONS)" userId="fc7c5a90-86aa-4465-976c-7ac5389836bc" providerId="ADAL" clId="{479AF60D-30D5-4B20-ADE8-E67DE8C7D871}" dt="2020-10-08T02:27:47.352" v="2380" actId="1076"/>
          <ac:spMkLst>
            <pc:docMk/>
            <pc:sldMk cId="277465568" sldId="2076136702"/>
            <ac:spMk id="4" creationId="{E2DED70F-EB8F-4E6E-8A96-111B338279B0}"/>
          </ac:spMkLst>
        </pc:spChg>
      </pc:sldChg>
      <pc:sldChg chg="modSp mod">
        <pc:chgData name="Dave Glover (DEVELOPER RELATIONS)" userId="fc7c5a90-86aa-4465-976c-7ac5389836bc" providerId="ADAL" clId="{479AF60D-30D5-4B20-ADE8-E67DE8C7D871}" dt="2020-10-06T22:18:40.443" v="618" actId="6549"/>
        <pc:sldMkLst>
          <pc:docMk/>
          <pc:sldMk cId="319055420" sldId="2076136704"/>
        </pc:sldMkLst>
        <pc:spChg chg="mod">
          <ac:chgData name="Dave Glover (DEVELOPER RELATIONS)" userId="fc7c5a90-86aa-4465-976c-7ac5389836bc" providerId="ADAL" clId="{479AF60D-30D5-4B20-ADE8-E67DE8C7D871}" dt="2020-10-06T22:18:40.443" v="618" actId="6549"/>
          <ac:spMkLst>
            <pc:docMk/>
            <pc:sldMk cId="319055420" sldId="2076136704"/>
            <ac:spMk id="2" creationId="{00000000-0000-0000-0000-000000000000}"/>
          </ac:spMkLst>
        </pc:spChg>
      </pc:sldChg>
      <pc:sldChg chg="modSp mod">
        <pc:chgData name="Dave Glover (DEVELOPER RELATIONS)" userId="fc7c5a90-86aa-4465-976c-7ac5389836bc" providerId="ADAL" clId="{479AF60D-30D5-4B20-ADE8-E67DE8C7D871}" dt="2020-10-07T06:16:36.927" v="1199" actId="20577"/>
        <pc:sldMkLst>
          <pc:docMk/>
          <pc:sldMk cId="136551199" sldId="2076136705"/>
        </pc:sldMkLst>
        <pc:spChg chg="mod">
          <ac:chgData name="Dave Glover (DEVELOPER RELATIONS)" userId="fc7c5a90-86aa-4465-976c-7ac5389836bc" providerId="ADAL" clId="{479AF60D-30D5-4B20-ADE8-E67DE8C7D871}" dt="2020-10-07T06:16:36.927" v="1199" actId="20577"/>
          <ac:spMkLst>
            <pc:docMk/>
            <pc:sldMk cId="136551199" sldId="2076136705"/>
            <ac:spMk id="2" creationId="{00000000-0000-0000-0000-000000000000}"/>
          </ac:spMkLst>
        </pc:spChg>
      </pc:sldChg>
      <pc:sldChg chg="add">
        <pc:chgData name="Dave Glover (DEVELOPER RELATIONS)" userId="fc7c5a90-86aa-4465-976c-7ac5389836bc" providerId="ADAL" clId="{479AF60D-30D5-4B20-ADE8-E67DE8C7D871}" dt="2020-10-08T02:04:00.284" v="1808"/>
        <pc:sldMkLst>
          <pc:docMk/>
          <pc:sldMk cId="2494459372" sldId="2076136723"/>
        </pc:sldMkLst>
      </pc:sldChg>
      <pc:sldChg chg="del ord">
        <pc:chgData name="Dave Glover (DEVELOPER RELATIONS)" userId="fc7c5a90-86aa-4465-976c-7ac5389836bc" providerId="ADAL" clId="{479AF60D-30D5-4B20-ADE8-E67DE8C7D871}" dt="2020-10-07T04:51:50.817" v="867" actId="2696"/>
        <pc:sldMkLst>
          <pc:docMk/>
          <pc:sldMk cId="2441613659" sldId="2076137124"/>
        </pc:sldMkLst>
      </pc:sldChg>
      <pc:sldChg chg="add mod modShow">
        <pc:chgData name="Dave Glover (DEVELOPER RELATIONS)" userId="fc7c5a90-86aa-4465-976c-7ac5389836bc" providerId="ADAL" clId="{479AF60D-30D5-4B20-ADE8-E67DE8C7D871}" dt="2020-10-07T04:51:56.944" v="869" actId="729"/>
        <pc:sldMkLst>
          <pc:docMk/>
          <pc:sldMk cId="3379419835" sldId="2076137124"/>
        </pc:sldMkLst>
      </pc:sldChg>
      <pc:sldChg chg="addSp delSp modSp mod">
        <pc:chgData name="Dave Glover (DEVELOPER RELATIONS)" userId="fc7c5a90-86aa-4465-976c-7ac5389836bc" providerId="ADAL" clId="{479AF60D-30D5-4B20-ADE8-E67DE8C7D871}" dt="2020-10-07T04:54:23.783" v="897" actId="22"/>
        <pc:sldMkLst>
          <pc:docMk/>
          <pc:sldMk cId="2791270003" sldId="2076137125"/>
        </pc:sldMkLst>
        <pc:spChg chg="mod">
          <ac:chgData name="Dave Glover (DEVELOPER RELATIONS)" userId="fc7c5a90-86aa-4465-976c-7ac5389836bc" providerId="ADAL" clId="{479AF60D-30D5-4B20-ADE8-E67DE8C7D871}" dt="2020-10-07T04:54:07.515" v="895"/>
          <ac:spMkLst>
            <pc:docMk/>
            <pc:sldMk cId="2791270003" sldId="2076137125"/>
            <ac:spMk id="20" creationId="{6002B28F-011F-4F32-A909-3680BDD2A6D9}"/>
          </ac:spMkLst>
        </pc:spChg>
        <pc:picChg chg="add">
          <ac:chgData name="Dave Glover (DEVELOPER RELATIONS)" userId="fc7c5a90-86aa-4465-976c-7ac5389836bc" providerId="ADAL" clId="{479AF60D-30D5-4B20-ADE8-E67DE8C7D871}" dt="2020-10-07T04:54:23.783" v="897" actId="22"/>
          <ac:picMkLst>
            <pc:docMk/>
            <pc:sldMk cId="2791270003" sldId="2076137125"/>
            <ac:picMk id="2" creationId="{5400B623-3E80-472A-9880-7544C78D87F5}"/>
          </ac:picMkLst>
        </pc:picChg>
        <pc:picChg chg="del">
          <ac:chgData name="Dave Glover (DEVELOPER RELATIONS)" userId="fc7c5a90-86aa-4465-976c-7ac5389836bc" providerId="ADAL" clId="{479AF60D-30D5-4B20-ADE8-E67DE8C7D871}" dt="2020-10-07T04:54:22.923" v="896" actId="478"/>
          <ac:picMkLst>
            <pc:docMk/>
            <pc:sldMk cId="2791270003" sldId="2076137125"/>
            <ac:picMk id="3" creationId="{3CC4AEF7-EAC8-4F82-9E6C-DE8452E775CD}"/>
          </ac:picMkLst>
        </pc:picChg>
      </pc:sldChg>
      <pc:sldChg chg="delSp modSp add del mod delAnim">
        <pc:chgData name="Dave Glover (DEVELOPER RELATIONS)" userId="fc7c5a90-86aa-4465-976c-7ac5389836bc" providerId="ADAL" clId="{479AF60D-30D5-4B20-ADE8-E67DE8C7D871}" dt="2020-10-06T05:44:06.276" v="349" actId="47"/>
        <pc:sldMkLst>
          <pc:docMk/>
          <pc:sldMk cId="2245287642" sldId="2076137900"/>
        </pc:sldMkLst>
        <pc:spChg chg="mod">
          <ac:chgData name="Dave Glover (DEVELOPER RELATIONS)" userId="fc7c5a90-86aa-4465-976c-7ac5389836bc" providerId="ADAL" clId="{479AF60D-30D5-4B20-ADE8-E67DE8C7D871}" dt="2020-10-06T05:38:57.452" v="206" actId="20577"/>
          <ac:spMkLst>
            <pc:docMk/>
            <pc:sldMk cId="2245287642" sldId="2076137900"/>
            <ac:spMk id="138" creationId="{B9EC1AD9-411C-4B8C-A9AE-B615CF5713FE}"/>
          </ac:spMkLst>
        </pc:spChg>
        <pc:spChg chg="mod">
          <ac:chgData name="Dave Glover (DEVELOPER RELATIONS)" userId="fc7c5a90-86aa-4465-976c-7ac5389836bc" providerId="ADAL" clId="{479AF60D-30D5-4B20-ADE8-E67DE8C7D871}" dt="2020-10-06T05:39:11.188" v="217" actId="20577"/>
          <ac:spMkLst>
            <pc:docMk/>
            <pc:sldMk cId="2245287642" sldId="2076137900"/>
            <ac:spMk id="139" creationId="{10ECFD9B-7064-44D1-B2AF-2BE12692FB06}"/>
          </ac:spMkLst>
        </pc:spChg>
        <pc:spChg chg="mod">
          <ac:chgData name="Dave Glover (DEVELOPER RELATIONS)" userId="fc7c5a90-86aa-4465-976c-7ac5389836bc" providerId="ADAL" clId="{479AF60D-30D5-4B20-ADE8-E67DE8C7D871}" dt="2020-10-06T05:39:28.980" v="241" actId="20577"/>
          <ac:spMkLst>
            <pc:docMk/>
            <pc:sldMk cId="2245287642" sldId="2076137900"/>
            <ac:spMk id="140" creationId="{29E2A4FF-451A-4F59-B402-1E586D48E02C}"/>
          </ac:spMkLst>
        </pc:spChg>
        <pc:spChg chg="mod">
          <ac:chgData name="Dave Glover (DEVELOPER RELATIONS)" userId="fc7c5a90-86aa-4465-976c-7ac5389836bc" providerId="ADAL" clId="{479AF60D-30D5-4B20-ADE8-E67DE8C7D871}" dt="2020-10-06T05:36:34.085" v="197" actId="1036"/>
          <ac:spMkLst>
            <pc:docMk/>
            <pc:sldMk cId="2245287642" sldId="2076137900"/>
            <ac:spMk id="160" creationId="{FF3BF54C-B025-42D6-B7DA-C7F8D5C88149}"/>
          </ac:spMkLst>
        </pc:spChg>
        <pc:spChg chg="mod">
          <ac:chgData name="Dave Glover (DEVELOPER RELATIONS)" userId="fc7c5a90-86aa-4465-976c-7ac5389836bc" providerId="ADAL" clId="{479AF60D-30D5-4B20-ADE8-E67DE8C7D871}" dt="2020-10-06T05:36:34.085" v="197" actId="1036"/>
          <ac:spMkLst>
            <pc:docMk/>
            <pc:sldMk cId="2245287642" sldId="2076137900"/>
            <ac:spMk id="161" creationId="{1A3C109B-2929-47F4-A780-94EE16D5664A}"/>
          </ac:spMkLst>
        </pc:spChg>
        <pc:spChg chg="del">
          <ac:chgData name="Dave Glover (DEVELOPER RELATIONS)" userId="fc7c5a90-86aa-4465-976c-7ac5389836bc" providerId="ADAL" clId="{479AF60D-30D5-4B20-ADE8-E67DE8C7D871}" dt="2020-10-06T05:35:59.714" v="139" actId="478"/>
          <ac:spMkLst>
            <pc:docMk/>
            <pc:sldMk cId="2245287642" sldId="2076137900"/>
            <ac:spMk id="174" creationId="{CFAD6029-BB8E-436B-B317-492B06B75812}"/>
          </ac:spMkLst>
        </pc:spChg>
        <pc:spChg chg="del">
          <ac:chgData name="Dave Glover (DEVELOPER RELATIONS)" userId="fc7c5a90-86aa-4465-976c-7ac5389836bc" providerId="ADAL" clId="{479AF60D-30D5-4B20-ADE8-E67DE8C7D871}" dt="2020-10-06T05:35:59.714" v="139" actId="478"/>
          <ac:spMkLst>
            <pc:docMk/>
            <pc:sldMk cId="2245287642" sldId="2076137900"/>
            <ac:spMk id="175" creationId="{A162CEA1-1ABE-4CAD-9EEE-392592CB1B93}"/>
          </ac:spMkLst>
        </pc:spChg>
        <pc:spChg chg="del">
          <ac:chgData name="Dave Glover (DEVELOPER RELATIONS)" userId="fc7c5a90-86aa-4465-976c-7ac5389836bc" providerId="ADAL" clId="{479AF60D-30D5-4B20-ADE8-E67DE8C7D871}" dt="2020-10-06T05:35:59.714" v="139" actId="478"/>
          <ac:spMkLst>
            <pc:docMk/>
            <pc:sldMk cId="2245287642" sldId="2076137900"/>
            <ac:spMk id="176" creationId="{14998521-474F-4EA3-A226-B2BA75C8BDE9}"/>
          </ac:spMkLst>
        </pc:spChg>
        <pc:spChg chg="del">
          <ac:chgData name="Dave Glover (DEVELOPER RELATIONS)" userId="fc7c5a90-86aa-4465-976c-7ac5389836bc" providerId="ADAL" clId="{479AF60D-30D5-4B20-ADE8-E67DE8C7D871}" dt="2020-10-06T05:35:59.714" v="139" actId="478"/>
          <ac:spMkLst>
            <pc:docMk/>
            <pc:sldMk cId="2245287642" sldId="2076137900"/>
            <ac:spMk id="179" creationId="{1DF2C455-7DD1-4E1C-B69E-AEB55DDB92FF}"/>
          </ac:spMkLst>
        </pc:spChg>
        <pc:spChg chg="del">
          <ac:chgData name="Dave Glover (DEVELOPER RELATIONS)" userId="fc7c5a90-86aa-4465-976c-7ac5389836bc" providerId="ADAL" clId="{479AF60D-30D5-4B20-ADE8-E67DE8C7D871}" dt="2020-10-06T05:36:18.566" v="141" actId="478"/>
          <ac:spMkLst>
            <pc:docMk/>
            <pc:sldMk cId="2245287642" sldId="2076137900"/>
            <ac:spMk id="180" creationId="{F5251FA6-DBF6-4E32-AE86-EC39AB73B28E}"/>
          </ac:spMkLst>
        </pc:spChg>
        <pc:spChg chg="del">
          <ac:chgData name="Dave Glover (DEVELOPER RELATIONS)" userId="fc7c5a90-86aa-4465-976c-7ac5389836bc" providerId="ADAL" clId="{479AF60D-30D5-4B20-ADE8-E67DE8C7D871}" dt="2020-10-06T05:36:23.391" v="142" actId="478"/>
          <ac:spMkLst>
            <pc:docMk/>
            <pc:sldMk cId="2245287642" sldId="2076137900"/>
            <ac:spMk id="181" creationId="{EDF6DFB8-0465-4EF1-BED5-98BF5AB1F272}"/>
          </ac:spMkLst>
        </pc:spChg>
        <pc:spChg chg="del">
          <ac:chgData name="Dave Glover (DEVELOPER RELATIONS)" userId="fc7c5a90-86aa-4465-976c-7ac5389836bc" providerId="ADAL" clId="{479AF60D-30D5-4B20-ADE8-E67DE8C7D871}" dt="2020-10-06T05:36:18.566" v="141" actId="478"/>
          <ac:spMkLst>
            <pc:docMk/>
            <pc:sldMk cId="2245287642" sldId="2076137900"/>
            <ac:spMk id="182" creationId="{D3E6D136-2189-4506-B09C-7DD299FEA796}"/>
          </ac:spMkLst>
        </pc:spChg>
        <pc:spChg chg="del">
          <ac:chgData name="Dave Glover (DEVELOPER RELATIONS)" userId="fc7c5a90-86aa-4465-976c-7ac5389836bc" providerId="ADAL" clId="{479AF60D-30D5-4B20-ADE8-E67DE8C7D871}" dt="2020-10-06T05:35:59.714" v="139" actId="478"/>
          <ac:spMkLst>
            <pc:docMk/>
            <pc:sldMk cId="2245287642" sldId="2076137900"/>
            <ac:spMk id="187" creationId="{14AC6151-51E9-4930-A3D1-BDF68A392F26}"/>
          </ac:spMkLst>
        </pc:spChg>
        <pc:spChg chg="del">
          <ac:chgData name="Dave Glover (DEVELOPER RELATIONS)" userId="fc7c5a90-86aa-4465-976c-7ac5389836bc" providerId="ADAL" clId="{479AF60D-30D5-4B20-ADE8-E67DE8C7D871}" dt="2020-10-06T05:35:59.714" v="139" actId="478"/>
          <ac:spMkLst>
            <pc:docMk/>
            <pc:sldMk cId="2245287642" sldId="2076137900"/>
            <ac:spMk id="188" creationId="{3D0B110B-CA35-4FBB-8EFD-EB65144B58D7}"/>
          </ac:spMkLst>
        </pc:spChg>
        <pc:cxnChg chg="mod">
          <ac:chgData name="Dave Glover (DEVELOPER RELATIONS)" userId="fc7c5a90-86aa-4465-976c-7ac5389836bc" providerId="ADAL" clId="{479AF60D-30D5-4B20-ADE8-E67DE8C7D871}" dt="2020-10-06T05:36:39.630" v="198" actId="14100"/>
          <ac:cxnSpMkLst>
            <pc:docMk/>
            <pc:sldMk cId="2245287642" sldId="2076137900"/>
            <ac:cxnSpMk id="159" creationId="{8B6AFF43-E541-4F9B-B0A9-7BDF367286C9}"/>
          </ac:cxnSpMkLst>
        </pc:cxnChg>
        <pc:cxnChg chg="del">
          <ac:chgData name="Dave Glover (DEVELOPER RELATIONS)" userId="fc7c5a90-86aa-4465-976c-7ac5389836bc" providerId="ADAL" clId="{479AF60D-30D5-4B20-ADE8-E67DE8C7D871}" dt="2020-10-06T05:36:07.711" v="140" actId="478"/>
          <ac:cxnSpMkLst>
            <pc:docMk/>
            <pc:sldMk cId="2245287642" sldId="2076137900"/>
            <ac:cxnSpMk id="177" creationId="{EC87BA0E-C393-4820-B581-23C570E99BC7}"/>
          </ac:cxnSpMkLst>
        </pc:cxnChg>
        <pc:cxnChg chg="del">
          <ac:chgData name="Dave Glover (DEVELOPER RELATIONS)" userId="fc7c5a90-86aa-4465-976c-7ac5389836bc" providerId="ADAL" clId="{479AF60D-30D5-4B20-ADE8-E67DE8C7D871}" dt="2020-10-06T05:35:59.714" v="139" actId="478"/>
          <ac:cxnSpMkLst>
            <pc:docMk/>
            <pc:sldMk cId="2245287642" sldId="2076137900"/>
            <ac:cxnSpMk id="178" creationId="{779F9217-311E-48FC-92DD-62337BDEEA8E}"/>
          </ac:cxnSpMkLst>
        </pc:cxnChg>
        <pc:cxnChg chg="del">
          <ac:chgData name="Dave Glover (DEVELOPER RELATIONS)" userId="fc7c5a90-86aa-4465-976c-7ac5389836bc" providerId="ADAL" clId="{479AF60D-30D5-4B20-ADE8-E67DE8C7D871}" dt="2020-10-06T05:36:18.566" v="141" actId="478"/>
          <ac:cxnSpMkLst>
            <pc:docMk/>
            <pc:sldMk cId="2245287642" sldId="2076137900"/>
            <ac:cxnSpMk id="183" creationId="{3DE76813-95AB-4DF4-A57D-37DEC215A923}"/>
          </ac:cxnSpMkLst>
        </pc:cxnChg>
        <pc:cxnChg chg="del">
          <ac:chgData name="Dave Glover (DEVELOPER RELATIONS)" userId="fc7c5a90-86aa-4465-976c-7ac5389836bc" providerId="ADAL" clId="{479AF60D-30D5-4B20-ADE8-E67DE8C7D871}" dt="2020-10-06T05:36:23.391" v="142" actId="478"/>
          <ac:cxnSpMkLst>
            <pc:docMk/>
            <pc:sldMk cId="2245287642" sldId="2076137900"/>
            <ac:cxnSpMk id="184" creationId="{BEFBE9DD-4556-4C2E-81D4-35C65858B8C5}"/>
          </ac:cxnSpMkLst>
        </pc:cxnChg>
        <pc:cxnChg chg="del">
          <ac:chgData name="Dave Glover (DEVELOPER RELATIONS)" userId="fc7c5a90-86aa-4465-976c-7ac5389836bc" providerId="ADAL" clId="{479AF60D-30D5-4B20-ADE8-E67DE8C7D871}" dt="2020-10-06T05:35:59.714" v="139" actId="478"/>
          <ac:cxnSpMkLst>
            <pc:docMk/>
            <pc:sldMk cId="2245287642" sldId="2076137900"/>
            <ac:cxnSpMk id="185" creationId="{5600C90A-76A7-4508-8768-81B6F5EE9254}"/>
          </ac:cxnSpMkLst>
        </pc:cxnChg>
        <pc:cxnChg chg="del">
          <ac:chgData name="Dave Glover (DEVELOPER RELATIONS)" userId="fc7c5a90-86aa-4465-976c-7ac5389836bc" providerId="ADAL" clId="{479AF60D-30D5-4B20-ADE8-E67DE8C7D871}" dt="2020-10-06T05:36:07.711" v="140" actId="478"/>
          <ac:cxnSpMkLst>
            <pc:docMk/>
            <pc:sldMk cId="2245287642" sldId="2076137900"/>
            <ac:cxnSpMk id="186" creationId="{C8A65B6A-CD3A-44B4-81B5-ED6A718403B2}"/>
          </ac:cxnSpMkLst>
        </pc:cxnChg>
        <pc:cxnChg chg="del">
          <ac:chgData name="Dave Glover (DEVELOPER RELATIONS)" userId="fc7c5a90-86aa-4465-976c-7ac5389836bc" providerId="ADAL" clId="{479AF60D-30D5-4B20-ADE8-E67DE8C7D871}" dt="2020-10-06T05:36:07.711" v="140" actId="478"/>
          <ac:cxnSpMkLst>
            <pc:docMk/>
            <pc:sldMk cId="2245287642" sldId="2076137900"/>
            <ac:cxnSpMk id="189" creationId="{998B98AA-9E52-42C4-A78A-AB6DE9301547}"/>
          </ac:cxnSpMkLst>
        </pc:cxnChg>
        <pc:cxnChg chg="del">
          <ac:chgData name="Dave Glover (DEVELOPER RELATIONS)" userId="fc7c5a90-86aa-4465-976c-7ac5389836bc" providerId="ADAL" clId="{479AF60D-30D5-4B20-ADE8-E67DE8C7D871}" dt="2020-10-06T05:36:07.711" v="140" actId="478"/>
          <ac:cxnSpMkLst>
            <pc:docMk/>
            <pc:sldMk cId="2245287642" sldId="2076137900"/>
            <ac:cxnSpMk id="190" creationId="{4105D59F-443F-4871-9E51-8C192A495138}"/>
          </ac:cxnSpMkLst>
        </pc:cxnChg>
      </pc:sldChg>
      <pc:sldChg chg="add">
        <pc:chgData name="Dave Glover (DEVELOPER RELATIONS)" userId="fc7c5a90-86aa-4465-976c-7ac5389836bc" providerId="ADAL" clId="{479AF60D-30D5-4B20-ADE8-E67DE8C7D871}" dt="2020-10-07T04:57:16.795" v="960"/>
        <pc:sldMkLst>
          <pc:docMk/>
          <pc:sldMk cId="1864167554" sldId="2076137947"/>
        </pc:sldMkLst>
      </pc:sldChg>
      <pc:sldChg chg="add del">
        <pc:chgData name="Dave Glover (DEVELOPER RELATIONS)" userId="fc7c5a90-86aa-4465-976c-7ac5389836bc" providerId="ADAL" clId="{479AF60D-30D5-4B20-ADE8-E67DE8C7D871}" dt="2020-10-07T04:57:12.087" v="959" actId="2696"/>
        <pc:sldMkLst>
          <pc:docMk/>
          <pc:sldMk cId="2791801567" sldId="2076137947"/>
        </pc:sldMkLst>
      </pc:sldChg>
      <pc:sldChg chg="new del">
        <pc:chgData name="Dave Glover (DEVELOPER RELATIONS)" userId="fc7c5a90-86aa-4465-976c-7ac5389836bc" providerId="ADAL" clId="{479AF60D-30D5-4B20-ADE8-E67DE8C7D871}" dt="2020-10-06T05:21:49.471" v="45" actId="680"/>
        <pc:sldMkLst>
          <pc:docMk/>
          <pc:sldMk cId="1617815490" sldId="2076138156"/>
        </pc:sldMkLst>
      </pc:sldChg>
      <pc:sldChg chg="addSp delSp modSp add mod delAnim modAnim modShow modNotesTx">
        <pc:chgData name="Dave Glover (DEVELOPER RELATIONS)" userId="fc7c5a90-86aa-4465-976c-7ac5389836bc" providerId="ADAL" clId="{479AF60D-30D5-4B20-ADE8-E67DE8C7D871}" dt="2020-10-08T02:23:35.562" v="2268" actId="729"/>
        <pc:sldMkLst>
          <pc:docMk/>
          <pc:sldMk cId="2119513895" sldId="2076138156"/>
        </pc:sldMkLst>
        <pc:spChg chg="mod">
          <ac:chgData name="Dave Glover (DEVELOPER RELATIONS)" userId="fc7c5a90-86aa-4465-976c-7ac5389836bc" providerId="ADAL" clId="{479AF60D-30D5-4B20-ADE8-E67DE8C7D871}" dt="2020-10-07T05:20:53.291" v="1177" actId="20577"/>
          <ac:spMkLst>
            <pc:docMk/>
            <pc:sldMk cId="2119513895" sldId="2076138156"/>
            <ac:spMk id="4" creationId="{3068A2C7-E7F4-45F3-9E26-4E18B4F7051B}"/>
          </ac:spMkLst>
        </pc:spChg>
        <pc:spChg chg="mod">
          <ac:chgData name="Dave Glover (DEVELOPER RELATIONS)" userId="fc7c5a90-86aa-4465-976c-7ac5389836bc" providerId="ADAL" clId="{479AF60D-30D5-4B20-ADE8-E67DE8C7D871}" dt="2020-10-07T04:56:04.260" v="911" actId="20577"/>
          <ac:spMkLst>
            <pc:docMk/>
            <pc:sldMk cId="2119513895" sldId="2076138156"/>
            <ac:spMk id="138" creationId="{B9EC1AD9-411C-4B8C-A9AE-B615CF5713FE}"/>
          </ac:spMkLst>
        </pc:spChg>
        <pc:spChg chg="mod">
          <ac:chgData name="Dave Glover (DEVELOPER RELATIONS)" userId="fc7c5a90-86aa-4465-976c-7ac5389836bc" providerId="ADAL" clId="{479AF60D-30D5-4B20-ADE8-E67DE8C7D871}" dt="2020-10-07T04:56:34.849" v="955" actId="20577"/>
          <ac:spMkLst>
            <pc:docMk/>
            <pc:sldMk cId="2119513895" sldId="2076138156"/>
            <ac:spMk id="139" creationId="{10ECFD9B-7064-44D1-B2AF-2BE12692FB06}"/>
          </ac:spMkLst>
        </pc:spChg>
        <pc:spChg chg="mod">
          <ac:chgData name="Dave Glover (DEVELOPER RELATIONS)" userId="fc7c5a90-86aa-4465-976c-7ac5389836bc" providerId="ADAL" clId="{479AF60D-30D5-4B20-ADE8-E67DE8C7D871}" dt="2020-10-07T04:56:26.809" v="945" actId="20577"/>
          <ac:spMkLst>
            <pc:docMk/>
            <pc:sldMk cId="2119513895" sldId="2076138156"/>
            <ac:spMk id="140" creationId="{29E2A4FF-451A-4F59-B402-1E586D48E02C}"/>
          </ac:spMkLst>
        </pc:spChg>
        <pc:spChg chg="mod">
          <ac:chgData name="Dave Glover (DEVELOPER RELATIONS)" userId="fc7c5a90-86aa-4465-976c-7ac5389836bc" providerId="ADAL" clId="{479AF60D-30D5-4B20-ADE8-E67DE8C7D871}" dt="2020-10-06T05:44:33.203" v="406" actId="1036"/>
          <ac:spMkLst>
            <pc:docMk/>
            <pc:sldMk cId="2119513895" sldId="2076138156"/>
            <ac:spMk id="160" creationId="{FF3BF54C-B025-42D6-B7DA-C7F8D5C88149}"/>
          </ac:spMkLst>
        </pc:spChg>
        <pc:spChg chg="mod">
          <ac:chgData name="Dave Glover (DEVELOPER RELATIONS)" userId="fc7c5a90-86aa-4465-976c-7ac5389836bc" providerId="ADAL" clId="{479AF60D-30D5-4B20-ADE8-E67DE8C7D871}" dt="2020-10-06T05:44:33.203" v="406" actId="1036"/>
          <ac:spMkLst>
            <pc:docMk/>
            <pc:sldMk cId="2119513895" sldId="2076138156"/>
            <ac:spMk id="161" creationId="{1A3C109B-2929-47F4-A780-94EE16D5664A}"/>
          </ac:spMkLst>
        </pc:spChg>
        <pc:spChg chg="del">
          <ac:chgData name="Dave Glover (DEVELOPER RELATIONS)" userId="fc7c5a90-86aa-4465-976c-7ac5389836bc" providerId="ADAL" clId="{479AF60D-30D5-4B20-ADE8-E67DE8C7D871}" dt="2020-10-06T05:44:12.821" v="350" actId="478"/>
          <ac:spMkLst>
            <pc:docMk/>
            <pc:sldMk cId="2119513895" sldId="2076138156"/>
            <ac:spMk id="174" creationId="{CFAD6029-BB8E-436B-B317-492B06B75812}"/>
          </ac:spMkLst>
        </pc:spChg>
        <pc:spChg chg="del">
          <ac:chgData name="Dave Glover (DEVELOPER RELATIONS)" userId="fc7c5a90-86aa-4465-976c-7ac5389836bc" providerId="ADAL" clId="{479AF60D-30D5-4B20-ADE8-E67DE8C7D871}" dt="2020-10-06T05:44:12.821" v="350" actId="478"/>
          <ac:spMkLst>
            <pc:docMk/>
            <pc:sldMk cId="2119513895" sldId="2076138156"/>
            <ac:spMk id="175" creationId="{A162CEA1-1ABE-4CAD-9EEE-392592CB1B93}"/>
          </ac:spMkLst>
        </pc:spChg>
        <pc:spChg chg="del">
          <ac:chgData name="Dave Glover (DEVELOPER RELATIONS)" userId="fc7c5a90-86aa-4465-976c-7ac5389836bc" providerId="ADAL" clId="{479AF60D-30D5-4B20-ADE8-E67DE8C7D871}" dt="2020-10-06T05:44:12.821" v="350" actId="478"/>
          <ac:spMkLst>
            <pc:docMk/>
            <pc:sldMk cId="2119513895" sldId="2076138156"/>
            <ac:spMk id="176" creationId="{14998521-474F-4EA3-A226-B2BA75C8BDE9}"/>
          </ac:spMkLst>
        </pc:spChg>
        <pc:spChg chg="del">
          <ac:chgData name="Dave Glover (DEVELOPER RELATIONS)" userId="fc7c5a90-86aa-4465-976c-7ac5389836bc" providerId="ADAL" clId="{479AF60D-30D5-4B20-ADE8-E67DE8C7D871}" dt="2020-10-06T05:44:12.821" v="350" actId="478"/>
          <ac:spMkLst>
            <pc:docMk/>
            <pc:sldMk cId="2119513895" sldId="2076138156"/>
            <ac:spMk id="179" creationId="{1DF2C455-7DD1-4E1C-B69E-AEB55DDB92FF}"/>
          </ac:spMkLst>
        </pc:spChg>
        <pc:spChg chg="del">
          <ac:chgData name="Dave Glover (DEVELOPER RELATIONS)" userId="fc7c5a90-86aa-4465-976c-7ac5389836bc" providerId="ADAL" clId="{479AF60D-30D5-4B20-ADE8-E67DE8C7D871}" dt="2020-10-06T05:44:23.405" v="351" actId="478"/>
          <ac:spMkLst>
            <pc:docMk/>
            <pc:sldMk cId="2119513895" sldId="2076138156"/>
            <ac:spMk id="180" creationId="{F5251FA6-DBF6-4E32-AE86-EC39AB73B28E}"/>
          </ac:spMkLst>
        </pc:spChg>
        <pc:spChg chg="del">
          <ac:chgData name="Dave Glover (DEVELOPER RELATIONS)" userId="fc7c5a90-86aa-4465-976c-7ac5389836bc" providerId="ADAL" clId="{479AF60D-30D5-4B20-ADE8-E67DE8C7D871}" dt="2020-10-06T05:44:26.923" v="352" actId="478"/>
          <ac:spMkLst>
            <pc:docMk/>
            <pc:sldMk cId="2119513895" sldId="2076138156"/>
            <ac:spMk id="181" creationId="{EDF6DFB8-0465-4EF1-BED5-98BF5AB1F272}"/>
          </ac:spMkLst>
        </pc:spChg>
        <pc:spChg chg="del">
          <ac:chgData name="Dave Glover (DEVELOPER RELATIONS)" userId="fc7c5a90-86aa-4465-976c-7ac5389836bc" providerId="ADAL" clId="{479AF60D-30D5-4B20-ADE8-E67DE8C7D871}" dt="2020-10-06T05:44:23.405" v="351" actId="478"/>
          <ac:spMkLst>
            <pc:docMk/>
            <pc:sldMk cId="2119513895" sldId="2076138156"/>
            <ac:spMk id="182" creationId="{D3E6D136-2189-4506-B09C-7DD299FEA796}"/>
          </ac:spMkLst>
        </pc:spChg>
        <pc:spChg chg="del">
          <ac:chgData name="Dave Glover (DEVELOPER RELATIONS)" userId="fc7c5a90-86aa-4465-976c-7ac5389836bc" providerId="ADAL" clId="{479AF60D-30D5-4B20-ADE8-E67DE8C7D871}" dt="2020-10-06T05:44:12.821" v="350" actId="478"/>
          <ac:spMkLst>
            <pc:docMk/>
            <pc:sldMk cId="2119513895" sldId="2076138156"/>
            <ac:spMk id="187" creationId="{14AC6151-51E9-4930-A3D1-BDF68A392F26}"/>
          </ac:spMkLst>
        </pc:spChg>
        <pc:spChg chg="del">
          <ac:chgData name="Dave Glover (DEVELOPER RELATIONS)" userId="fc7c5a90-86aa-4465-976c-7ac5389836bc" providerId="ADAL" clId="{479AF60D-30D5-4B20-ADE8-E67DE8C7D871}" dt="2020-10-06T05:44:12.821" v="350" actId="478"/>
          <ac:spMkLst>
            <pc:docMk/>
            <pc:sldMk cId="2119513895" sldId="2076138156"/>
            <ac:spMk id="188" creationId="{3D0B110B-CA35-4FBB-8EFD-EB65144B58D7}"/>
          </ac:spMkLst>
        </pc:spChg>
        <pc:picChg chg="add mod">
          <ac:chgData name="Dave Glover (DEVELOPER RELATIONS)" userId="fc7c5a90-86aa-4465-976c-7ac5389836bc" providerId="ADAL" clId="{479AF60D-30D5-4B20-ADE8-E67DE8C7D871}" dt="2020-10-07T04:56:59.434" v="958" actId="1076"/>
          <ac:picMkLst>
            <pc:docMk/>
            <pc:sldMk cId="2119513895" sldId="2076138156"/>
            <ac:picMk id="2" creationId="{DA527F8C-EAC0-4F6D-8ED2-103906E372C7}"/>
          </ac:picMkLst>
        </pc:picChg>
        <pc:cxnChg chg="mod">
          <ac:chgData name="Dave Glover (DEVELOPER RELATIONS)" userId="fc7c5a90-86aa-4465-976c-7ac5389836bc" providerId="ADAL" clId="{479AF60D-30D5-4B20-ADE8-E67DE8C7D871}" dt="2020-10-06T05:44:40.801" v="407" actId="14100"/>
          <ac:cxnSpMkLst>
            <pc:docMk/>
            <pc:sldMk cId="2119513895" sldId="2076138156"/>
            <ac:cxnSpMk id="159" creationId="{8B6AFF43-E541-4F9B-B0A9-7BDF367286C9}"/>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77" creationId="{EC87BA0E-C393-4820-B581-23C570E99BC7}"/>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78" creationId="{779F9217-311E-48FC-92DD-62337BDEEA8E}"/>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83" creationId="{3DE76813-95AB-4DF4-A57D-37DEC215A923}"/>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85" creationId="{5600C90A-76A7-4508-8768-81B6F5EE9254}"/>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86" creationId="{C8A65B6A-CD3A-44B4-81B5-ED6A718403B2}"/>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89" creationId="{998B98AA-9E52-42C4-A78A-AB6DE9301547}"/>
          </ac:cxnSpMkLst>
        </pc:cxnChg>
        <pc:cxnChg chg="del">
          <ac:chgData name="Dave Glover (DEVELOPER RELATIONS)" userId="fc7c5a90-86aa-4465-976c-7ac5389836bc" providerId="ADAL" clId="{479AF60D-30D5-4B20-ADE8-E67DE8C7D871}" dt="2020-10-06T05:44:23.405" v="351" actId="478"/>
          <ac:cxnSpMkLst>
            <pc:docMk/>
            <pc:sldMk cId="2119513895" sldId="2076138156"/>
            <ac:cxnSpMk id="190" creationId="{4105D59F-443F-4871-9E51-8C192A495138}"/>
          </ac:cxnSpMkLst>
        </pc:cxnChg>
      </pc:sldChg>
      <pc:sldChg chg="addSp delSp modSp new mod modClrScheme chgLayout modNotesTx">
        <pc:chgData name="Dave Glover (DEVELOPER RELATIONS)" userId="fc7c5a90-86aa-4465-976c-7ac5389836bc" providerId="ADAL" clId="{479AF60D-30D5-4B20-ADE8-E67DE8C7D871}" dt="2020-10-08T02:03:14.155" v="1807" actId="20577"/>
        <pc:sldMkLst>
          <pc:docMk/>
          <pc:sldMk cId="3109176549" sldId="2076138157"/>
        </pc:sldMkLst>
        <pc:spChg chg="add mod ord">
          <ac:chgData name="Dave Glover (DEVELOPER RELATIONS)" userId="fc7c5a90-86aa-4465-976c-7ac5389836bc" providerId="ADAL" clId="{479AF60D-30D5-4B20-ADE8-E67DE8C7D871}" dt="2020-10-06T23:53:17.981" v="756"/>
          <ac:spMkLst>
            <pc:docMk/>
            <pc:sldMk cId="3109176549" sldId="2076138157"/>
            <ac:spMk id="2" creationId="{85FB0B97-8FEE-4139-ADD1-EA9BCF571AE4}"/>
          </ac:spMkLst>
        </pc:spChg>
        <pc:spChg chg="add del mod ord">
          <ac:chgData name="Dave Glover (DEVELOPER RELATIONS)" userId="fc7c5a90-86aa-4465-976c-7ac5389836bc" providerId="ADAL" clId="{479AF60D-30D5-4B20-ADE8-E67DE8C7D871}" dt="2020-10-06T23:52:38.852" v="750"/>
          <ac:spMkLst>
            <pc:docMk/>
            <pc:sldMk cId="3109176549" sldId="2076138157"/>
            <ac:spMk id="3" creationId="{6586953E-10AE-46F2-AFC1-8D56CF01AA99}"/>
          </ac:spMkLst>
        </pc:spChg>
        <pc:spChg chg="add del mod">
          <ac:chgData name="Dave Glover (DEVELOPER RELATIONS)" userId="fc7c5a90-86aa-4465-976c-7ac5389836bc" providerId="ADAL" clId="{479AF60D-30D5-4B20-ADE8-E67DE8C7D871}" dt="2020-10-06T23:52:38.852" v="750"/>
          <ac:spMkLst>
            <pc:docMk/>
            <pc:sldMk cId="3109176549" sldId="2076138157"/>
            <ac:spMk id="4" creationId="{667AA0A9-D63F-4FB3-A864-95F9F872FAE6}"/>
          </ac:spMkLst>
        </pc:spChg>
        <pc:spChg chg="add mod">
          <ac:chgData name="Dave Glover (DEVELOPER RELATIONS)" userId="fc7c5a90-86aa-4465-976c-7ac5389836bc" providerId="ADAL" clId="{479AF60D-30D5-4B20-ADE8-E67DE8C7D871}" dt="2020-10-06T23:54:24.189" v="765" actId="1076"/>
          <ac:spMkLst>
            <pc:docMk/>
            <pc:sldMk cId="3109176549" sldId="2076138157"/>
            <ac:spMk id="5" creationId="{5343BE81-FD96-42FA-AC49-7BE21CC939C7}"/>
          </ac:spMkLst>
        </pc:spChg>
        <pc:spChg chg="add del mod">
          <ac:chgData name="Dave Glover (DEVELOPER RELATIONS)" userId="fc7c5a90-86aa-4465-976c-7ac5389836bc" providerId="ADAL" clId="{479AF60D-30D5-4B20-ADE8-E67DE8C7D871}" dt="2020-10-06T23:53:17.981" v="756"/>
          <ac:spMkLst>
            <pc:docMk/>
            <pc:sldMk cId="3109176549" sldId="2076138157"/>
            <ac:spMk id="6" creationId="{EBBE0BDC-DE00-4580-B0B7-830ED7836327}"/>
          </ac:spMkLst>
        </pc:spChg>
        <pc:spChg chg="add del mod">
          <ac:chgData name="Dave Glover (DEVELOPER RELATIONS)" userId="fc7c5a90-86aa-4465-976c-7ac5389836bc" providerId="ADAL" clId="{479AF60D-30D5-4B20-ADE8-E67DE8C7D871}" dt="2020-10-06T23:53:17.981" v="756"/>
          <ac:spMkLst>
            <pc:docMk/>
            <pc:sldMk cId="3109176549" sldId="2076138157"/>
            <ac:spMk id="7" creationId="{42F99916-1B4A-4823-BD70-B2BD71674E60}"/>
          </ac:spMkLst>
        </pc:spChg>
        <pc:picChg chg="add mod">
          <ac:chgData name="Dave Glover (DEVELOPER RELATIONS)" userId="fc7c5a90-86aa-4465-976c-7ac5389836bc" providerId="ADAL" clId="{479AF60D-30D5-4B20-ADE8-E67DE8C7D871}" dt="2020-10-06T23:54:20.917" v="764" actId="1076"/>
          <ac:picMkLst>
            <pc:docMk/>
            <pc:sldMk cId="3109176549" sldId="2076138157"/>
            <ac:picMk id="1026" creationId="{BBAAFFBA-4323-4106-87FF-C4B2E67153E5}"/>
          </ac:picMkLst>
        </pc:picChg>
      </pc:sldChg>
      <pc:sldChg chg="addSp modSp new mod">
        <pc:chgData name="Dave Glover (DEVELOPER RELATIONS)" userId="fc7c5a90-86aa-4465-976c-7ac5389836bc" providerId="ADAL" clId="{479AF60D-30D5-4B20-ADE8-E67DE8C7D871}" dt="2020-10-08T02:22:05.280" v="2259" actId="20577"/>
        <pc:sldMkLst>
          <pc:docMk/>
          <pc:sldMk cId="87110213" sldId="2076138158"/>
        </pc:sldMkLst>
        <pc:spChg chg="mod">
          <ac:chgData name="Dave Glover (DEVELOPER RELATIONS)" userId="fc7c5a90-86aa-4465-976c-7ac5389836bc" providerId="ADAL" clId="{479AF60D-30D5-4B20-ADE8-E67DE8C7D871}" dt="2020-10-08T02:19:46.889" v="2144" actId="20577"/>
          <ac:spMkLst>
            <pc:docMk/>
            <pc:sldMk cId="87110213" sldId="2076138158"/>
            <ac:spMk id="2" creationId="{43DBE473-9625-4FDE-986F-977F0221CAF4}"/>
          </ac:spMkLst>
        </pc:spChg>
        <pc:spChg chg="add mod">
          <ac:chgData name="Dave Glover (DEVELOPER RELATIONS)" userId="fc7c5a90-86aa-4465-976c-7ac5389836bc" providerId="ADAL" clId="{479AF60D-30D5-4B20-ADE8-E67DE8C7D871}" dt="2020-10-08T02:22:05.280" v="2259" actId="20577"/>
          <ac:spMkLst>
            <pc:docMk/>
            <pc:sldMk cId="87110213" sldId="2076138158"/>
            <ac:spMk id="4" creationId="{CBF3E221-B500-46C8-B6F9-73C1D64B208B}"/>
          </ac:spMkLst>
        </pc:spChg>
      </pc:sldChg>
      <pc:sldMasterChg chg="delSldLayout">
        <pc:chgData name="Dave Glover (DEVELOPER RELATIONS)" userId="fc7c5a90-86aa-4465-976c-7ac5389836bc" providerId="ADAL" clId="{479AF60D-30D5-4B20-ADE8-E67DE8C7D871}" dt="2020-10-07T04:51:50.817" v="867" actId="2696"/>
        <pc:sldMasterMkLst>
          <pc:docMk/>
          <pc:sldMasterMk cId="3588427678" sldId="2147485099"/>
        </pc:sldMasterMkLst>
        <pc:sldLayoutChg chg="del">
          <pc:chgData name="Dave Glover (DEVELOPER RELATIONS)" userId="fc7c5a90-86aa-4465-976c-7ac5389836bc" providerId="ADAL" clId="{479AF60D-30D5-4B20-ADE8-E67DE8C7D871}" dt="2020-10-07T04:38:46.705" v="821" actId="47"/>
          <pc:sldLayoutMkLst>
            <pc:docMk/>
            <pc:sldMasterMk cId="3588427678" sldId="2147485099"/>
            <pc:sldLayoutMk cId="1856344677" sldId="2147485108"/>
          </pc:sldLayoutMkLst>
        </pc:sldLayoutChg>
        <pc:sldLayoutChg chg="del">
          <pc:chgData name="Dave Glover (DEVELOPER RELATIONS)" userId="fc7c5a90-86aa-4465-976c-7ac5389836bc" providerId="ADAL" clId="{479AF60D-30D5-4B20-ADE8-E67DE8C7D871}" dt="2020-10-07T04:51:50.817" v="867" actId="2696"/>
          <pc:sldLayoutMkLst>
            <pc:docMk/>
            <pc:sldMasterMk cId="3588427678" sldId="2147485099"/>
            <pc:sldLayoutMk cId="1416469985" sldId="2147485109"/>
          </pc:sldLayoutMkLst>
        </pc:sldLayoutChg>
      </pc:sldMasterChg>
    </pc:docChg>
  </pc:docChgLst>
  <pc:docChgLst>
    <pc:chgData name="Dave Glover (DEVELOPER RELATIONS)" userId="fc7c5a90-86aa-4465-976c-7ac5389836bc" providerId="ADAL" clId="{1FF8AF0A-DE9F-425F-93E1-2CA1F0A2CE49}"/>
    <pc:docChg chg="addSld delSld modSld">
      <pc:chgData name="Dave Glover (DEVELOPER RELATIONS)" userId="fc7c5a90-86aa-4465-976c-7ac5389836bc" providerId="ADAL" clId="{1FF8AF0A-DE9F-425F-93E1-2CA1F0A2CE49}" dt="2020-10-05T23:13:32.950" v="1"/>
      <pc:docMkLst>
        <pc:docMk/>
      </pc:docMkLst>
      <pc:sldChg chg="del">
        <pc:chgData name="Dave Glover (DEVELOPER RELATIONS)" userId="fc7c5a90-86aa-4465-976c-7ac5389836bc" providerId="ADAL" clId="{1FF8AF0A-DE9F-425F-93E1-2CA1F0A2CE49}" dt="2020-10-05T23:13:30.208" v="0" actId="47"/>
        <pc:sldMkLst>
          <pc:docMk/>
          <pc:sldMk cId="0" sldId="294"/>
        </pc:sldMkLst>
      </pc:sldChg>
      <pc:sldChg chg="add">
        <pc:chgData name="Dave Glover (DEVELOPER RELATIONS)" userId="fc7c5a90-86aa-4465-976c-7ac5389836bc" providerId="ADAL" clId="{1FF8AF0A-DE9F-425F-93E1-2CA1F0A2CE49}" dt="2020-10-05T23:13:32.950" v="1"/>
        <pc:sldMkLst>
          <pc:docMk/>
          <pc:sldMk cId="2441613659" sldId="2076137124"/>
        </pc:sldMkLst>
      </pc:sldChg>
    </pc:docChg>
  </pc:docChgLst>
  <pc:docChgLst>
    <pc:chgData name="Dave Glover" userId="baf1cdae0a412c89" providerId="LiveId" clId="{DD951491-9CEB-47B9-BF44-3406341C1FF4}"/>
    <pc:docChg chg="undo redo custSel addSld delSld modSld sldOrd modNotesMaster">
      <pc:chgData name="Dave Glover" userId="baf1cdae0a412c89" providerId="LiveId" clId="{DD951491-9CEB-47B9-BF44-3406341C1FF4}" dt="2020-10-20T01:35:16.719" v="4837" actId="20577"/>
      <pc:docMkLst>
        <pc:docMk/>
      </pc:docMkLst>
      <pc:sldChg chg="modNotes modNotesTx">
        <pc:chgData name="Dave Glover" userId="baf1cdae0a412c89" providerId="LiveId" clId="{DD951491-9CEB-47B9-BF44-3406341C1FF4}" dt="2020-10-13T01:15:24.896" v="3721"/>
        <pc:sldMkLst>
          <pc:docMk/>
          <pc:sldMk cId="0" sldId="258"/>
        </pc:sldMkLst>
      </pc:sldChg>
      <pc:sldChg chg="modSp mod modNotes modNotesTx">
        <pc:chgData name="Dave Glover" userId="baf1cdae0a412c89" providerId="LiveId" clId="{DD951491-9CEB-47B9-BF44-3406341C1FF4}" dt="2020-10-13T09:49:21.112" v="4806" actId="20577"/>
        <pc:sldMkLst>
          <pc:docMk/>
          <pc:sldMk cId="0" sldId="260"/>
        </pc:sldMkLst>
        <pc:spChg chg="mod">
          <ac:chgData name="Dave Glover" userId="baf1cdae0a412c89" providerId="LiveId" clId="{DD951491-9CEB-47B9-BF44-3406341C1FF4}" dt="2020-10-13T09:48:42.463" v="4776" actId="1035"/>
          <ac:spMkLst>
            <pc:docMk/>
            <pc:sldMk cId="0" sldId="260"/>
            <ac:spMk id="2" creationId="{00000000-0000-0000-0000-000000000000}"/>
          </ac:spMkLst>
        </pc:spChg>
        <pc:spChg chg="mod">
          <ac:chgData name="Dave Glover" userId="baf1cdae0a412c89" providerId="LiveId" clId="{DD951491-9CEB-47B9-BF44-3406341C1FF4}" dt="2020-10-13T09:49:21.112" v="4806" actId="20577"/>
          <ac:spMkLst>
            <pc:docMk/>
            <pc:sldMk cId="0" sldId="260"/>
            <ac:spMk id="3" creationId="{00000000-0000-0000-0000-000000000000}"/>
          </ac:spMkLst>
        </pc:spChg>
      </pc:sldChg>
      <pc:sldChg chg="del">
        <pc:chgData name="Dave Glover" userId="baf1cdae0a412c89" providerId="LiveId" clId="{DD951491-9CEB-47B9-BF44-3406341C1FF4}" dt="2020-10-12T02:13:58.554" v="1352" actId="47"/>
        <pc:sldMkLst>
          <pc:docMk/>
          <pc:sldMk cId="0" sldId="262"/>
        </pc:sldMkLst>
      </pc:sldChg>
      <pc:sldChg chg="modSp mod modNotes modNotesTx">
        <pc:chgData name="Dave Glover" userId="baf1cdae0a412c89" providerId="LiveId" clId="{DD951491-9CEB-47B9-BF44-3406341C1FF4}" dt="2020-10-13T01:15:24.896" v="3721"/>
        <pc:sldMkLst>
          <pc:docMk/>
          <pc:sldMk cId="0" sldId="266"/>
        </pc:sldMkLst>
        <pc:spChg chg="mod">
          <ac:chgData name="Dave Glover" userId="baf1cdae0a412c89" providerId="LiveId" clId="{DD951491-9CEB-47B9-BF44-3406341C1FF4}" dt="2020-10-12T02:18:45.994" v="1454" actId="20577"/>
          <ac:spMkLst>
            <pc:docMk/>
            <pc:sldMk cId="0" sldId="266"/>
            <ac:spMk id="2" creationId="{00000000-0000-0000-0000-000000000000}"/>
          </ac:spMkLst>
        </pc:spChg>
        <pc:spChg chg="mod">
          <ac:chgData name="Dave Glover" userId="baf1cdae0a412c89" providerId="LiveId" clId="{DD951491-9CEB-47B9-BF44-3406341C1FF4}" dt="2020-10-12T22:18:07.413" v="3217" actId="20577"/>
          <ac:spMkLst>
            <pc:docMk/>
            <pc:sldMk cId="0" sldId="266"/>
            <ac:spMk id="3" creationId="{00000000-0000-0000-0000-000000000000}"/>
          </ac:spMkLst>
        </pc:spChg>
      </pc:sldChg>
      <pc:sldChg chg="addSp delSp modSp mod modNotes">
        <pc:chgData name="Dave Glover" userId="baf1cdae0a412c89" providerId="LiveId" clId="{DD951491-9CEB-47B9-BF44-3406341C1FF4}" dt="2020-10-13T01:15:24.896" v="3721"/>
        <pc:sldMkLst>
          <pc:docMk/>
          <pc:sldMk cId="0" sldId="280"/>
        </pc:sldMkLst>
        <pc:spChg chg="mod">
          <ac:chgData name="Dave Glover" userId="baf1cdae0a412c89" providerId="LiveId" clId="{DD951491-9CEB-47B9-BF44-3406341C1FF4}" dt="2020-10-12T02:17:18.507" v="1424" actId="20577"/>
          <ac:spMkLst>
            <pc:docMk/>
            <pc:sldMk cId="0" sldId="280"/>
            <ac:spMk id="3" creationId="{00000000-0000-0000-0000-000000000000}"/>
          </ac:spMkLst>
        </pc:spChg>
        <pc:spChg chg="add mod">
          <ac:chgData name="Dave Glover" userId="baf1cdae0a412c89" providerId="LiveId" clId="{DD951491-9CEB-47B9-BF44-3406341C1FF4}" dt="2020-10-12T02:17:45.058" v="1448" actId="1076"/>
          <ac:spMkLst>
            <pc:docMk/>
            <pc:sldMk cId="0" sldId="280"/>
            <ac:spMk id="5" creationId="{31D0B059-E575-4F3C-91FB-E827E7ACE0E2}"/>
          </ac:spMkLst>
        </pc:spChg>
        <pc:picChg chg="add del mod">
          <ac:chgData name="Dave Glover" userId="baf1cdae0a412c89" providerId="LiveId" clId="{DD951491-9CEB-47B9-BF44-3406341C1FF4}" dt="2020-10-12T02:15:28.821" v="1357" actId="478"/>
          <ac:picMkLst>
            <pc:docMk/>
            <pc:sldMk cId="0" sldId="280"/>
            <ac:picMk id="1026" creationId="{87226671-2FA7-44CC-844F-1FAE174930E1}"/>
          </ac:picMkLst>
        </pc:picChg>
        <pc:picChg chg="add mod">
          <ac:chgData name="Dave Glover" userId="baf1cdae0a412c89" providerId="LiveId" clId="{DD951491-9CEB-47B9-BF44-3406341C1FF4}" dt="2020-10-12T02:16:34.061" v="1388" actId="1076"/>
          <ac:picMkLst>
            <pc:docMk/>
            <pc:sldMk cId="0" sldId="280"/>
            <ac:picMk id="1028" creationId="{AABBD072-0C93-420E-9072-BE1B4898462A}"/>
          </ac:picMkLst>
        </pc:picChg>
      </pc:sldChg>
      <pc:sldChg chg="modSp del mod modShow">
        <pc:chgData name="Dave Glover" userId="baf1cdae0a412c89" providerId="LiveId" clId="{DD951491-9CEB-47B9-BF44-3406341C1FF4}" dt="2020-10-12T02:48:19.605" v="2035" actId="47"/>
        <pc:sldMkLst>
          <pc:docMk/>
          <pc:sldMk cId="0" sldId="284"/>
        </pc:sldMkLst>
        <pc:spChg chg="mod">
          <ac:chgData name="Dave Glover" userId="baf1cdae0a412c89" providerId="LiveId" clId="{DD951491-9CEB-47B9-BF44-3406341C1FF4}" dt="2020-10-12T02:27:18.197" v="1743" actId="6549"/>
          <ac:spMkLst>
            <pc:docMk/>
            <pc:sldMk cId="0" sldId="284"/>
            <ac:spMk id="2" creationId="{00000000-0000-0000-0000-000000000000}"/>
          </ac:spMkLst>
        </pc:spChg>
      </pc:sldChg>
      <pc:sldChg chg="del">
        <pc:chgData name="Dave Glover" userId="baf1cdae0a412c89" providerId="LiveId" clId="{DD951491-9CEB-47B9-BF44-3406341C1FF4}" dt="2020-10-12T02:26:17.925" v="1731" actId="47"/>
        <pc:sldMkLst>
          <pc:docMk/>
          <pc:sldMk cId="0" sldId="290"/>
        </pc:sldMkLst>
      </pc:sldChg>
      <pc:sldChg chg="addSp delSp modSp mod modAnim modShow modNotes">
        <pc:chgData name="Dave Glover" userId="baf1cdae0a412c89" providerId="LiveId" clId="{DD951491-9CEB-47B9-BF44-3406341C1FF4}" dt="2020-10-13T01:15:24.896" v="3721"/>
        <pc:sldMkLst>
          <pc:docMk/>
          <pc:sldMk cId="0" sldId="294"/>
        </pc:sldMkLst>
        <pc:spChg chg="mod">
          <ac:chgData name="Dave Glover" userId="baf1cdae0a412c89" providerId="LiveId" clId="{DD951491-9CEB-47B9-BF44-3406341C1FF4}" dt="2020-10-12T02:34:28.520" v="1805" actId="1076"/>
          <ac:spMkLst>
            <pc:docMk/>
            <pc:sldMk cId="0" sldId="294"/>
            <ac:spMk id="2" creationId="{00000000-0000-0000-0000-000000000000}"/>
          </ac:spMkLst>
        </pc:spChg>
        <pc:spChg chg="add del">
          <ac:chgData name="Dave Glover" userId="baf1cdae0a412c89" providerId="LiveId" clId="{DD951491-9CEB-47B9-BF44-3406341C1FF4}" dt="2020-10-12T02:33:30.395" v="1790"/>
          <ac:spMkLst>
            <pc:docMk/>
            <pc:sldMk cId="0" sldId="294"/>
            <ac:spMk id="7" creationId="{3066CC4A-15A7-44FD-89D1-7002580D1B76}"/>
          </ac:spMkLst>
        </pc:spChg>
        <pc:spChg chg="add del">
          <ac:chgData name="Dave Glover" userId="baf1cdae0a412c89" providerId="LiveId" clId="{DD951491-9CEB-47B9-BF44-3406341C1FF4}" dt="2020-10-12T02:33:35.817" v="1794"/>
          <ac:spMkLst>
            <pc:docMk/>
            <pc:sldMk cId="0" sldId="294"/>
            <ac:spMk id="9" creationId="{A6DB9E47-E92B-4C42-8D50-B0A5D97193E8}"/>
          </ac:spMkLst>
        </pc:spChg>
        <pc:spChg chg="add del">
          <ac:chgData name="Dave Glover" userId="baf1cdae0a412c89" providerId="LiveId" clId="{DD951491-9CEB-47B9-BF44-3406341C1FF4}" dt="2020-10-12T02:33:49.467" v="1796"/>
          <ac:spMkLst>
            <pc:docMk/>
            <pc:sldMk cId="0" sldId="294"/>
            <ac:spMk id="11" creationId="{EDA4D9F5-0C7D-43C5-BE88-F00ACCA1F28C}"/>
          </ac:spMkLst>
        </pc:spChg>
        <pc:spChg chg="add del">
          <ac:chgData name="Dave Glover" userId="baf1cdae0a412c89" providerId="LiveId" clId="{DD951491-9CEB-47B9-BF44-3406341C1FF4}" dt="2020-10-12T02:33:50.993" v="1798"/>
          <ac:spMkLst>
            <pc:docMk/>
            <pc:sldMk cId="0" sldId="294"/>
            <ac:spMk id="12" creationId="{A624C209-4EB3-4B8E-8DD3-A91CA56F8E4F}"/>
          </ac:spMkLst>
        </pc:spChg>
        <pc:picChg chg="mod">
          <ac:chgData name="Dave Glover" userId="baf1cdae0a412c89" providerId="LiveId" clId="{DD951491-9CEB-47B9-BF44-3406341C1FF4}" dt="2020-10-12T02:35:20.402" v="1818" actId="1076"/>
          <ac:picMkLst>
            <pc:docMk/>
            <pc:sldMk cId="0" sldId="294"/>
            <ac:picMk id="6" creationId="{D75AE382-3CD6-44B3-A564-85DA83A7BDC8}"/>
          </ac:picMkLst>
        </pc:picChg>
        <pc:picChg chg="mod">
          <ac:chgData name="Dave Glover" userId="baf1cdae0a412c89" providerId="LiveId" clId="{DD951491-9CEB-47B9-BF44-3406341C1FF4}" dt="2020-10-12T02:35:46.628" v="1821" actId="554"/>
          <ac:picMkLst>
            <pc:docMk/>
            <pc:sldMk cId="0" sldId="294"/>
            <ac:picMk id="8" creationId="{F1F8CB4A-D3D0-4C65-85B8-AD21379C262B}"/>
          </ac:picMkLst>
        </pc:picChg>
        <pc:picChg chg="mod">
          <ac:chgData name="Dave Glover" userId="baf1cdae0a412c89" providerId="LiveId" clId="{DD951491-9CEB-47B9-BF44-3406341C1FF4}" dt="2020-10-12T02:35:46.628" v="1821" actId="554"/>
          <ac:picMkLst>
            <pc:docMk/>
            <pc:sldMk cId="0" sldId="294"/>
            <ac:picMk id="10" creationId="{7BA40DBB-33FE-481B-8B2F-1CDBBD325B72}"/>
          </ac:picMkLst>
        </pc:picChg>
        <pc:picChg chg="add del">
          <ac:chgData name="Dave Glover" userId="baf1cdae0a412c89" providerId="LiveId" clId="{DD951491-9CEB-47B9-BF44-3406341C1FF4}" dt="2020-10-12T02:33:53.600" v="1800"/>
          <ac:picMkLst>
            <pc:docMk/>
            <pc:sldMk cId="0" sldId="294"/>
            <ac:picMk id="13" creationId="{3D0A1B96-AE49-4BB6-837D-E09220FF4EE0}"/>
          </ac:picMkLst>
        </pc:picChg>
        <pc:picChg chg="add mod">
          <ac:chgData name="Dave Glover" userId="baf1cdae0a412c89" providerId="LiveId" clId="{DD951491-9CEB-47B9-BF44-3406341C1FF4}" dt="2020-10-12T02:35:46.628" v="1821" actId="554"/>
          <ac:picMkLst>
            <pc:docMk/>
            <pc:sldMk cId="0" sldId="294"/>
            <ac:picMk id="2058" creationId="{1B01BB22-0DD9-4BB7-8A1A-1465F69FE47E}"/>
          </ac:picMkLst>
        </pc:picChg>
      </pc:sldChg>
      <pc:sldChg chg="del">
        <pc:chgData name="Dave Glover" userId="baf1cdae0a412c89" providerId="LiveId" clId="{DD951491-9CEB-47B9-BF44-3406341C1FF4}" dt="2020-10-12T02:26:17.925" v="1731" actId="47"/>
        <pc:sldMkLst>
          <pc:docMk/>
          <pc:sldMk cId="0" sldId="312"/>
        </pc:sldMkLst>
      </pc:sldChg>
      <pc:sldChg chg="modSp mod modNotes modNotesTx">
        <pc:chgData name="Dave Glover" userId="baf1cdae0a412c89" providerId="LiveId" clId="{DD951491-9CEB-47B9-BF44-3406341C1FF4}" dt="2020-10-13T09:41:27.887" v="4426" actId="20577"/>
        <pc:sldMkLst>
          <pc:docMk/>
          <pc:sldMk cId="0" sldId="328"/>
        </pc:sldMkLst>
        <pc:spChg chg="mod">
          <ac:chgData name="Dave Glover" userId="baf1cdae0a412c89" providerId="LiveId" clId="{DD951491-9CEB-47B9-BF44-3406341C1FF4}" dt="2020-10-13T09:41:27.887" v="4426" actId="20577"/>
          <ac:spMkLst>
            <pc:docMk/>
            <pc:sldMk cId="0" sldId="328"/>
            <ac:spMk id="3" creationId="{00000000-0000-0000-0000-000000000000}"/>
          </ac:spMkLst>
        </pc:spChg>
      </pc:sldChg>
      <pc:sldChg chg="del">
        <pc:chgData name="Dave Glover" userId="baf1cdae0a412c89" providerId="LiveId" clId="{DD951491-9CEB-47B9-BF44-3406341C1FF4}" dt="2020-10-12T02:26:17.925" v="1731" actId="47"/>
        <pc:sldMkLst>
          <pc:docMk/>
          <pc:sldMk cId="0" sldId="336"/>
        </pc:sldMkLst>
      </pc:sldChg>
      <pc:sldChg chg="modNotes modNotesTx">
        <pc:chgData name="Dave Glover" userId="baf1cdae0a412c89" providerId="LiveId" clId="{DD951491-9CEB-47B9-BF44-3406341C1FF4}" dt="2020-10-13T01:15:24.896" v="3721"/>
        <pc:sldMkLst>
          <pc:docMk/>
          <pc:sldMk cId="0" sldId="352"/>
        </pc:sldMkLst>
      </pc:sldChg>
      <pc:sldChg chg="addSp delSp modSp mod modAnim modNotes">
        <pc:chgData name="Dave Glover" userId="baf1cdae0a412c89" providerId="LiveId" clId="{DD951491-9CEB-47B9-BF44-3406341C1FF4}" dt="2020-10-13T01:15:24.896" v="3721"/>
        <pc:sldMkLst>
          <pc:docMk/>
          <pc:sldMk cId="0" sldId="368"/>
        </pc:sldMkLst>
        <pc:spChg chg="add del mod">
          <ac:chgData name="Dave Glover" userId="baf1cdae0a412c89" providerId="LiveId" clId="{DD951491-9CEB-47B9-BF44-3406341C1FF4}" dt="2020-10-12T01:55:24.251" v="1055"/>
          <ac:spMkLst>
            <pc:docMk/>
            <pc:sldMk cId="0" sldId="368"/>
            <ac:spMk id="6" creationId="{83037A4D-6EA6-489C-896D-6DC07521CEA6}"/>
          </ac:spMkLst>
        </pc:spChg>
        <pc:spChg chg="add del mod">
          <ac:chgData name="Dave Glover" userId="baf1cdae0a412c89" providerId="LiveId" clId="{DD951491-9CEB-47B9-BF44-3406341C1FF4}" dt="2020-10-12T01:55:24.251" v="1055"/>
          <ac:spMkLst>
            <pc:docMk/>
            <pc:sldMk cId="0" sldId="368"/>
            <ac:spMk id="7" creationId="{A05465FD-2897-4848-A86B-4571D1284CA7}"/>
          </ac:spMkLst>
        </pc:spChg>
        <pc:spChg chg="add del mod">
          <ac:chgData name="Dave Glover" userId="baf1cdae0a412c89" providerId="LiveId" clId="{DD951491-9CEB-47B9-BF44-3406341C1FF4}" dt="2020-10-12T01:55:24.251" v="1055"/>
          <ac:spMkLst>
            <pc:docMk/>
            <pc:sldMk cId="0" sldId="368"/>
            <ac:spMk id="8" creationId="{2E07ED4E-ABC9-4B2D-8082-AE11B3A581F5}"/>
          </ac:spMkLst>
        </pc:spChg>
        <pc:spChg chg="add del mod">
          <ac:chgData name="Dave Glover" userId="baf1cdae0a412c89" providerId="LiveId" clId="{DD951491-9CEB-47B9-BF44-3406341C1FF4}" dt="2020-10-12T01:55:24.251" v="1055"/>
          <ac:spMkLst>
            <pc:docMk/>
            <pc:sldMk cId="0" sldId="368"/>
            <ac:spMk id="9" creationId="{6312658D-CC56-4A72-B63A-B6BDF4D8B452}"/>
          </ac:spMkLst>
        </pc:spChg>
        <pc:spChg chg="add del mod">
          <ac:chgData name="Dave Glover" userId="baf1cdae0a412c89" providerId="LiveId" clId="{DD951491-9CEB-47B9-BF44-3406341C1FF4}" dt="2020-10-12T01:55:24.251" v="1055"/>
          <ac:spMkLst>
            <pc:docMk/>
            <pc:sldMk cId="0" sldId="368"/>
            <ac:spMk id="10" creationId="{7A37635A-9618-49DD-B38F-5D129579F2E3}"/>
          </ac:spMkLst>
        </pc:spChg>
        <pc:spChg chg="add del mod">
          <ac:chgData name="Dave Glover" userId="baf1cdae0a412c89" providerId="LiveId" clId="{DD951491-9CEB-47B9-BF44-3406341C1FF4}" dt="2020-10-12T01:55:24.251" v="1055"/>
          <ac:spMkLst>
            <pc:docMk/>
            <pc:sldMk cId="0" sldId="368"/>
            <ac:spMk id="11" creationId="{D939C654-8EC9-4269-9543-08990563902D}"/>
          </ac:spMkLst>
        </pc:spChg>
        <pc:spChg chg="add del mod">
          <ac:chgData name="Dave Glover" userId="baf1cdae0a412c89" providerId="LiveId" clId="{DD951491-9CEB-47B9-BF44-3406341C1FF4}" dt="2020-10-12T01:55:24.251" v="1055"/>
          <ac:spMkLst>
            <pc:docMk/>
            <pc:sldMk cId="0" sldId="368"/>
            <ac:spMk id="12" creationId="{1DE9E776-E904-483E-AB23-0FE776D9351A}"/>
          </ac:spMkLst>
        </pc:spChg>
        <pc:spChg chg="add del mod">
          <ac:chgData name="Dave Glover" userId="baf1cdae0a412c89" providerId="LiveId" clId="{DD951491-9CEB-47B9-BF44-3406341C1FF4}" dt="2020-10-12T01:55:24.251" v="1055"/>
          <ac:spMkLst>
            <pc:docMk/>
            <pc:sldMk cId="0" sldId="368"/>
            <ac:spMk id="13" creationId="{4A5A120F-5CCF-4570-A07A-D3AC310DEFF8}"/>
          </ac:spMkLst>
        </pc:spChg>
        <pc:spChg chg="add del mod">
          <ac:chgData name="Dave Glover" userId="baf1cdae0a412c89" providerId="LiveId" clId="{DD951491-9CEB-47B9-BF44-3406341C1FF4}" dt="2020-10-12T01:55:24.251" v="1055"/>
          <ac:spMkLst>
            <pc:docMk/>
            <pc:sldMk cId="0" sldId="368"/>
            <ac:spMk id="14" creationId="{C7E7795B-0710-4443-96D4-BB06FB912FAF}"/>
          </ac:spMkLst>
        </pc:spChg>
        <pc:spChg chg="add del mod">
          <ac:chgData name="Dave Glover" userId="baf1cdae0a412c89" providerId="LiveId" clId="{DD951491-9CEB-47B9-BF44-3406341C1FF4}" dt="2020-10-12T01:55:24.251" v="1055"/>
          <ac:spMkLst>
            <pc:docMk/>
            <pc:sldMk cId="0" sldId="368"/>
            <ac:spMk id="17" creationId="{D37A8966-4B30-4280-B42D-02273592CBBD}"/>
          </ac:spMkLst>
        </pc:spChg>
        <pc:spChg chg="add del mod">
          <ac:chgData name="Dave Glover" userId="baf1cdae0a412c89" providerId="LiveId" clId="{DD951491-9CEB-47B9-BF44-3406341C1FF4}" dt="2020-10-12T01:55:24.251" v="1055"/>
          <ac:spMkLst>
            <pc:docMk/>
            <pc:sldMk cId="0" sldId="368"/>
            <ac:spMk id="18" creationId="{3AC8B513-54BF-4C38-A53D-9415F9441E5B}"/>
          </ac:spMkLst>
        </pc:spChg>
        <pc:spChg chg="add del mod">
          <ac:chgData name="Dave Glover" userId="baf1cdae0a412c89" providerId="LiveId" clId="{DD951491-9CEB-47B9-BF44-3406341C1FF4}" dt="2020-10-12T01:55:24.251" v="1055"/>
          <ac:spMkLst>
            <pc:docMk/>
            <pc:sldMk cId="0" sldId="368"/>
            <ac:spMk id="19" creationId="{C7A08FC5-6922-4B7C-A842-0EB299CC0AF2}"/>
          </ac:spMkLst>
        </pc:spChg>
        <pc:spChg chg="add del mod">
          <ac:chgData name="Dave Glover" userId="baf1cdae0a412c89" providerId="LiveId" clId="{DD951491-9CEB-47B9-BF44-3406341C1FF4}" dt="2020-10-12T01:55:24.251" v="1055"/>
          <ac:spMkLst>
            <pc:docMk/>
            <pc:sldMk cId="0" sldId="368"/>
            <ac:spMk id="20" creationId="{9219ACAD-A5FA-4D21-B380-30BBB0811689}"/>
          </ac:spMkLst>
        </pc:spChg>
        <pc:spChg chg="add del mod">
          <ac:chgData name="Dave Glover" userId="baf1cdae0a412c89" providerId="LiveId" clId="{DD951491-9CEB-47B9-BF44-3406341C1FF4}" dt="2020-10-12T01:55:24.251" v="1055"/>
          <ac:spMkLst>
            <pc:docMk/>
            <pc:sldMk cId="0" sldId="368"/>
            <ac:spMk id="21" creationId="{C84D9450-21CE-4BE7-9A38-C4DC6F05AA6B}"/>
          </ac:spMkLst>
        </pc:spChg>
        <pc:spChg chg="add del mod">
          <ac:chgData name="Dave Glover" userId="baf1cdae0a412c89" providerId="LiveId" clId="{DD951491-9CEB-47B9-BF44-3406341C1FF4}" dt="2020-10-12T01:55:24.251" v="1055"/>
          <ac:spMkLst>
            <pc:docMk/>
            <pc:sldMk cId="0" sldId="368"/>
            <ac:spMk id="22" creationId="{9BB3DEF1-2862-4F3B-8681-8523B1073211}"/>
          </ac:spMkLst>
        </pc:spChg>
        <pc:spChg chg="add del mod">
          <ac:chgData name="Dave Glover" userId="baf1cdae0a412c89" providerId="LiveId" clId="{DD951491-9CEB-47B9-BF44-3406341C1FF4}" dt="2020-10-12T01:55:24.251" v="1055"/>
          <ac:spMkLst>
            <pc:docMk/>
            <pc:sldMk cId="0" sldId="368"/>
            <ac:spMk id="23" creationId="{7B385B4D-61CC-4992-A0AF-0389753F633B}"/>
          </ac:spMkLst>
        </pc:spChg>
        <pc:spChg chg="add del mod">
          <ac:chgData name="Dave Glover" userId="baf1cdae0a412c89" providerId="LiveId" clId="{DD951491-9CEB-47B9-BF44-3406341C1FF4}" dt="2020-10-12T01:55:24.251" v="1055"/>
          <ac:spMkLst>
            <pc:docMk/>
            <pc:sldMk cId="0" sldId="368"/>
            <ac:spMk id="24" creationId="{C48F6E98-6222-4DDD-B753-4D1575A812A3}"/>
          </ac:spMkLst>
        </pc:spChg>
        <pc:spChg chg="add del mod">
          <ac:chgData name="Dave Glover" userId="baf1cdae0a412c89" providerId="LiveId" clId="{DD951491-9CEB-47B9-BF44-3406341C1FF4}" dt="2020-10-12T01:55:50.157" v="1059"/>
          <ac:spMkLst>
            <pc:docMk/>
            <pc:sldMk cId="0" sldId="368"/>
            <ac:spMk id="30" creationId="{16BD4522-163E-42D9-82CE-6343456DAB3E}"/>
          </ac:spMkLst>
        </pc:spChg>
        <pc:spChg chg="add del mod">
          <ac:chgData name="Dave Glover" userId="baf1cdae0a412c89" providerId="LiveId" clId="{DD951491-9CEB-47B9-BF44-3406341C1FF4}" dt="2020-10-12T01:55:50.157" v="1059"/>
          <ac:spMkLst>
            <pc:docMk/>
            <pc:sldMk cId="0" sldId="368"/>
            <ac:spMk id="31" creationId="{9C7799D5-4954-47C0-AAEA-F923D537D4E9}"/>
          </ac:spMkLst>
        </pc:spChg>
        <pc:spChg chg="add del mod">
          <ac:chgData name="Dave Glover" userId="baf1cdae0a412c89" providerId="LiveId" clId="{DD951491-9CEB-47B9-BF44-3406341C1FF4}" dt="2020-10-12T01:55:50.157" v="1059"/>
          <ac:spMkLst>
            <pc:docMk/>
            <pc:sldMk cId="0" sldId="368"/>
            <ac:spMk id="32" creationId="{7A3D3C95-12FB-4A65-93AB-B1D6E89F79D1}"/>
          </ac:spMkLst>
        </pc:spChg>
        <pc:spChg chg="add del mod">
          <ac:chgData name="Dave Glover" userId="baf1cdae0a412c89" providerId="LiveId" clId="{DD951491-9CEB-47B9-BF44-3406341C1FF4}" dt="2020-10-12T01:55:50.157" v="1059"/>
          <ac:spMkLst>
            <pc:docMk/>
            <pc:sldMk cId="0" sldId="368"/>
            <ac:spMk id="33" creationId="{5D825403-D4C3-4E90-807D-CBBB5D00B8C0}"/>
          </ac:spMkLst>
        </pc:spChg>
        <pc:spChg chg="add del mod">
          <ac:chgData name="Dave Glover" userId="baf1cdae0a412c89" providerId="LiveId" clId="{DD951491-9CEB-47B9-BF44-3406341C1FF4}" dt="2020-10-12T01:55:50.157" v="1059"/>
          <ac:spMkLst>
            <pc:docMk/>
            <pc:sldMk cId="0" sldId="368"/>
            <ac:spMk id="34" creationId="{19DB57DD-1F4F-47F4-82F9-D77851BEC116}"/>
          </ac:spMkLst>
        </pc:spChg>
        <pc:spChg chg="add del mod">
          <ac:chgData name="Dave Glover" userId="baf1cdae0a412c89" providerId="LiveId" clId="{DD951491-9CEB-47B9-BF44-3406341C1FF4}" dt="2020-10-12T01:55:50.157" v="1059"/>
          <ac:spMkLst>
            <pc:docMk/>
            <pc:sldMk cId="0" sldId="368"/>
            <ac:spMk id="35" creationId="{58FDAD18-7C07-42E6-B7CB-1237F2CBFC64}"/>
          </ac:spMkLst>
        </pc:spChg>
        <pc:spChg chg="add del mod">
          <ac:chgData name="Dave Glover" userId="baf1cdae0a412c89" providerId="LiveId" clId="{DD951491-9CEB-47B9-BF44-3406341C1FF4}" dt="2020-10-12T01:55:50.157" v="1059"/>
          <ac:spMkLst>
            <pc:docMk/>
            <pc:sldMk cId="0" sldId="368"/>
            <ac:spMk id="36" creationId="{D25E509D-69CD-4459-A600-49640C8D0324}"/>
          </ac:spMkLst>
        </pc:spChg>
        <pc:spChg chg="add del mod">
          <ac:chgData name="Dave Glover" userId="baf1cdae0a412c89" providerId="LiveId" clId="{DD951491-9CEB-47B9-BF44-3406341C1FF4}" dt="2020-10-12T01:55:50.157" v="1059"/>
          <ac:spMkLst>
            <pc:docMk/>
            <pc:sldMk cId="0" sldId="368"/>
            <ac:spMk id="37" creationId="{9F6C3728-F489-4F07-BCC6-4EA84917CA74}"/>
          </ac:spMkLst>
        </pc:spChg>
        <pc:spChg chg="add del mod">
          <ac:chgData name="Dave Glover" userId="baf1cdae0a412c89" providerId="LiveId" clId="{DD951491-9CEB-47B9-BF44-3406341C1FF4}" dt="2020-10-12T01:55:50.157" v="1059"/>
          <ac:spMkLst>
            <pc:docMk/>
            <pc:sldMk cId="0" sldId="368"/>
            <ac:spMk id="38" creationId="{6882ECA8-C11A-48E0-B76F-326CFEBEC313}"/>
          </ac:spMkLst>
        </pc:spChg>
        <pc:spChg chg="add del mod">
          <ac:chgData name="Dave Glover" userId="baf1cdae0a412c89" providerId="LiveId" clId="{DD951491-9CEB-47B9-BF44-3406341C1FF4}" dt="2020-10-12T01:55:50.157" v="1059"/>
          <ac:spMkLst>
            <pc:docMk/>
            <pc:sldMk cId="0" sldId="368"/>
            <ac:spMk id="41" creationId="{68DEDF1E-92E3-41B8-A004-F544B90CBD53}"/>
          </ac:spMkLst>
        </pc:spChg>
        <pc:spChg chg="add del mod">
          <ac:chgData name="Dave Glover" userId="baf1cdae0a412c89" providerId="LiveId" clId="{DD951491-9CEB-47B9-BF44-3406341C1FF4}" dt="2020-10-12T01:55:50.157" v="1059"/>
          <ac:spMkLst>
            <pc:docMk/>
            <pc:sldMk cId="0" sldId="368"/>
            <ac:spMk id="42" creationId="{CFA57707-AB1B-40B2-9B0E-64EF5BE40779}"/>
          </ac:spMkLst>
        </pc:spChg>
        <pc:spChg chg="add del mod">
          <ac:chgData name="Dave Glover" userId="baf1cdae0a412c89" providerId="LiveId" clId="{DD951491-9CEB-47B9-BF44-3406341C1FF4}" dt="2020-10-12T01:55:50.157" v="1059"/>
          <ac:spMkLst>
            <pc:docMk/>
            <pc:sldMk cId="0" sldId="368"/>
            <ac:spMk id="43" creationId="{D171FC3A-D713-4E10-A356-AB3726A33404}"/>
          </ac:spMkLst>
        </pc:spChg>
        <pc:spChg chg="add del mod">
          <ac:chgData name="Dave Glover" userId="baf1cdae0a412c89" providerId="LiveId" clId="{DD951491-9CEB-47B9-BF44-3406341C1FF4}" dt="2020-10-12T01:55:50.157" v="1059"/>
          <ac:spMkLst>
            <pc:docMk/>
            <pc:sldMk cId="0" sldId="368"/>
            <ac:spMk id="44" creationId="{4AB3A3B0-5658-49A9-9D40-0835278D1010}"/>
          </ac:spMkLst>
        </pc:spChg>
        <pc:spChg chg="add del mod">
          <ac:chgData name="Dave Glover" userId="baf1cdae0a412c89" providerId="LiveId" clId="{DD951491-9CEB-47B9-BF44-3406341C1FF4}" dt="2020-10-12T01:55:50.157" v="1059"/>
          <ac:spMkLst>
            <pc:docMk/>
            <pc:sldMk cId="0" sldId="368"/>
            <ac:spMk id="45" creationId="{519F7837-4977-46C8-8C66-B06296F3A5DC}"/>
          </ac:spMkLst>
        </pc:spChg>
        <pc:spChg chg="add del mod">
          <ac:chgData name="Dave Glover" userId="baf1cdae0a412c89" providerId="LiveId" clId="{DD951491-9CEB-47B9-BF44-3406341C1FF4}" dt="2020-10-12T01:55:50.157" v="1059"/>
          <ac:spMkLst>
            <pc:docMk/>
            <pc:sldMk cId="0" sldId="368"/>
            <ac:spMk id="46" creationId="{019AFCBD-8FFA-49B4-B43A-3E648198CDE2}"/>
          </ac:spMkLst>
        </pc:spChg>
        <pc:spChg chg="add del mod">
          <ac:chgData name="Dave Glover" userId="baf1cdae0a412c89" providerId="LiveId" clId="{DD951491-9CEB-47B9-BF44-3406341C1FF4}" dt="2020-10-12T01:55:50.157" v="1059"/>
          <ac:spMkLst>
            <pc:docMk/>
            <pc:sldMk cId="0" sldId="368"/>
            <ac:spMk id="47" creationId="{5D1783DE-DD2F-4D8D-BD6B-480016AA09EB}"/>
          </ac:spMkLst>
        </pc:spChg>
        <pc:spChg chg="add del mod">
          <ac:chgData name="Dave Glover" userId="baf1cdae0a412c89" providerId="LiveId" clId="{DD951491-9CEB-47B9-BF44-3406341C1FF4}" dt="2020-10-12T01:55:50.157" v="1059"/>
          <ac:spMkLst>
            <pc:docMk/>
            <pc:sldMk cId="0" sldId="368"/>
            <ac:spMk id="48" creationId="{B44B0A98-7B62-49D8-9878-7F7145121389}"/>
          </ac:spMkLst>
        </pc:spChg>
        <pc:spChg chg="add mod">
          <ac:chgData name="Dave Glover" userId="baf1cdae0a412c89" providerId="LiveId" clId="{DD951491-9CEB-47B9-BF44-3406341C1FF4}" dt="2020-10-12T02:10:11.459" v="1305" actId="1076"/>
          <ac:spMkLst>
            <pc:docMk/>
            <pc:sldMk cId="0" sldId="368"/>
            <ac:spMk id="53" creationId="{ADF0BEC4-2BFB-4572-B0BF-7FC33A5DEB1A}"/>
          </ac:spMkLst>
        </pc:spChg>
        <pc:spChg chg="add mod">
          <ac:chgData name="Dave Glover" userId="baf1cdae0a412c89" providerId="LiveId" clId="{DD951491-9CEB-47B9-BF44-3406341C1FF4}" dt="2020-10-12T02:10:11.459" v="1305" actId="1076"/>
          <ac:spMkLst>
            <pc:docMk/>
            <pc:sldMk cId="0" sldId="368"/>
            <ac:spMk id="54" creationId="{27051467-EC95-4AAC-9E07-83374AAB5FDF}"/>
          </ac:spMkLst>
        </pc:spChg>
        <pc:spChg chg="add mod">
          <ac:chgData name="Dave Glover" userId="baf1cdae0a412c89" providerId="LiveId" clId="{DD951491-9CEB-47B9-BF44-3406341C1FF4}" dt="2020-10-12T02:10:11.459" v="1305" actId="1076"/>
          <ac:spMkLst>
            <pc:docMk/>
            <pc:sldMk cId="0" sldId="368"/>
            <ac:spMk id="55" creationId="{737AA393-4C77-4814-B97F-4F146C413A7A}"/>
          </ac:spMkLst>
        </pc:spChg>
        <pc:spChg chg="add mod">
          <ac:chgData name="Dave Glover" userId="baf1cdae0a412c89" providerId="LiveId" clId="{DD951491-9CEB-47B9-BF44-3406341C1FF4}" dt="2020-10-12T02:10:11.459" v="1305" actId="1076"/>
          <ac:spMkLst>
            <pc:docMk/>
            <pc:sldMk cId="0" sldId="368"/>
            <ac:spMk id="56" creationId="{41316905-DD2C-479F-B9CC-56056A82D481}"/>
          </ac:spMkLst>
        </pc:spChg>
        <pc:spChg chg="add mod">
          <ac:chgData name="Dave Glover" userId="baf1cdae0a412c89" providerId="LiveId" clId="{DD951491-9CEB-47B9-BF44-3406341C1FF4}" dt="2020-10-12T02:10:11.459" v="1305" actId="1076"/>
          <ac:spMkLst>
            <pc:docMk/>
            <pc:sldMk cId="0" sldId="368"/>
            <ac:spMk id="57" creationId="{5C6BCCB6-5D07-4A6E-BEE9-949F31FD66EE}"/>
          </ac:spMkLst>
        </pc:spChg>
        <pc:spChg chg="add mod">
          <ac:chgData name="Dave Glover" userId="baf1cdae0a412c89" providerId="LiveId" clId="{DD951491-9CEB-47B9-BF44-3406341C1FF4}" dt="2020-10-12T02:10:11.459" v="1305" actId="1076"/>
          <ac:spMkLst>
            <pc:docMk/>
            <pc:sldMk cId="0" sldId="368"/>
            <ac:spMk id="58" creationId="{F6034658-F5E1-4F46-A761-8D21A81F28A0}"/>
          </ac:spMkLst>
        </pc:spChg>
        <pc:spChg chg="add mod">
          <ac:chgData name="Dave Glover" userId="baf1cdae0a412c89" providerId="LiveId" clId="{DD951491-9CEB-47B9-BF44-3406341C1FF4}" dt="2020-10-12T02:10:11.459" v="1305" actId="1076"/>
          <ac:spMkLst>
            <pc:docMk/>
            <pc:sldMk cId="0" sldId="368"/>
            <ac:spMk id="59" creationId="{56BE4C6A-2BB0-479B-88D2-5FC9DE2F02B2}"/>
          </ac:spMkLst>
        </pc:spChg>
        <pc:spChg chg="add mod">
          <ac:chgData name="Dave Glover" userId="baf1cdae0a412c89" providerId="LiveId" clId="{DD951491-9CEB-47B9-BF44-3406341C1FF4}" dt="2020-10-12T02:10:11.459" v="1305" actId="1076"/>
          <ac:spMkLst>
            <pc:docMk/>
            <pc:sldMk cId="0" sldId="368"/>
            <ac:spMk id="60" creationId="{1A6EA84A-C65E-4C59-933C-39EBFDAB6AE3}"/>
          </ac:spMkLst>
        </pc:spChg>
        <pc:spChg chg="add mod">
          <ac:chgData name="Dave Glover" userId="baf1cdae0a412c89" providerId="LiveId" clId="{DD951491-9CEB-47B9-BF44-3406341C1FF4}" dt="2020-10-12T02:10:11.459" v="1305" actId="1076"/>
          <ac:spMkLst>
            <pc:docMk/>
            <pc:sldMk cId="0" sldId="368"/>
            <ac:spMk id="61" creationId="{E12402ED-3CA0-496F-88F7-1C4DA4073AAF}"/>
          </ac:spMkLst>
        </pc:spChg>
        <pc:spChg chg="add mod">
          <ac:chgData name="Dave Glover" userId="baf1cdae0a412c89" providerId="LiveId" clId="{DD951491-9CEB-47B9-BF44-3406341C1FF4}" dt="2020-10-12T02:10:11.459" v="1305" actId="1076"/>
          <ac:spMkLst>
            <pc:docMk/>
            <pc:sldMk cId="0" sldId="368"/>
            <ac:spMk id="64" creationId="{4412024A-277C-45A0-837A-49D0779D3523}"/>
          </ac:spMkLst>
        </pc:spChg>
        <pc:spChg chg="add mod">
          <ac:chgData name="Dave Glover" userId="baf1cdae0a412c89" providerId="LiveId" clId="{DD951491-9CEB-47B9-BF44-3406341C1FF4}" dt="2020-10-12T02:10:11.459" v="1305" actId="1076"/>
          <ac:spMkLst>
            <pc:docMk/>
            <pc:sldMk cId="0" sldId="368"/>
            <ac:spMk id="65" creationId="{D6C8E97A-C6B1-4833-BD03-1036970633E9}"/>
          </ac:spMkLst>
        </pc:spChg>
        <pc:spChg chg="add mod">
          <ac:chgData name="Dave Glover" userId="baf1cdae0a412c89" providerId="LiveId" clId="{DD951491-9CEB-47B9-BF44-3406341C1FF4}" dt="2020-10-12T02:10:11.459" v="1305" actId="1076"/>
          <ac:spMkLst>
            <pc:docMk/>
            <pc:sldMk cId="0" sldId="368"/>
            <ac:spMk id="66" creationId="{DDAB6E2E-5AF5-4133-9ECE-E5F7D5AB8FEB}"/>
          </ac:spMkLst>
        </pc:spChg>
        <pc:spChg chg="add mod">
          <ac:chgData name="Dave Glover" userId="baf1cdae0a412c89" providerId="LiveId" clId="{DD951491-9CEB-47B9-BF44-3406341C1FF4}" dt="2020-10-12T02:10:11.459" v="1305" actId="1076"/>
          <ac:spMkLst>
            <pc:docMk/>
            <pc:sldMk cId="0" sldId="368"/>
            <ac:spMk id="67" creationId="{F2C06D1A-1B12-4367-9A9C-355688B3BAE8}"/>
          </ac:spMkLst>
        </pc:spChg>
        <pc:spChg chg="add mod">
          <ac:chgData name="Dave Glover" userId="baf1cdae0a412c89" providerId="LiveId" clId="{DD951491-9CEB-47B9-BF44-3406341C1FF4}" dt="2020-10-12T02:10:11.459" v="1305" actId="1076"/>
          <ac:spMkLst>
            <pc:docMk/>
            <pc:sldMk cId="0" sldId="368"/>
            <ac:spMk id="68" creationId="{8005BA36-018B-4F25-B5F6-76ED1BB0E9D9}"/>
          </ac:spMkLst>
        </pc:spChg>
        <pc:spChg chg="add mod">
          <ac:chgData name="Dave Glover" userId="baf1cdae0a412c89" providerId="LiveId" clId="{DD951491-9CEB-47B9-BF44-3406341C1FF4}" dt="2020-10-12T02:10:11.459" v="1305" actId="1076"/>
          <ac:spMkLst>
            <pc:docMk/>
            <pc:sldMk cId="0" sldId="368"/>
            <ac:spMk id="69" creationId="{F76E2FC2-D140-45CC-ABE9-1EE8D57A8E8E}"/>
          </ac:spMkLst>
        </pc:spChg>
        <pc:spChg chg="add mod">
          <ac:chgData name="Dave Glover" userId="baf1cdae0a412c89" providerId="LiveId" clId="{DD951491-9CEB-47B9-BF44-3406341C1FF4}" dt="2020-10-12T02:10:11.459" v="1305" actId="1076"/>
          <ac:spMkLst>
            <pc:docMk/>
            <pc:sldMk cId="0" sldId="368"/>
            <ac:spMk id="70" creationId="{A3612737-2893-492F-83AB-078F4974B26A}"/>
          </ac:spMkLst>
        </pc:spChg>
        <pc:spChg chg="add mod">
          <ac:chgData name="Dave Glover" userId="baf1cdae0a412c89" providerId="LiveId" clId="{DD951491-9CEB-47B9-BF44-3406341C1FF4}" dt="2020-10-12T02:10:11.459" v="1305" actId="1076"/>
          <ac:spMkLst>
            <pc:docMk/>
            <pc:sldMk cId="0" sldId="368"/>
            <ac:spMk id="71" creationId="{055BFC9A-7691-4161-8395-811F996F585E}"/>
          </ac:spMkLst>
        </pc:spChg>
        <pc:picChg chg="del">
          <ac:chgData name="Dave Glover" userId="baf1cdae0a412c89" providerId="LiveId" clId="{DD951491-9CEB-47B9-BF44-3406341C1FF4}" dt="2020-10-12T01:55:20.129" v="1053" actId="478"/>
          <ac:picMkLst>
            <pc:docMk/>
            <pc:sldMk cId="0" sldId="368"/>
            <ac:picMk id="4" creationId="{00000000-0000-0000-0000-000000000000}"/>
          </ac:picMkLst>
        </pc:picChg>
        <pc:picChg chg="add del">
          <ac:chgData name="Dave Glover" userId="baf1cdae0a412c89" providerId="LiveId" clId="{DD951491-9CEB-47B9-BF44-3406341C1FF4}" dt="2020-10-12T01:55:46.943" v="1057" actId="478"/>
          <ac:picMkLst>
            <pc:docMk/>
            <pc:sldMk cId="0" sldId="368"/>
            <ac:picMk id="29" creationId="{741DDF39-4812-4288-B403-5CDA780A37D8}"/>
          </ac:picMkLst>
        </pc:picChg>
        <pc:picChg chg="add mod">
          <ac:chgData name="Dave Glover" userId="baf1cdae0a412c89" providerId="LiveId" clId="{DD951491-9CEB-47B9-BF44-3406341C1FF4}" dt="2020-10-12T02:11:13.208" v="1310" actId="554"/>
          <ac:picMkLst>
            <pc:docMk/>
            <pc:sldMk cId="0" sldId="368"/>
            <ac:picMk id="95" creationId="{7D6839E6-EE34-4A7B-B888-1AEBE0227FF9}"/>
          </ac:picMkLst>
        </pc:picChg>
        <pc:picChg chg="add mod">
          <ac:chgData name="Dave Glover" userId="baf1cdae0a412c89" providerId="LiveId" clId="{DD951491-9CEB-47B9-BF44-3406341C1FF4}" dt="2020-10-12T02:11:13.208" v="1310" actId="554"/>
          <ac:picMkLst>
            <pc:docMk/>
            <pc:sldMk cId="0" sldId="368"/>
            <ac:picMk id="96" creationId="{CDCCC241-5601-453D-A842-1C484B9CF4CE}"/>
          </ac:picMkLst>
        </pc:picChg>
        <pc:picChg chg="add mod">
          <ac:chgData name="Dave Glover" userId="baf1cdae0a412c89" providerId="LiveId" clId="{DD951491-9CEB-47B9-BF44-3406341C1FF4}" dt="2020-10-12T02:11:13.208" v="1310" actId="554"/>
          <ac:picMkLst>
            <pc:docMk/>
            <pc:sldMk cId="0" sldId="368"/>
            <ac:picMk id="98" creationId="{DD649830-9C19-457C-BA09-453B6B4FB8F9}"/>
          </ac:picMkLst>
        </pc:picChg>
        <pc:cxnChg chg="add del mod">
          <ac:chgData name="Dave Glover" userId="baf1cdae0a412c89" providerId="LiveId" clId="{DD951491-9CEB-47B9-BF44-3406341C1FF4}" dt="2020-10-12T01:55:24.251" v="1055"/>
          <ac:cxnSpMkLst>
            <pc:docMk/>
            <pc:sldMk cId="0" sldId="368"/>
            <ac:cxnSpMk id="15" creationId="{DC9B8E21-FBE0-4DED-BCA1-BDE9BDC8D5ED}"/>
          </ac:cxnSpMkLst>
        </pc:cxnChg>
        <pc:cxnChg chg="add del mod">
          <ac:chgData name="Dave Glover" userId="baf1cdae0a412c89" providerId="LiveId" clId="{DD951491-9CEB-47B9-BF44-3406341C1FF4}" dt="2020-10-12T01:55:24.251" v="1055"/>
          <ac:cxnSpMkLst>
            <pc:docMk/>
            <pc:sldMk cId="0" sldId="368"/>
            <ac:cxnSpMk id="16" creationId="{7BDB79DF-CB3C-4A95-8886-D6DCC88FC880}"/>
          </ac:cxnSpMkLst>
        </pc:cxnChg>
        <pc:cxnChg chg="add del mod">
          <ac:chgData name="Dave Glover" userId="baf1cdae0a412c89" providerId="LiveId" clId="{DD951491-9CEB-47B9-BF44-3406341C1FF4}" dt="2020-10-12T01:55:24.251" v="1055"/>
          <ac:cxnSpMkLst>
            <pc:docMk/>
            <pc:sldMk cId="0" sldId="368"/>
            <ac:cxnSpMk id="25" creationId="{5F2187C4-A70A-4963-80ED-CA66F00DE211}"/>
          </ac:cxnSpMkLst>
        </pc:cxnChg>
        <pc:cxnChg chg="add del mod">
          <ac:chgData name="Dave Glover" userId="baf1cdae0a412c89" providerId="LiveId" clId="{DD951491-9CEB-47B9-BF44-3406341C1FF4}" dt="2020-10-12T01:55:24.251" v="1055"/>
          <ac:cxnSpMkLst>
            <pc:docMk/>
            <pc:sldMk cId="0" sldId="368"/>
            <ac:cxnSpMk id="26" creationId="{467E4187-2D19-49CC-A82E-FAD3A456A6EA}"/>
          </ac:cxnSpMkLst>
        </pc:cxnChg>
        <pc:cxnChg chg="add del mod">
          <ac:chgData name="Dave Glover" userId="baf1cdae0a412c89" providerId="LiveId" clId="{DD951491-9CEB-47B9-BF44-3406341C1FF4}" dt="2020-10-12T01:55:24.251" v="1055"/>
          <ac:cxnSpMkLst>
            <pc:docMk/>
            <pc:sldMk cId="0" sldId="368"/>
            <ac:cxnSpMk id="27" creationId="{AB8325E3-E119-4D05-A776-B930F6CFA1EE}"/>
          </ac:cxnSpMkLst>
        </pc:cxnChg>
        <pc:cxnChg chg="add del mod">
          <ac:chgData name="Dave Glover" userId="baf1cdae0a412c89" providerId="LiveId" clId="{DD951491-9CEB-47B9-BF44-3406341C1FF4}" dt="2020-10-12T01:55:24.251" v="1055"/>
          <ac:cxnSpMkLst>
            <pc:docMk/>
            <pc:sldMk cId="0" sldId="368"/>
            <ac:cxnSpMk id="28" creationId="{4E656A6F-03CC-4245-AC84-D8871AEFBAB2}"/>
          </ac:cxnSpMkLst>
        </pc:cxnChg>
        <pc:cxnChg chg="add del mod">
          <ac:chgData name="Dave Glover" userId="baf1cdae0a412c89" providerId="LiveId" clId="{DD951491-9CEB-47B9-BF44-3406341C1FF4}" dt="2020-10-12T01:55:50.157" v="1059"/>
          <ac:cxnSpMkLst>
            <pc:docMk/>
            <pc:sldMk cId="0" sldId="368"/>
            <ac:cxnSpMk id="39" creationId="{852B0DE5-95A5-47C6-A3BD-7917047E7F8B}"/>
          </ac:cxnSpMkLst>
        </pc:cxnChg>
        <pc:cxnChg chg="add del mod">
          <ac:chgData name="Dave Glover" userId="baf1cdae0a412c89" providerId="LiveId" clId="{DD951491-9CEB-47B9-BF44-3406341C1FF4}" dt="2020-10-12T01:55:50.157" v="1059"/>
          <ac:cxnSpMkLst>
            <pc:docMk/>
            <pc:sldMk cId="0" sldId="368"/>
            <ac:cxnSpMk id="40" creationId="{D313C428-50C2-4DAD-9FAC-674CB4EBA77D}"/>
          </ac:cxnSpMkLst>
        </pc:cxnChg>
        <pc:cxnChg chg="add del mod">
          <ac:chgData name="Dave Glover" userId="baf1cdae0a412c89" providerId="LiveId" clId="{DD951491-9CEB-47B9-BF44-3406341C1FF4}" dt="2020-10-12T01:55:50.157" v="1059"/>
          <ac:cxnSpMkLst>
            <pc:docMk/>
            <pc:sldMk cId="0" sldId="368"/>
            <ac:cxnSpMk id="49" creationId="{48660733-CBBF-4C05-A8E2-5C2A6E86F56C}"/>
          </ac:cxnSpMkLst>
        </pc:cxnChg>
        <pc:cxnChg chg="add del mod">
          <ac:chgData name="Dave Glover" userId="baf1cdae0a412c89" providerId="LiveId" clId="{DD951491-9CEB-47B9-BF44-3406341C1FF4}" dt="2020-10-12T01:55:50.157" v="1059"/>
          <ac:cxnSpMkLst>
            <pc:docMk/>
            <pc:sldMk cId="0" sldId="368"/>
            <ac:cxnSpMk id="50" creationId="{E261D640-F7D0-483A-9051-7DE1DBE50632}"/>
          </ac:cxnSpMkLst>
        </pc:cxnChg>
        <pc:cxnChg chg="add del mod">
          <ac:chgData name="Dave Glover" userId="baf1cdae0a412c89" providerId="LiveId" clId="{DD951491-9CEB-47B9-BF44-3406341C1FF4}" dt="2020-10-12T01:55:50.157" v="1059"/>
          <ac:cxnSpMkLst>
            <pc:docMk/>
            <pc:sldMk cId="0" sldId="368"/>
            <ac:cxnSpMk id="51" creationId="{3B6E14E4-1B4C-4FEB-A5D0-B50F0F4788CC}"/>
          </ac:cxnSpMkLst>
        </pc:cxnChg>
        <pc:cxnChg chg="add del mod">
          <ac:chgData name="Dave Glover" userId="baf1cdae0a412c89" providerId="LiveId" clId="{DD951491-9CEB-47B9-BF44-3406341C1FF4}" dt="2020-10-12T01:55:50.157" v="1059"/>
          <ac:cxnSpMkLst>
            <pc:docMk/>
            <pc:sldMk cId="0" sldId="368"/>
            <ac:cxnSpMk id="52" creationId="{6B7143F0-A6C7-4C25-9862-A9E0B24980D1}"/>
          </ac:cxnSpMkLst>
        </pc:cxnChg>
        <pc:cxnChg chg="add mod">
          <ac:chgData name="Dave Glover" userId="baf1cdae0a412c89" providerId="LiveId" clId="{DD951491-9CEB-47B9-BF44-3406341C1FF4}" dt="2020-10-12T02:10:11.459" v="1305" actId="1076"/>
          <ac:cxnSpMkLst>
            <pc:docMk/>
            <pc:sldMk cId="0" sldId="368"/>
            <ac:cxnSpMk id="62" creationId="{B59EB95E-667F-47AF-9266-BD2918CFD203}"/>
          </ac:cxnSpMkLst>
        </pc:cxnChg>
        <pc:cxnChg chg="add mod">
          <ac:chgData name="Dave Glover" userId="baf1cdae0a412c89" providerId="LiveId" clId="{DD951491-9CEB-47B9-BF44-3406341C1FF4}" dt="2020-10-12T02:10:11.459" v="1305" actId="1076"/>
          <ac:cxnSpMkLst>
            <pc:docMk/>
            <pc:sldMk cId="0" sldId="368"/>
            <ac:cxnSpMk id="63" creationId="{5BFA4AA7-2C52-44DF-A96C-E348161BDC14}"/>
          </ac:cxnSpMkLst>
        </pc:cxnChg>
        <pc:cxnChg chg="add mod">
          <ac:chgData name="Dave Glover" userId="baf1cdae0a412c89" providerId="LiveId" clId="{DD951491-9CEB-47B9-BF44-3406341C1FF4}" dt="2020-10-12T02:10:11.459" v="1305" actId="1076"/>
          <ac:cxnSpMkLst>
            <pc:docMk/>
            <pc:sldMk cId="0" sldId="368"/>
            <ac:cxnSpMk id="72" creationId="{D9D5E46E-C415-4133-9325-8AD091C96BC4}"/>
          </ac:cxnSpMkLst>
        </pc:cxnChg>
        <pc:cxnChg chg="add mod">
          <ac:chgData name="Dave Glover" userId="baf1cdae0a412c89" providerId="LiveId" clId="{DD951491-9CEB-47B9-BF44-3406341C1FF4}" dt="2020-10-12T02:10:11.459" v="1305" actId="1076"/>
          <ac:cxnSpMkLst>
            <pc:docMk/>
            <pc:sldMk cId="0" sldId="368"/>
            <ac:cxnSpMk id="73" creationId="{7A7CFC2B-B2A6-49FB-8E40-0FA5DBFB32A9}"/>
          </ac:cxnSpMkLst>
        </pc:cxnChg>
        <pc:cxnChg chg="add mod">
          <ac:chgData name="Dave Glover" userId="baf1cdae0a412c89" providerId="LiveId" clId="{DD951491-9CEB-47B9-BF44-3406341C1FF4}" dt="2020-10-12T02:10:11.459" v="1305" actId="1076"/>
          <ac:cxnSpMkLst>
            <pc:docMk/>
            <pc:sldMk cId="0" sldId="368"/>
            <ac:cxnSpMk id="74" creationId="{381C368F-AE56-478F-BB9D-87DB6EEFF508}"/>
          </ac:cxnSpMkLst>
        </pc:cxnChg>
        <pc:cxnChg chg="add mod">
          <ac:chgData name="Dave Glover" userId="baf1cdae0a412c89" providerId="LiveId" clId="{DD951491-9CEB-47B9-BF44-3406341C1FF4}" dt="2020-10-12T02:10:11.459" v="1305" actId="1076"/>
          <ac:cxnSpMkLst>
            <pc:docMk/>
            <pc:sldMk cId="0" sldId="368"/>
            <ac:cxnSpMk id="75" creationId="{85EAF4E5-0BAB-48FB-8EA9-CF9901AA3326}"/>
          </ac:cxnSpMkLst>
        </pc:cxnChg>
      </pc:sldChg>
      <pc:sldChg chg="modNotes">
        <pc:chgData name="Dave Glover" userId="baf1cdae0a412c89" providerId="LiveId" clId="{DD951491-9CEB-47B9-BF44-3406341C1FF4}" dt="2020-10-13T01:15:24.896" v="3721"/>
        <pc:sldMkLst>
          <pc:docMk/>
          <pc:sldMk cId="0" sldId="380"/>
        </pc:sldMkLst>
      </pc:sldChg>
      <pc:sldChg chg="del modNotes modNotesTx">
        <pc:chgData name="Dave Glover" userId="baf1cdae0a412c89" providerId="LiveId" clId="{DD951491-9CEB-47B9-BF44-3406341C1FF4}" dt="2020-10-13T01:15:24.896" v="3721"/>
        <pc:sldMkLst>
          <pc:docMk/>
          <pc:sldMk cId="1871782705" sldId="394"/>
        </pc:sldMkLst>
      </pc:sldChg>
      <pc:sldChg chg="del modNotes modNotesTx">
        <pc:chgData name="Dave Glover" userId="baf1cdae0a412c89" providerId="LiveId" clId="{DD951491-9CEB-47B9-BF44-3406341C1FF4}" dt="2020-10-13T01:15:24.896" v="3721"/>
        <pc:sldMkLst>
          <pc:docMk/>
          <pc:sldMk cId="3170779017" sldId="400"/>
        </pc:sldMkLst>
        <pc:spChg chg="del">
          <ac:chgData name="Dave Glover" userId="baf1cdae0a412c89" providerId="LiveId" clId="{DD951491-9CEB-47B9-BF44-3406341C1FF4}" dt="2020-10-12T01:45:56.182" v="960" actId="478"/>
          <ac:spMkLst>
            <pc:docMk/>
            <pc:sldMk cId="3170779017" sldId="400"/>
            <ac:spMk id="3" creationId="{00000000-0000-0000-0000-000000000000}"/>
          </ac:spMkLst>
        </pc:spChg>
        <pc:spChg chg="add del mod">
          <ac:chgData name="Dave Glover" userId="baf1cdae0a412c89" providerId="LiveId" clId="{DD951491-9CEB-47B9-BF44-3406341C1FF4}" dt="2020-10-12T01:45:43.339" v="957"/>
          <ac:spMkLst>
            <pc:docMk/>
            <pc:sldMk cId="3170779017" sldId="400"/>
            <ac:spMk id="6" creationId="{1CED952A-7735-40B3-8864-C8051B464FDD}"/>
          </ac:spMkLst>
        </pc:spChg>
        <pc:spChg chg="add del mod">
          <ac:chgData name="Dave Glover" userId="baf1cdae0a412c89" providerId="LiveId" clId="{DD951491-9CEB-47B9-BF44-3406341C1FF4}" dt="2020-10-12T01:45:43.339" v="957"/>
          <ac:spMkLst>
            <pc:docMk/>
            <pc:sldMk cId="3170779017" sldId="400"/>
            <ac:spMk id="7" creationId="{93463BA5-A147-465B-84D9-1933455D636B}"/>
          </ac:spMkLst>
        </pc:spChg>
        <pc:spChg chg="add del mod">
          <ac:chgData name="Dave Glover" userId="baf1cdae0a412c89" providerId="LiveId" clId="{DD951491-9CEB-47B9-BF44-3406341C1FF4}" dt="2020-10-12T01:45:43.339" v="957"/>
          <ac:spMkLst>
            <pc:docMk/>
            <pc:sldMk cId="3170779017" sldId="400"/>
            <ac:spMk id="8" creationId="{873449B9-BB90-4815-88F5-07553B87131A}"/>
          </ac:spMkLst>
        </pc:spChg>
        <pc:spChg chg="add del mod">
          <ac:chgData name="Dave Glover" userId="baf1cdae0a412c89" providerId="LiveId" clId="{DD951491-9CEB-47B9-BF44-3406341C1FF4}" dt="2020-10-12T01:45:43.339" v="957"/>
          <ac:spMkLst>
            <pc:docMk/>
            <pc:sldMk cId="3170779017" sldId="400"/>
            <ac:spMk id="9" creationId="{08E8BCBB-1799-438A-8904-9E0AC55B3189}"/>
          </ac:spMkLst>
        </pc:spChg>
        <pc:spChg chg="add del mod">
          <ac:chgData name="Dave Glover" userId="baf1cdae0a412c89" providerId="LiveId" clId="{DD951491-9CEB-47B9-BF44-3406341C1FF4}" dt="2020-10-12T01:45:43.339" v="957"/>
          <ac:spMkLst>
            <pc:docMk/>
            <pc:sldMk cId="3170779017" sldId="400"/>
            <ac:spMk id="10" creationId="{D99916C2-3551-48AE-A7ED-13F9048FF102}"/>
          </ac:spMkLst>
        </pc:spChg>
        <pc:spChg chg="add del mod">
          <ac:chgData name="Dave Glover" userId="baf1cdae0a412c89" providerId="LiveId" clId="{DD951491-9CEB-47B9-BF44-3406341C1FF4}" dt="2020-10-12T01:45:43.339" v="957"/>
          <ac:spMkLst>
            <pc:docMk/>
            <pc:sldMk cId="3170779017" sldId="400"/>
            <ac:spMk id="11" creationId="{11BC5049-C2AC-4BB6-8D64-309A66D2B05E}"/>
          </ac:spMkLst>
        </pc:spChg>
        <pc:spChg chg="add del mod">
          <ac:chgData name="Dave Glover" userId="baf1cdae0a412c89" providerId="LiveId" clId="{DD951491-9CEB-47B9-BF44-3406341C1FF4}" dt="2020-10-12T01:45:43.339" v="957"/>
          <ac:spMkLst>
            <pc:docMk/>
            <pc:sldMk cId="3170779017" sldId="400"/>
            <ac:spMk id="12" creationId="{17AB4D41-E5AA-4EEC-A272-23E56D40177C}"/>
          </ac:spMkLst>
        </pc:spChg>
        <pc:spChg chg="add del mod">
          <ac:chgData name="Dave Glover" userId="baf1cdae0a412c89" providerId="LiveId" clId="{DD951491-9CEB-47B9-BF44-3406341C1FF4}" dt="2020-10-12T01:45:43.339" v="957"/>
          <ac:spMkLst>
            <pc:docMk/>
            <pc:sldMk cId="3170779017" sldId="400"/>
            <ac:spMk id="13" creationId="{787C1FA3-E30E-4FAC-8C24-3ED8A25F07F5}"/>
          </ac:spMkLst>
        </pc:spChg>
        <pc:spChg chg="add del mod">
          <ac:chgData name="Dave Glover" userId="baf1cdae0a412c89" providerId="LiveId" clId="{DD951491-9CEB-47B9-BF44-3406341C1FF4}" dt="2020-10-12T01:45:43.339" v="957"/>
          <ac:spMkLst>
            <pc:docMk/>
            <pc:sldMk cId="3170779017" sldId="400"/>
            <ac:spMk id="14" creationId="{156880D0-E717-49CE-8172-40DC3E600832}"/>
          </ac:spMkLst>
        </pc:spChg>
        <pc:spChg chg="add del mod">
          <ac:chgData name="Dave Glover" userId="baf1cdae0a412c89" providerId="LiveId" clId="{DD951491-9CEB-47B9-BF44-3406341C1FF4}" dt="2020-10-12T01:45:43.339" v="957"/>
          <ac:spMkLst>
            <pc:docMk/>
            <pc:sldMk cId="3170779017" sldId="400"/>
            <ac:spMk id="15" creationId="{FFFF895C-E0C0-40A5-9223-5119A3D51245}"/>
          </ac:spMkLst>
        </pc:spChg>
        <pc:spChg chg="add del mod">
          <ac:chgData name="Dave Glover" userId="baf1cdae0a412c89" providerId="LiveId" clId="{DD951491-9CEB-47B9-BF44-3406341C1FF4}" dt="2020-10-12T01:45:43.339" v="957"/>
          <ac:spMkLst>
            <pc:docMk/>
            <pc:sldMk cId="3170779017" sldId="400"/>
            <ac:spMk id="18" creationId="{5C0F90E5-07AE-4622-A0D1-8ECF968AE1A6}"/>
          </ac:spMkLst>
        </pc:spChg>
        <pc:spChg chg="add del mod">
          <ac:chgData name="Dave Glover" userId="baf1cdae0a412c89" providerId="LiveId" clId="{DD951491-9CEB-47B9-BF44-3406341C1FF4}" dt="2020-10-12T01:45:43.339" v="957"/>
          <ac:spMkLst>
            <pc:docMk/>
            <pc:sldMk cId="3170779017" sldId="400"/>
            <ac:spMk id="19" creationId="{541C26C5-73B3-43B8-AD0D-D03485091DEE}"/>
          </ac:spMkLst>
        </pc:spChg>
        <pc:spChg chg="add mod">
          <ac:chgData name="Dave Glover" userId="baf1cdae0a412c89" providerId="LiveId" clId="{DD951491-9CEB-47B9-BF44-3406341C1FF4}" dt="2020-10-12T02:12:38.598" v="1347" actId="1076"/>
          <ac:spMkLst>
            <pc:docMk/>
            <pc:sldMk cId="3170779017" sldId="400"/>
            <ac:spMk id="22" creationId="{533C7C6A-95BD-49CE-97CC-057336CA9B4A}"/>
          </ac:spMkLst>
        </pc:spChg>
        <pc:spChg chg="add del mod">
          <ac:chgData name="Dave Glover" userId="baf1cdae0a412c89" providerId="LiveId" clId="{DD951491-9CEB-47B9-BF44-3406341C1FF4}" dt="2020-10-12T01:46:03.496" v="961" actId="21"/>
          <ac:spMkLst>
            <pc:docMk/>
            <pc:sldMk cId="3170779017" sldId="400"/>
            <ac:spMk id="23" creationId="{E189951C-B904-4DEB-9212-F5928EAEF633}"/>
          </ac:spMkLst>
        </pc:spChg>
        <pc:spChg chg="add mod">
          <ac:chgData name="Dave Glover" userId="baf1cdae0a412c89" providerId="LiveId" clId="{DD951491-9CEB-47B9-BF44-3406341C1FF4}" dt="2020-10-12T02:12:38.598" v="1347" actId="1076"/>
          <ac:spMkLst>
            <pc:docMk/>
            <pc:sldMk cId="3170779017" sldId="400"/>
            <ac:spMk id="24" creationId="{3794988F-6D91-4DB6-9C54-2122EBC2818F}"/>
          </ac:spMkLst>
        </pc:spChg>
        <pc:spChg chg="add mod">
          <ac:chgData name="Dave Glover" userId="baf1cdae0a412c89" providerId="LiveId" clId="{DD951491-9CEB-47B9-BF44-3406341C1FF4}" dt="2020-10-12T02:12:38.598" v="1347" actId="1076"/>
          <ac:spMkLst>
            <pc:docMk/>
            <pc:sldMk cId="3170779017" sldId="400"/>
            <ac:spMk id="25" creationId="{813C25D9-9046-4B97-9C5F-87F03E85025F}"/>
          </ac:spMkLst>
        </pc:spChg>
        <pc:spChg chg="add mod">
          <ac:chgData name="Dave Glover" userId="baf1cdae0a412c89" providerId="LiveId" clId="{DD951491-9CEB-47B9-BF44-3406341C1FF4}" dt="2020-10-12T02:12:38.598" v="1347" actId="1076"/>
          <ac:spMkLst>
            <pc:docMk/>
            <pc:sldMk cId="3170779017" sldId="400"/>
            <ac:spMk id="26" creationId="{510BE51E-E28C-4920-8FDE-EAD49D976AA2}"/>
          </ac:spMkLst>
        </pc:spChg>
        <pc:spChg chg="add del mod">
          <ac:chgData name="Dave Glover" userId="baf1cdae0a412c89" providerId="LiveId" clId="{DD951491-9CEB-47B9-BF44-3406341C1FF4}" dt="2020-10-12T01:46:03.496" v="961" actId="21"/>
          <ac:spMkLst>
            <pc:docMk/>
            <pc:sldMk cId="3170779017" sldId="400"/>
            <ac:spMk id="27" creationId="{6B6BCCD3-8DCF-4CEC-87F7-21AAA7CA8AB7}"/>
          </ac:spMkLst>
        </pc:spChg>
        <pc:spChg chg="add del mod">
          <ac:chgData name="Dave Glover" userId="baf1cdae0a412c89" providerId="LiveId" clId="{DD951491-9CEB-47B9-BF44-3406341C1FF4}" dt="2020-10-12T01:46:03.496" v="961" actId="21"/>
          <ac:spMkLst>
            <pc:docMk/>
            <pc:sldMk cId="3170779017" sldId="400"/>
            <ac:spMk id="28" creationId="{A76F83D0-6BA1-45AA-8645-0CC2C56F1244}"/>
          </ac:spMkLst>
        </pc:spChg>
        <pc:spChg chg="add mod">
          <ac:chgData name="Dave Glover" userId="baf1cdae0a412c89" providerId="LiveId" clId="{DD951491-9CEB-47B9-BF44-3406341C1FF4}" dt="2020-10-12T02:12:38.598" v="1347" actId="1076"/>
          <ac:spMkLst>
            <pc:docMk/>
            <pc:sldMk cId="3170779017" sldId="400"/>
            <ac:spMk id="29" creationId="{17DD877C-8D19-4449-84E3-88041423E696}"/>
          </ac:spMkLst>
        </pc:spChg>
        <pc:spChg chg="add mod">
          <ac:chgData name="Dave Glover" userId="baf1cdae0a412c89" providerId="LiveId" clId="{DD951491-9CEB-47B9-BF44-3406341C1FF4}" dt="2020-10-12T02:12:38.598" v="1347" actId="1076"/>
          <ac:spMkLst>
            <pc:docMk/>
            <pc:sldMk cId="3170779017" sldId="400"/>
            <ac:spMk id="30" creationId="{C828BF1B-9E14-47AA-AA84-1E2A84BB3C6E}"/>
          </ac:spMkLst>
        </pc:spChg>
        <pc:spChg chg="add mod">
          <ac:chgData name="Dave Glover" userId="baf1cdae0a412c89" providerId="LiveId" clId="{DD951491-9CEB-47B9-BF44-3406341C1FF4}" dt="2020-10-12T02:12:38.598" v="1347" actId="1076"/>
          <ac:spMkLst>
            <pc:docMk/>
            <pc:sldMk cId="3170779017" sldId="400"/>
            <ac:spMk id="31" creationId="{1DF63C72-2CDD-42E9-AE68-DE9C210F08F6}"/>
          </ac:spMkLst>
        </pc:spChg>
        <pc:spChg chg="add del mod">
          <ac:chgData name="Dave Glover" userId="baf1cdae0a412c89" providerId="LiveId" clId="{DD951491-9CEB-47B9-BF44-3406341C1FF4}" dt="2020-10-12T01:46:23.289" v="966" actId="21"/>
          <ac:spMkLst>
            <pc:docMk/>
            <pc:sldMk cId="3170779017" sldId="400"/>
            <ac:spMk id="34" creationId="{724E3F06-3304-4813-A633-DAB7967C571B}"/>
          </ac:spMkLst>
        </pc:spChg>
        <pc:spChg chg="add mod ord">
          <ac:chgData name="Dave Glover" userId="baf1cdae0a412c89" providerId="LiveId" clId="{DD951491-9CEB-47B9-BF44-3406341C1FF4}" dt="2020-10-12T02:12:38.598" v="1347" actId="1076"/>
          <ac:spMkLst>
            <pc:docMk/>
            <pc:sldMk cId="3170779017" sldId="400"/>
            <ac:spMk id="35" creationId="{19BCAE3D-4C9B-402C-A67B-F730820B82D5}"/>
          </ac:spMkLst>
        </pc:spChg>
        <pc:spChg chg="add mod">
          <ac:chgData name="Dave Glover" userId="baf1cdae0a412c89" providerId="LiveId" clId="{DD951491-9CEB-47B9-BF44-3406341C1FF4}" dt="2020-10-12T02:12:38.598" v="1347" actId="1076"/>
          <ac:spMkLst>
            <pc:docMk/>
            <pc:sldMk cId="3170779017" sldId="400"/>
            <ac:spMk id="39" creationId="{1CA07B53-78FF-4825-B453-3010FAA6A6D8}"/>
          </ac:spMkLst>
        </pc:spChg>
        <pc:spChg chg="add mod">
          <ac:chgData name="Dave Glover" userId="baf1cdae0a412c89" providerId="LiveId" clId="{DD951491-9CEB-47B9-BF44-3406341C1FF4}" dt="2020-10-12T02:12:38.598" v="1347" actId="1076"/>
          <ac:spMkLst>
            <pc:docMk/>
            <pc:sldMk cId="3170779017" sldId="400"/>
            <ac:spMk id="41" creationId="{F3230CDC-9794-4196-8C22-6F66DFD09413}"/>
          </ac:spMkLst>
        </pc:spChg>
        <pc:spChg chg="add mod">
          <ac:chgData name="Dave Glover" userId="baf1cdae0a412c89" providerId="LiveId" clId="{DD951491-9CEB-47B9-BF44-3406341C1FF4}" dt="2020-10-12T02:12:38.598" v="1347" actId="1076"/>
          <ac:spMkLst>
            <pc:docMk/>
            <pc:sldMk cId="3170779017" sldId="400"/>
            <ac:spMk id="43" creationId="{EA219B49-987B-4694-92EF-8CD9D346C094}"/>
          </ac:spMkLst>
        </pc:spChg>
        <pc:spChg chg="add mod">
          <ac:chgData name="Dave Glover" userId="baf1cdae0a412c89" providerId="LiveId" clId="{DD951491-9CEB-47B9-BF44-3406341C1FF4}" dt="2020-10-12T02:12:38.598" v="1347" actId="1076"/>
          <ac:spMkLst>
            <pc:docMk/>
            <pc:sldMk cId="3170779017" sldId="400"/>
            <ac:spMk id="45" creationId="{740B3DFA-0CBF-44D7-9D95-A61F75E1D3CD}"/>
          </ac:spMkLst>
        </pc:spChg>
        <pc:picChg chg="del">
          <ac:chgData name="Dave Glover" userId="baf1cdae0a412c89" providerId="LiveId" clId="{DD951491-9CEB-47B9-BF44-3406341C1FF4}" dt="2020-10-12T01:45:38.495" v="955" actId="478"/>
          <ac:picMkLst>
            <pc:docMk/>
            <pc:sldMk cId="3170779017" sldId="400"/>
            <ac:picMk id="4" creationId="{00000000-0000-0000-0000-000000000000}"/>
          </ac:picMkLst>
        </pc:picChg>
        <pc:picChg chg="add mod">
          <ac:chgData name="Dave Glover" userId="baf1cdae0a412c89" providerId="LiveId" clId="{DD951491-9CEB-47B9-BF44-3406341C1FF4}" dt="2020-10-12T02:13:03.533" v="1351" actId="554"/>
          <ac:picMkLst>
            <pc:docMk/>
            <pc:sldMk cId="3170779017" sldId="400"/>
            <ac:picMk id="50" creationId="{7C83CD5A-EE37-4AD1-8370-884723B5820A}"/>
          </ac:picMkLst>
        </pc:picChg>
        <pc:picChg chg="add mod">
          <ac:chgData name="Dave Glover" userId="baf1cdae0a412c89" providerId="LiveId" clId="{DD951491-9CEB-47B9-BF44-3406341C1FF4}" dt="2020-10-12T02:13:03.533" v="1351" actId="554"/>
          <ac:picMkLst>
            <pc:docMk/>
            <pc:sldMk cId="3170779017" sldId="400"/>
            <ac:picMk id="52" creationId="{784A0EDF-4E49-45B9-8EC5-5CABACD4A64A}"/>
          </ac:picMkLst>
        </pc:picChg>
        <pc:cxnChg chg="add del mod">
          <ac:chgData name="Dave Glover" userId="baf1cdae0a412c89" providerId="LiveId" clId="{DD951491-9CEB-47B9-BF44-3406341C1FF4}" dt="2020-10-12T01:45:43.339" v="957"/>
          <ac:cxnSpMkLst>
            <pc:docMk/>
            <pc:sldMk cId="3170779017" sldId="400"/>
            <ac:cxnSpMk id="16" creationId="{D092FBE9-FE3E-44E1-8C50-A9E58F9D3CCE}"/>
          </ac:cxnSpMkLst>
        </pc:cxnChg>
        <pc:cxnChg chg="add del mod">
          <ac:chgData name="Dave Glover" userId="baf1cdae0a412c89" providerId="LiveId" clId="{DD951491-9CEB-47B9-BF44-3406341C1FF4}" dt="2020-10-12T01:45:43.339" v="957"/>
          <ac:cxnSpMkLst>
            <pc:docMk/>
            <pc:sldMk cId="3170779017" sldId="400"/>
            <ac:cxnSpMk id="17" creationId="{7583CD4F-2012-46B3-8342-FB63518929B9}"/>
          </ac:cxnSpMkLst>
        </pc:cxnChg>
        <pc:cxnChg chg="add del mod">
          <ac:chgData name="Dave Glover" userId="baf1cdae0a412c89" providerId="LiveId" clId="{DD951491-9CEB-47B9-BF44-3406341C1FF4}" dt="2020-10-12T01:45:43.339" v="957"/>
          <ac:cxnSpMkLst>
            <pc:docMk/>
            <pc:sldMk cId="3170779017" sldId="400"/>
            <ac:cxnSpMk id="20" creationId="{4EE74378-E3F7-485C-BD8C-F998BFA70AD0}"/>
          </ac:cxnSpMkLst>
        </pc:cxnChg>
        <pc:cxnChg chg="add del mod">
          <ac:chgData name="Dave Glover" userId="baf1cdae0a412c89" providerId="LiveId" clId="{DD951491-9CEB-47B9-BF44-3406341C1FF4}" dt="2020-10-12T01:45:43.339" v="957"/>
          <ac:cxnSpMkLst>
            <pc:docMk/>
            <pc:sldMk cId="3170779017" sldId="400"/>
            <ac:cxnSpMk id="21" creationId="{0D4D6FCE-2FAD-4038-9F26-E5C5C8031110}"/>
          </ac:cxnSpMkLst>
        </pc:cxnChg>
        <pc:cxnChg chg="add del mod">
          <ac:chgData name="Dave Glover" userId="baf1cdae0a412c89" providerId="LiveId" clId="{DD951491-9CEB-47B9-BF44-3406341C1FF4}" dt="2020-10-12T01:46:23.289" v="966" actId="21"/>
          <ac:cxnSpMkLst>
            <pc:docMk/>
            <pc:sldMk cId="3170779017" sldId="400"/>
            <ac:cxnSpMk id="32" creationId="{9FBE101D-F6B8-4A57-A005-DD5CF281CE0B}"/>
          </ac:cxnSpMkLst>
        </pc:cxnChg>
        <pc:cxnChg chg="add mod ord">
          <ac:chgData name="Dave Glover" userId="baf1cdae0a412c89" providerId="LiveId" clId="{DD951491-9CEB-47B9-BF44-3406341C1FF4}" dt="2020-10-12T02:12:38.598" v="1347" actId="1076"/>
          <ac:cxnSpMkLst>
            <pc:docMk/>
            <pc:sldMk cId="3170779017" sldId="400"/>
            <ac:cxnSpMk id="33" creationId="{E696035C-A297-4116-ACDF-D06335D7755B}"/>
          </ac:cxnSpMkLst>
        </pc:cxnChg>
        <pc:cxnChg chg="add mod">
          <ac:chgData name="Dave Glover" userId="baf1cdae0a412c89" providerId="LiveId" clId="{DD951491-9CEB-47B9-BF44-3406341C1FF4}" dt="2020-10-12T02:12:38.598" v="1347" actId="1076"/>
          <ac:cxnSpMkLst>
            <pc:docMk/>
            <pc:sldMk cId="3170779017" sldId="400"/>
            <ac:cxnSpMk id="36" creationId="{F8BF31F4-4B6F-4931-8552-568A3659041B}"/>
          </ac:cxnSpMkLst>
        </pc:cxnChg>
        <pc:cxnChg chg="add mod">
          <ac:chgData name="Dave Glover" userId="baf1cdae0a412c89" providerId="LiveId" clId="{DD951491-9CEB-47B9-BF44-3406341C1FF4}" dt="2020-10-12T02:12:38.598" v="1347" actId="1076"/>
          <ac:cxnSpMkLst>
            <pc:docMk/>
            <pc:sldMk cId="3170779017" sldId="400"/>
            <ac:cxnSpMk id="37" creationId="{0AC9B94A-4E74-46D7-85DF-1AE384DB7D5D}"/>
          </ac:cxnSpMkLst>
        </pc:cxnChg>
        <pc:cxnChg chg="add mod">
          <ac:chgData name="Dave Glover" userId="baf1cdae0a412c89" providerId="LiveId" clId="{DD951491-9CEB-47B9-BF44-3406341C1FF4}" dt="2020-10-12T02:12:38.598" v="1347" actId="1076"/>
          <ac:cxnSpMkLst>
            <pc:docMk/>
            <pc:sldMk cId="3170779017" sldId="400"/>
            <ac:cxnSpMk id="44" creationId="{85CF529F-FE57-44BD-BEFA-753DD6C9387A}"/>
          </ac:cxnSpMkLst>
        </pc:cxnChg>
      </pc:sldChg>
      <pc:sldChg chg="modNotes">
        <pc:chgData name="Dave Glover" userId="baf1cdae0a412c89" providerId="LiveId" clId="{DD951491-9CEB-47B9-BF44-3406341C1FF4}" dt="2020-10-13T01:15:24.896" v="3721"/>
        <pc:sldMkLst>
          <pc:docMk/>
          <pc:sldMk cId="0" sldId="420"/>
        </pc:sldMkLst>
      </pc:sldChg>
      <pc:sldChg chg="modNotes">
        <pc:chgData name="Dave Glover" userId="baf1cdae0a412c89" providerId="LiveId" clId="{DD951491-9CEB-47B9-BF44-3406341C1FF4}" dt="2020-10-13T01:15:24.896" v="3721"/>
        <pc:sldMkLst>
          <pc:docMk/>
          <pc:sldMk cId="0" sldId="422"/>
        </pc:sldMkLst>
      </pc:sldChg>
      <pc:sldChg chg="modNotes">
        <pc:chgData name="Dave Glover" userId="baf1cdae0a412c89" providerId="LiveId" clId="{DD951491-9CEB-47B9-BF44-3406341C1FF4}" dt="2020-10-13T01:15:24.896" v="3721"/>
        <pc:sldMkLst>
          <pc:docMk/>
          <pc:sldMk cId="0" sldId="424"/>
        </pc:sldMkLst>
      </pc:sldChg>
      <pc:sldChg chg="modNotes">
        <pc:chgData name="Dave Glover" userId="baf1cdae0a412c89" providerId="LiveId" clId="{DD951491-9CEB-47B9-BF44-3406341C1FF4}" dt="2020-10-13T01:15:24.896" v="3721"/>
        <pc:sldMkLst>
          <pc:docMk/>
          <pc:sldMk cId="0" sldId="426"/>
        </pc:sldMkLst>
      </pc:sldChg>
      <pc:sldChg chg="modNotes">
        <pc:chgData name="Dave Glover" userId="baf1cdae0a412c89" providerId="LiveId" clId="{DD951491-9CEB-47B9-BF44-3406341C1FF4}" dt="2020-10-13T01:15:24.896" v="3721"/>
        <pc:sldMkLst>
          <pc:docMk/>
          <pc:sldMk cId="0" sldId="428"/>
        </pc:sldMkLst>
      </pc:sldChg>
      <pc:sldChg chg="modNotes">
        <pc:chgData name="Dave Glover" userId="baf1cdae0a412c89" providerId="LiveId" clId="{DD951491-9CEB-47B9-BF44-3406341C1FF4}" dt="2020-10-13T01:15:24.896" v="3721"/>
        <pc:sldMkLst>
          <pc:docMk/>
          <pc:sldMk cId="0" sldId="430"/>
        </pc:sldMkLst>
      </pc:sldChg>
      <pc:sldChg chg="modNotes">
        <pc:chgData name="Dave Glover" userId="baf1cdae0a412c89" providerId="LiveId" clId="{DD951491-9CEB-47B9-BF44-3406341C1FF4}" dt="2020-10-13T01:15:24.896" v="3721"/>
        <pc:sldMkLst>
          <pc:docMk/>
          <pc:sldMk cId="0" sldId="432"/>
        </pc:sldMkLst>
      </pc:sldChg>
      <pc:sldChg chg="modNotes">
        <pc:chgData name="Dave Glover" userId="baf1cdae0a412c89" providerId="LiveId" clId="{DD951491-9CEB-47B9-BF44-3406341C1FF4}" dt="2020-10-13T01:15:24.896" v="3721"/>
        <pc:sldMkLst>
          <pc:docMk/>
          <pc:sldMk cId="0" sldId="434"/>
        </pc:sldMkLst>
      </pc:sldChg>
      <pc:sldChg chg="modSp mod modNotes">
        <pc:chgData name="Dave Glover" userId="baf1cdae0a412c89" providerId="LiveId" clId="{DD951491-9CEB-47B9-BF44-3406341C1FF4}" dt="2020-10-13T01:15:24.896" v="3721"/>
        <pc:sldMkLst>
          <pc:docMk/>
          <pc:sldMk cId="0" sldId="436"/>
        </pc:sldMkLst>
        <pc:spChg chg="mod">
          <ac:chgData name="Dave Glover" userId="baf1cdae0a412c89" providerId="LiveId" clId="{DD951491-9CEB-47B9-BF44-3406341C1FF4}" dt="2020-10-12T22:14:22.755" v="3215" actId="20577"/>
          <ac:spMkLst>
            <pc:docMk/>
            <pc:sldMk cId="0" sldId="436"/>
            <ac:spMk id="3" creationId="{00000000-0000-0000-0000-000000000000}"/>
          </ac:spMkLst>
        </pc:spChg>
      </pc:sldChg>
      <pc:sldChg chg="modSp mod modNotes modNotesTx">
        <pc:chgData name="Dave Glover" userId="baf1cdae0a412c89" providerId="LiveId" clId="{DD951491-9CEB-47B9-BF44-3406341C1FF4}" dt="2020-10-13T09:38:22.789" v="4298" actId="20577"/>
        <pc:sldMkLst>
          <pc:docMk/>
          <pc:sldMk cId="292279810" sldId="1910"/>
        </pc:sldMkLst>
        <pc:spChg chg="mod">
          <ac:chgData name="Dave Glover" userId="baf1cdae0a412c89" providerId="LiveId" clId="{DD951491-9CEB-47B9-BF44-3406341C1FF4}" dt="2020-10-13T09:37:25.733" v="4236" actId="20577"/>
          <ac:spMkLst>
            <pc:docMk/>
            <pc:sldMk cId="292279810" sldId="1910"/>
            <ac:spMk id="2" creationId="{61CE6FC2-DC95-408A-9F78-1AEB4DF3E800}"/>
          </ac:spMkLst>
        </pc:spChg>
      </pc:sldChg>
      <pc:sldChg chg="modNotes modNotesTx">
        <pc:chgData name="Dave Glover" userId="baf1cdae0a412c89" providerId="LiveId" clId="{DD951491-9CEB-47B9-BF44-3406341C1FF4}" dt="2020-10-13T09:36:51.839" v="4202" actId="20577"/>
        <pc:sldMkLst>
          <pc:docMk/>
          <pc:sldMk cId="601273835" sldId="1930"/>
        </pc:sldMkLst>
      </pc:sldChg>
      <pc:sldChg chg="modSp mod modNotes modNotesTx">
        <pc:chgData name="Dave Glover" userId="baf1cdae0a412c89" providerId="LiveId" clId="{DD951491-9CEB-47B9-BF44-3406341C1FF4}" dt="2020-10-13T01:15:24.896" v="3721"/>
        <pc:sldMkLst>
          <pc:docMk/>
          <pc:sldMk cId="2936960353" sldId="2216"/>
        </pc:sldMkLst>
        <pc:spChg chg="mod">
          <ac:chgData name="Dave Glover" userId="baf1cdae0a412c89" providerId="LiveId" clId="{DD951491-9CEB-47B9-BF44-3406341C1FF4}" dt="2020-10-09T03:26:39.972" v="904" actId="6549"/>
          <ac:spMkLst>
            <pc:docMk/>
            <pc:sldMk cId="2936960353" sldId="2216"/>
            <ac:spMk id="20" creationId="{6002B28F-011F-4F32-A909-3680BDD2A6D9}"/>
          </ac:spMkLst>
        </pc:spChg>
      </pc:sldChg>
      <pc:sldChg chg="ord">
        <pc:chgData name="Dave Glover" userId="baf1cdae0a412c89" providerId="LiveId" clId="{DD951491-9CEB-47B9-BF44-3406341C1FF4}" dt="2020-10-09T02:15:47.725" v="779"/>
        <pc:sldMkLst>
          <pc:docMk/>
          <pc:sldMk cId="3485666780" sldId="2221"/>
        </pc:sldMkLst>
      </pc:sldChg>
      <pc:sldChg chg="modNotes modNotesTx">
        <pc:chgData name="Dave Glover" userId="baf1cdae0a412c89" providerId="LiveId" clId="{DD951491-9CEB-47B9-BF44-3406341C1FF4}" dt="2020-10-20T01:24:16.147" v="4809"/>
        <pc:sldMkLst>
          <pc:docMk/>
          <pc:sldMk cId="2036915840" sldId="2076136697"/>
        </pc:sldMkLst>
      </pc:sldChg>
      <pc:sldChg chg="modSp mod modNotes modNotesTx">
        <pc:chgData name="Dave Glover" userId="baf1cdae0a412c89" providerId="LiveId" clId="{DD951491-9CEB-47B9-BF44-3406341C1FF4}" dt="2020-10-13T09:42:55.737" v="4489" actId="6549"/>
        <pc:sldMkLst>
          <pc:docMk/>
          <pc:sldMk cId="277465568" sldId="2076136702"/>
        </pc:sldMkLst>
        <pc:spChg chg="mod">
          <ac:chgData name="Dave Glover" userId="baf1cdae0a412c89" providerId="LiveId" clId="{DD951491-9CEB-47B9-BF44-3406341C1FF4}" dt="2020-10-12T05:00:58.371" v="2992" actId="1076"/>
          <ac:spMkLst>
            <pc:docMk/>
            <pc:sldMk cId="277465568" sldId="2076136702"/>
            <ac:spMk id="2" creationId="{00000000-0000-0000-0000-000000000000}"/>
          </ac:spMkLst>
        </pc:spChg>
      </pc:sldChg>
      <pc:sldChg chg="modNotes modNotesTx">
        <pc:chgData name="Dave Glover" userId="baf1cdae0a412c89" providerId="LiveId" clId="{DD951491-9CEB-47B9-BF44-3406341C1FF4}" dt="2020-10-13T01:15:24.896" v="3721"/>
        <pc:sldMkLst>
          <pc:docMk/>
          <pc:sldMk cId="319055420" sldId="2076136704"/>
        </pc:sldMkLst>
      </pc:sldChg>
      <pc:sldChg chg="del modNotesTx">
        <pc:chgData name="Dave Glover" userId="baf1cdae0a412c89" providerId="LiveId" clId="{DD951491-9CEB-47B9-BF44-3406341C1FF4}" dt="2020-10-12T01:31:29.864" v="906" actId="2696"/>
        <pc:sldMkLst>
          <pc:docMk/>
          <pc:sldMk cId="136551199" sldId="2076136705"/>
        </pc:sldMkLst>
      </pc:sldChg>
      <pc:sldChg chg="addSp modSp add mod ord modNotes modNotesTx">
        <pc:chgData name="Dave Glover" userId="baf1cdae0a412c89" providerId="LiveId" clId="{DD951491-9CEB-47B9-BF44-3406341C1FF4}" dt="2020-10-14T23:21:46.022" v="4807" actId="20578"/>
        <pc:sldMkLst>
          <pc:docMk/>
          <pc:sldMk cId="851919466" sldId="2076136705"/>
        </pc:sldMkLst>
        <pc:spChg chg="mod">
          <ac:chgData name="Dave Glover" userId="baf1cdae0a412c89" providerId="LiveId" clId="{DD951491-9CEB-47B9-BF44-3406341C1FF4}" dt="2020-10-12T01:35:15.204" v="946" actId="6549"/>
          <ac:spMkLst>
            <pc:docMk/>
            <pc:sldMk cId="851919466" sldId="2076136705"/>
            <ac:spMk id="2" creationId="{00000000-0000-0000-0000-000000000000}"/>
          </ac:spMkLst>
        </pc:spChg>
        <pc:spChg chg="add mod">
          <ac:chgData name="Dave Glover" userId="baf1cdae0a412c89" providerId="LiveId" clId="{DD951491-9CEB-47B9-BF44-3406341C1FF4}" dt="2020-10-12T02:29:01.890" v="1745" actId="1076"/>
          <ac:spMkLst>
            <pc:docMk/>
            <pc:sldMk cId="851919466" sldId="2076136705"/>
            <ac:spMk id="4" creationId="{9C90C9CC-7D97-450A-A3C4-511F7AF858CC}"/>
          </ac:spMkLst>
        </pc:spChg>
      </pc:sldChg>
      <pc:sldChg chg="modSp mod modShow chgLayout modNotes">
        <pc:chgData name="Dave Glover" userId="baf1cdae0a412c89" providerId="LiveId" clId="{DD951491-9CEB-47B9-BF44-3406341C1FF4}" dt="2020-10-13T01:15:24.896" v="3721"/>
        <pc:sldMkLst>
          <pc:docMk/>
          <pc:sldMk cId="2494459372" sldId="2076136723"/>
        </pc:sldMkLst>
        <pc:spChg chg="mod ord">
          <ac:chgData name="Dave Glover" userId="baf1cdae0a412c89" providerId="LiveId" clId="{DD951491-9CEB-47B9-BF44-3406341C1FF4}" dt="2020-10-12T22:14:38.043" v="3216" actId="700"/>
          <ac:spMkLst>
            <pc:docMk/>
            <pc:sldMk cId="2494459372" sldId="2076136723"/>
            <ac:spMk id="2" creationId="{C0E8581B-63E6-42E7-818B-633A80C1879C}"/>
          </ac:spMkLst>
        </pc:spChg>
      </pc:sldChg>
      <pc:sldChg chg="add mod modShow modNotes modNotesTx">
        <pc:chgData name="Dave Glover" userId="baf1cdae0a412c89" providerId="LiveId" clId="{DD951491-9CEB-47B9-BF44-3406341C1FF4}" dt="2020-10-13T09:39:55.204" v="4356" actId="20577"/>
        <pc:sldMkLst>
          <pc:docMk/>
          <pc:sldMk cId="2773687485" sldId="2076137124"/>
        </pc:sldMkLst>
      </pc:sldChg>
      <pc:sldChg chg="del">
        <pc:chgData name="Dave Glover" userId="baf1cdae0a412c89" providerId="LiveId" clId="{DD951491-9CEB-47B9-BF44-3406341C1FF4}" dt="2020-10-12T02:51:48.035" v="2087" actId="2696"/>
        <pc:sldMkLst>
          <pc:docMk/>
          <pc:sldMk cId="3379419835" sldId="2076137124"/>
        </pc:sldMkLst>
      </pc:sldChg>
      <pc:sldChg chg="modSp mod modNotesTx">
        <pc:chgData name="Dave Glover" userId="baf1cdae0a412c89" providerId="LiveId" clId="{DD951491-9CEB-47B9-BF44-3406341C1FF4}" dt="2020-10-13T09:44:44.866" v="4643" actId="20577"/>
        <pc:sldMkLst>
          <pc:docMk/>
          <pc:sldMk cId="2791270003" sldId="2076137125"/>
        </pc:sldMkLst>
        <pc:spChg chg="mod">
          <ac:chgData name="Dave Glover" userId="baf1cdae0a412c89" providerId="LiveId" clId="{DD951491-9CEB-47B9-BF44-3406341C1FF4}" dt="2020-10-09T03:26:51.249" v="905"/>
          <ac:spMkLst>
            <pc:docMk/>
            <pc:sldMk cId="2791270003" sldId="2076137125"/>
            <ac:spMk id="20" creationId="{6002B28F-011F-4F32-A909-3680BDD2A6D9}"/>
          </ac:spMkLst>
        </pc:spChg>
      </pc:sldChg>
      <pc:sldChg chg="modNotes modNotesTx">
        <pc:chgData name="Dave Glover" userId="baf1cdae0a412c89" providerId="LiveId" clId="{DD951491-9CEB-47B9-BF44-3406341C1FF4}" dt="2020-10-20T01:35:16.719" v="4837" actId="20577"/>
        <pc:sldMkLst>
          <pc:docMk/>
          <pc:sldMk cId="1065753637" sldId="2076137127"/>
        </pc:sldMkLst>
      </pc:sldChg>
      <pc:sldChg chg="del">
        <pc:chgData name="Dave Glover" userId="baf1cdae0a412c89" providerId="LiveId" clId="{DD951491-9CEB-47B9-BF44-3406341C1FF4}" dt="2020-10-12T02:52:06.907" v="2090" actId="47"/>
        <pc:sldMkLst>
          <pc:docMk/>
          <pc:sldMk cId="1864167554" sldId="2076137947"/>
        </pc:sldMkLst>
      </pc:sldChg>
      <pc:sldChg chg="del">
        <pc:chgData name="Dave Glover" userId="baf1cdae0a412c89" providerId="LiveId" clId="{DD951491-9CEB-47B9-BF44-3406341C1FF4}" dt="2020-10-09T02:15:38.430" v="776" actId="47"/>
        <pc:sldMkLst>
          <pc:docMk/>
          <pc:sldMk cId="1850997845" sldId="2076138155"/>
        </pc:sldMkLst>
      </pc:sldChg>
      <pc:sldChg chg="addSp modSp mod modAnim modShow modNotes modNotesTx">
        <pc:chgData name="Dave Glover" userId="baf1cdae0a412c89" providerId="LiveId" clId="{DD951491-9CEB-47B9-BF44-3406341C1FF4}" dt="2020-10-13T09:42:33.235" v="4488" actId="20577"/>
        <pc:sldMkLst>
          <pc:docMk/>
          <pc:sldMk cId="2119513895" sldId="2076138156"/>
        </pc:sldMkLst>
        <pc:spChg chg="add mod">
          <ac:chgData name="Dave Glover" userId="baf1cdae0a412c89" providerId="LiveId" clId="{DD951491-9CEB-47B9-BF44-3406341C1FF4}" dt="2020-10-13T01:00:38.335" v="3718" actId="1038"/>
          <ac:spMkLst>
            <pc:docMk/>
            <pc:sldMk cId="2119513895" sldId="2076138156"/>
            <ac:spMk id="51" creationId="{30071AC2-456D-483B-A8B1-194597F9A1F1}"/>
          </ac:spMkLst>
        </pc:spChg>
        <pc:spChg chg="mod">
          <ac:chgData name="Dave Glover" userId="baf1cdae0a412c89" providerId="LiveId" clId="{DD951491-9CEB-47B9-BF44-3406341C1FF4}" dt="2020-10-12T02:43:15.803" v="1830" actId="20577"/>
          <ac:spMkLst>
            <pc:docMk/>
            <pc:sldMk cId="2119513895" sldId="2076138156"/>
            <ac:spMk id="138" creationId="{B9EC1AD9-411C-4B8C-A9AE-B615CF5713FE}"/>
          </ac:spMkLst>
        </pc:spChg>
        <pc:cxnChg chg="add mod">
          <ac:chgData name="Dave Glover" userId="baf1cdae0a412c89" providerId="LiveId" clId="{DD951491-9CEB-47B9-BF44-3406341C1FF4}" dt="2020-10-13T01:00:38.335" v="3718" actId="1038"/>
          <ac:cxnSpMkLst>
            <pc:docMk/>
            <pc:sldMk cId="2119513895" sldId="2076138156"/>
            <ac:cxnSpMk id="54" creationId="{6304758B-EA09-4476-8BA2-F393E98809B8}"/>
          </ac:cxnSpMkLst>
        </pc:cxnChg>
        <pc:cxnChg chg="mod">
          <ac:chgData name="Dave Glover" userId="baf1cdae0a412c89" providerId="LiveId" clId="{DD951491-9CEB-47B9-BF44-3406341C1FF4}" dt="2020-10-13T01:00:38.335" v="3718" actId="1038"/>
          <ac:cxnSpMkLst>
            <pc:docMk/>
            <pc:sldMk cId="2119513895" sldId="2076138156"/>
            <ac:cxnSpMk id="184" creationId="{BEFBE9DD-4556-4C2E-81D4-35C65858B8C5}"/>
          </ac:cxnSpMkLst>
        </pc:cxnChg>
      </pc:sldChg>
      <pc:sldChg chg="modSp mod modShow modNotes">
        <pc:chgData name="Dave Glover" userId="baf1cdae0a412c89" providerId="LiveId" clId="{DD951491-9CEB-47B9-BF44-3406341C1FF4}" dt="2020-10-20T01:24:49.507" v="4811" actId="729"/>
        <pc:sldMkLst>
          <pc:docMk/>
          <pc:sldMk cId="3109176549" sldId="2076138157"/>
        </pc:sldMkLst>
        <pc:spChg chg="mod">
          <ac:chgData name="Dave Glover" userId="baf1cdae0a412c89" providerId="LiveId" clId="{DD951491-9CEB-47B9-BF44-3406341C1FF4}" dt="2020-10-12T02:50:00.648" v="2074" actId="6549"/>
          <ac:spMkLst>
            <pc:docMk/>
            <pc:sldMk cId="3109176549" sldId="2076138157"/>
            <ac:spMk id="2" creationId="{85FB0B97-8FEE-4139-ADD1-EA9BCF571AE4}"/>
          </ac:spMkLst>
        </pc:spChg>
      </pc:sldChg>
      <pc:sldChg chg="modSp del mod modShow modNotesTx">
        <pc:chgData name="Dave Glover" userId="baf1cdae0a412c89" providerId="LiveId" clId="{DD951491-9CEB-47B9-BF44-3406341C1FF4}" dt="2020-10-12T02:25:33.425" v="1730" actId="2696"/>
        <pc:sldMkLst>
          <pc:docMk/>
          <pc:sldMk cId="87110213" sldId="2076138158"/>
        </pc:sldMkLst>
        <pc:spChg chg="mod">
          <ac:chgData name="Dave Glover" userId="baf1cdae0a412c89" providerId="LiveId" clId="{DD951491-9CEB-47B9-BF44-3406341C1FF4}" dt="2020-10-08T10:41:00.049" v="774" actId="6549"/>
          <ac:spMkLst>
            <pc:docMk/>
            <pc:sldMk cId="87110213" sldId="2076138158"/>
            <ac:spMk id="4" creationId="{CBF3E221-B500-46C8-B6F9-73C1D64B208B}"/>
          </ac:spMkLst>
        </pc:spChg>
      </pc:sldChg>
      <pc:sldChg chg="del">
        <pc:chgData name="Dave Glover" userId="baf1cdae0a412c89" providerId="LiveId" clId="{DD951491-9CEB-47B9-BF44-3406341C1FF4}" dt="2020-10-12T02:52:06.907" v="2090" actId="47"/>
        <pc:sldMkLst>
          <pc:docMk/>
          <pc:sldMk cId="1862339381" sldId="2076138158"/>
        </pc:sldMkLst>
      </pc:sldChg>
      <pc:sldChg chg="add modNotes modNotesTx">
        <pc:chgData name="Dave Glover" userId="baf1cdae0a412c89" providerId="LiveId" clId="{DD951491-9CEB-47B9-BF44-3406341C1FF4}" dt="2020-10-13T09:46:12.041" v="4730" actId="20577"/>
        <pc:sldMkLst>
          <pc:docMk/>
          <pc:sldMk cId="3306283206" sldId="2076138159"/>
        </pc:sldMkLst>
      </pc:sldChg>
      <pc:sldChg chg="new del">
        <pc:chgData name="Dave Glover" userId="baf1cdae0a412c89" providerId="LiveId" clId="{DD951491-9CEB-47B9-BF44-3406341C1FF4}" dt="2020-10-12T04:58:17.026" v="2894" actId="47"/>
        <pc:sldMkLst>
          <pc:docMk/>
          <pc:sldMk cId="2438037017" sldId="2076138160"/>
        </pc:sldMkLst>
      </pc:sldChg>
      <pc:sldChg chg="modSp add mod modNotes modNotesTx">
        <pc:chgData name="Dave Glover" userId="baf1cdae0a412c89" providerId="LiveId" clId="{DD951491-9CEB-47B9-BF44-3406341C1FF4}" dt="2020-10-13T09:43:08.347" v="4491" actId="6549"/>
        <pc:sldMkLst>
          <pc:docMk/>
          <pc:sldMk cId="3130102387" sldId="2076138161"/>
        </pc:sldMkLst>
        <pc:spChg chg="mod">
          <ac:chgData name="Dave Glover" userId="baf1cdae0a412c89" providerId="LiveId" clId="{DD951491-9CEB-47B9-BF44-3406341C1FF4}" dt="2020-10-12T05:00:18.707" v="2984" actId="1076"/>
          <ac:spMkLst>
            <pc:docMk/>
            <pc:sldMk cId="3130102387" sldId="2076138161"/>
            <ac:spMk id="2" creationId="{00000000-0000-0000-0000-000000000000}"/>
          </ac:spMkLst>
        </pc:spChg>
      </pc:sldChg>
      <pc:sldChg chg="new del">
        <pc:chgData name="Dave Glover" userId="baf1cdae0a412c89" providerId="LiveId" clId="{DD951491-9CEB-47B9-BF44-3406341C1FF4}" dt="2020-10-12T04:59:16.312" v="2942" actId="2696"/>
        <pc:sldMkLst>
          <pc:docMk/>
          <pc:sldMk cId="3498448403" sldId="2076138162"/>
        </pc:sldMkLst>
      </pc:sldChg>
      <pc:sldMasterChg chg="delSldLayout">
        <pc:chgData name="Dave Glover" userId="baf1cdae0a412c89" providerId="LiveId" clId="{DD951491-9CEB-47B9-BF44-3406341C1FF4}" dt="2020-10-12T02:52:06.907" v="2090" actId="47"/>
        <pc:sldMasterMkLst>
          <pc:docMk/>
          <pc:sldMasterMk cId="3588427678" sldId="2147485099"/>
        </pc:sldMasterMkLst>
        <pc:sldLayoutChg chg="del">
          <pc:chgData name="Dave Glover" userId="baf1cdae0a412c89" providerId="LiveId" clId="{DD951491-9CEB-47B9-BF44-3406341C1FF4}" dt="2020-10-12T02:51:48.035" v="2087" actId="2696"/>
          <pc:sldLayoutMkLst>
            <pc:docMk/>
            <pc:sldMasterMk cId="3588427678" sldId="2147485099"/>
            <pc:sldLayoutMk cId="1011786104" sldId="2147485111"/>
          </pc:sldLayoutMkLst>
        </pc:sldLayoutChg>
        <pc:sldLayoutChg chg="del">
          <pc:chgData name="Dave Glover" userId="baf1cdae0a412c89" providerId="LiveId" clId="{DD951491-9CEB-47B9-BF44-3406341C1FF4}" dt="2020-10-12T02:52:06.907" v="2090" actId="47"/>
          <pc:sldLayoutMkLst>
            <pc:docMk/>
            <pc:sldMasterMk cId="3588427678" sldId="2147485099"/>
            <pc:sldLayoutMk cId="1159054807" sldId="21474851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A085DAF-9F10-48BF-B78D-254D22D6E7BB}" type="datetimeFigureOut">
              <a:t>10/20/2020</a:t>
            </a:fld>
            <a:endParaRPr/>
          </a:p>
        </p:txBody>
      </p:sp>
      <p:sp>
        <p:nvSpPr>
          <p:cNvPr id="4" name="SlideImage 3"/>
          <p:cNvSpPr>
            <a:spLocks noGrp="1" noRot="1" noChangeAspect="1"/>
          </p:cNvSpPr>
          <p:nvPr>
            <p:ph type="sldImg" idx="2"/>
          </p:nvPr>
        </p:nvSpPr>
        <p:spPr>
          <a:xfrm>
            <a:off x="422275" y="1241425"/>
            <a:ext cx="5953125" cy="3349625"/>
          </a:xfrm>
          <a:prstGeom prst="rect">
            <a:avLst/>
          </a:prstGeom>
          <a:noFill/>
          <a:ln w="12700">
            <a:solidFill>
              <a:prstClr val="black"/>
            </a:solidFill>
          </a:ln>
        </p:spPr>
      </p:sp>
      <p:sp>
        <p:nvSpPr>
          <p:cNvPr id="5" name="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B9DA494-B994-4962-A04D-0A79E4D8ADC9}"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am06.safelinks.protection.outlook.com/?url=https%3A%2F%2Ffeatured.chat%2F&amp;data=04%7C01%7CDave.Glover%40microsoft.com%7Cf3cff750c65240ab6dd108d86bf1e932%7C72f988bf86f141af91ab2d7cd011db47%7C1%7C0%7C637378034110535332%7CUnknown%7CTWFpbGZsb3d8eyJWIjoiMC4wLjAwMDAiLCJQIjoiV2luMzIiLCJBTiI6Ik1haWwiLCJXVCI6Mn0%3D%7C1000&amp;sdata=r9D2RgOEuT1BnDfUx9OxBjnh5VdfrRHzhV%2FjzIeEW1s%3D&amp;reserved=0"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coustic_cryptanalysis" TargetMode="External"/><Relationship Id="rId3" Type="http://schemas.openxmlformats.org/officeDocument/2006/relationships/hyperlink" Target="https://en.wikipedia.org/wiki/Computer_security" TargetMode="External"/><Relationship Id="rId7" Type="http://schemas.openxmlformats.org/officeDocument/2006/relationships/hyperlink" Target="https://en.wikipedia.org/wiki/Electromagnetic_radi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oftware_bug" TargetMode="External"/><Relationship Id="rId5" Type="http://schemas.openxmlformats.org/officeDocument/2006/relationships/hyperlink" Target="https://en.wikipedia.org/wiki/Cryptanalysis" TargetMode="External"/><Relationship Id="rId10" Type="http://schemas.openxmlformats.org/officeDocument/2006/relationships/hyperlink" Target="https://d86o2zu8ugzlg.cloudfront.net/mediatek-craft/documents/MediaTek-MT3620-Product-Brief-PDFMT3620PBA4-0919.pdf" TargetMode="External"/><Relationship Id="rId4" Type="http://schemas.openxmlformats.org/officeDocument/2006/relationships/hyperlink" Target="https://en.wikipedia.org/wiki/Implementation" TargetMode="External"/><Relationship Id="rId9" Type="http://schemas.openxmlformats.org/officeDocument/2006/relationships/hyperlink" Target="https://docs.microsoft.com/en-au/azure-sphere/product-overview/what-is-azure-sphere"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develop-secure-iot-solutions-azure-sphere-iot-hub/3-gpio-hardware-interfac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develop-secure-iot-solutions-azure-sphere-iot-hub/8-exercise-connect-room-environment-monito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oxnews.com/tech/new-orleans-cyberattack-costing-city-close-to-1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nam06.safelinks.protection.outlook.com/?url=https%3A%2F%2Fwww.pcmag.com%2Fnews%2Fhackers-plead-guilty-to-creating-mirai-botnet&amp;data=04%7C01%7CDave.Glover%40microsoft.com%7Cd3da601d2af74112b47708d872331519%7C72f988bf86f141af91ab2d7cd011db47%7C1%7C0%7C637384911025013714%7CUnknown%7CTWFpbGZsb3d8eyJWIjoiMC4wLjAwMDAiLCJQIjoiV2luMzIiLCJBTiI6Ik1haWwiLCJXVCI6Mn0%3D%7C1000&amp;sdata=ix1xd4gf71z5dBiZPvSr4kwDjko9EsgFFXH7eKUijtA%3D&amp;reserved=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dirty="0"/>
              <a:t>Set up</a:t>
            </a:r>
          </a:p>
          <a:p>
            <a:pPr marL="228600" indent="-228600">
              <a:buFont typeface="+mj-lt"/>
              <a:buAutoNum type="arabicPeriod"/>
            </a:pPr>
            <a:r>
              <a:rPr lang="en-AU" dirty="0"/>
              <a:t>Preconfigure </a:t>
            </a:r>
            <a:r>
              <a:rPr lang="en-AU" dirty="0" err="1"/>
              <a:t>app_manifest.json</a:t>
            </a:r>
            <a:endParaRPr lang="en-AU"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Calibri" panose="020F0502020204030204" pitchFamily="34" charset="0"/>
                <a:ea typeface="Times New Roman" panose="02020603050405020304" pitchFamily="18" charset="0"/>
              </a:rPr>
              <a:t>Load </a:t>
            </a:r>
            <a:r>
              <a:rPr lang="en-US" sz="1800" u="sng" dirty="0">
                <a:solidFill>
                  <a:srgbClr val="0563C1"/>
                </a:solidFill>
                <a:effectLst/>
                <a:latin typeface="Calibri" panose="020F0502020204030204" pitchFamily="34" charset="0"/>
                <a:ea typeface="Times New Roman" panose="02020603050405020304" pitchFamily="18" charset="0"/>
                <a:hlinkClick r:id="rId3"/>
              </a:rPr>
              <a:t>https://featured.chat</a:t>
            </a:r>
            <a:r>
              <a:rPr lang="en-US" sz="1800" dirty="0">
                <a:effectLst/>
                <a:latin typeface="Calibri" panose="020F0502020204030204" pitchFamily="34" charset="0"/>
                <a:ea typeface="Times New Roman" panose="02020603050405020304" pitchFamily="18" charset="0"/>
              </a:rPr>
              <a:t> on a browser window and login with your Twitch account</a:t>
            </a:r>
            <a:endParaRPr lang="en-AU" sz="1800" dirty="0">
              <a:effectLst/>
              <a:latin typeface="Calibri" panose="020F0502020204030204" pitchFamily="34" charset="0"/>
              <a:ea typeface="Calibri" panose="020F0502020204030204" pitchFamily="34" charset="0"/>
            </a:endParaRPr>
          </a:p>
          <a:p>
            <a:pPr marL="228600" indent="-228600">
              <a:buFont typeface="+mj-lt"/>
              <a:buAutoNum type="arabicPeriod"/>
            </a:pPr>
            <a:r>
              <a:rPr lang="en-AU" dirty="0"/>
              <a:t>Open https://github.com/gloveboxes/Azure-Sphere-Learning-Path/tree/master/samples/LearnTV/end_to_end_demo_avnet</a:t>
            </a:r>
          </a:p>
          <a:p>
            <a:pPr marL="228600" indent="-228600">
              <a:buFont typeface="+mj-lt"/>
              <a:buAutoNum type="arabicPeriod"/>
            </a:pPr>
            <a:r>
              <a:rPr lang="en-AU" dirty="0"/>
              <a:t>Open https://cs110037ffe87b282f1.z23.web.core.windows.net/</a:t>
            </a:r>
          </a:p>
        </p:txBody>
      </p:sp>
      <p:sp>
        <p:nvSpPr>
          <p:cNvPr id="4" name="Slide Number Placeholder 3"/>
          <p:cNvSpPr>
            <a:spLocks noGrp="1"/>
          </p:cNvSpPr>
          <p:nvPr>
            <p:ph type="sldNum" sz="quarter" idx="5"/>
          </p:nvPr>
        </p:nvSpPr>
        <p:spPr/>
        <p:txBody>
          <a:bodyPr/>
          <a:lstStyle/>
          <a:p>
            <a:fld id="{3B9DA494-B994-4962-A04D-0A79E4D8ADC9}" type="slidenum">
              <a:rPr lang="en-AU" smtClean="0"/>
              <a:t>1</a:t>
            </a:fld>
            <a:endParaRPr lang="en-AU"/>
          </a:p>
        </p:txBody>
      </p:sp>
    </p:spTree>
    <p:extLst>
      <p:ext uri="{BB962C8B-B14F-4D97-AF65-F5344CB8AC3E}">
        <p14:creationId xmlns:p14="http://schemas.microsoft.com/office/powerpoint/2010/main" val="231222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Microsoft and the industry identified 7 properties to building highly-secure network connected devices.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I’m not going to go into each of these in any detail – see the link at bottom aka.ms/7properties</a:t>
            </a:r>
          </a:p>
          <a:p>
            <a:endParaRPr lang="en-US" sz="1800" dirty="0"/>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Hardware root of trust</a:t>
            </a:r>
            <a:r>
              <a:rPr lang="en-US" sz="1200" b="0" i="0" kern="1200" dirty="0">
                <a:solidFill>
                  <a:schemeClr val="tx1"/>
                </a:solidFill>
                <a:effectLst/>
                <a:latin typeface="+mn-lt"/>
                <a:ea typeface="+mn-ea"/>
                <a:cs typeface="+mn-cs"/>
              </a:rPr>
              <a:t> identifies a device with unforgeable cryptographic keys protected by </a:t>
            </a:r>
            <a:r>
              <a:rPr lang="en-US" sz="1200" b="0" i="0" kern="1200" dirty="0" err="1">
                <a:solidFill>
                  <a:schemeClr val="tx1"/>
                </a:solidFill>
                <a:effectLst/>
                <a:latin typeface="+mn-lt"/>
                <a:ea typeface="+mn-ea"/>
                <a:cs typeface="+mn-cs"/>
              </a:rPr>
              <a:t>hw</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Dynamic Compartments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hw</a:t>
            </a:r>
            <a:r>
              <a:rPr lang="en-US" sz="1200" b="0" i="0" kern="1200" dirty="0">
                <a:solidFill>
                  <a:schemeClr val="tx1"/>
                </a:solidFill>
                <a:effectLst/>
                <a:latin typeface="+mn-lt"/>
                <a:ea typeface="+mn-ea"/>
                <a:cs typeface="+mn-cs"/>
              </a:rPr>
              <a:t> barriers between software components that prevent a security breach in one layer reaching another layer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Certificate-based authentication</a:t>
            </a:r>
            <a:r>
              <a:rPr lang="en-US" sz="1200" b="0" i="0" kern="1200" dirty="0">
                <a:solidFill>
                  <a:schemeClr val="tx1"/>
                </a:solidFill>
                <a:effectLst/>
                <a:latin typeface="+mn-lt"/>
                <a:ea typeface="+mn-ea"/>
                <a:cs typeface="+mn-cs"/>
              </a:rPr>
              <a:t> proven using Hardware Root of Trust cryptographic key to prove the identity of the device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Renewable security.</a:t>
            </a:r>
            <a:r>
              <a:rPr lang="en-US" sz="1200" b="0" i="0" kern="1200" dirty="0">
                <a:solidFill>
                  <a:schemeClr val="tx1"/>
                </a:solidFill>
                <a:effectLst/>
                <a:latin typeface="+mn-lt"/>
                <a:ea typeface="+mn-ea"/>
                <a:cs typeface="+mn-cs"/>
              </a:rPr>
              <a:t> The device software is automatically updated to correct known vulnerabilities or security breaches.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1" i="0" kern="1200" dirty="0">
                <a:solidFill>
                  <a:schemeClr val="tx1"/>
                </a:solidFill>
                <a:effectLst/>
                <a:latin typeface="+mn-lt"/>
                <a:ea typeface="+mn-ea"/>
                <a:cs typeface="+mn-cs"/>
              </a:rPr>
              <a:t>Failure Reporting </a:t>
            </a:r>
            <a:r>
              <a:rPr lang="en-US" sz="1200" b="0" i="0" kern="1200" dirty="0">
                <a:solidFill>
                  <a:schemeClr val="tx1"/>
                </a:solidFill>
                <a:effectLst/>
                <a:latin typeface="+mn-lt"/>
                <a:ea typeface="+mn-ea"/>
                <a:cs typeface="+mn-cs"/>
              </a:rPr>
              <a:t>A software failure, such as buffer overrun attack should be reported to cloud based failure analysis systems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Defense in Depth</a:t>
            </a:r>
            <a:r>
              <a:rPr lang="en-US" sz="1200" b="0" dirty="0"/>
              <a:t> </a:t>
            </a:r>
            <a:r>
              <a:rPr lang="en-US" sz="1200" b="0" i="0" kern="1200" dirty="0">
                <a:solidFill>
                  <a:schemeClr val="tx1"/>
                </a:solidFill>
                <a:effectLst/>
                <a:latin typeface="+mn-lt"/>
                <a:ea typeface="+mn-ea"/>
                <a:cs typeface="+mn-cs"/>
              </a:rPr>
              <a:t>multiple layers of protection, each layer verifying the next layer is secure. </a:t>
            </a:r>
            <a:endParaRPr lang="en-US" sz="1200" b="1" dirty="0"/>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Small trusted computing base</a:t>
            </a:r>
            <a:r>
              <a:rPr lang="en-US" sz="1200" b="0" i="0" kern="1200" dirty="0">
                <a:solidFill>
                  <a:schemeClr val="tx1"/>
                </a:solidFill>
                <a:effectLst/>
                <a:latin typeface="+mn-lt"/>
                <a:ea typeface="+mn-ea"/>
                <a:cs typeface="+mn-cs"/>
              </a:rPr>
              <a:t>, </a:t>
            </a:r>
            <a:r>
              <a:rPr lang="en-US" sz="1200" dirty="0" err="1"/>
              <a:t>hw</a:t>
            </a:r>
            <a:r>
              <a:rPr lang="en-US" sz="1200" dirty="0"/>
              <a:t> and </a:t>
            </a:r>
            <a:r>
              <a:rPr lang="en-US" sz="1200" dirty="0" err="1"/>
              <a:t>sw</a:t>
            </a:r>
            <a:r>
              <a:rPr lang="en-US" sz="1200" dirty="0"/>
              <a:t>, together to protect the device identity and enforce security policies.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defTabSz="1559641">
              <a:defRPr/>
            </a:pPr>
            <a:fld id="{3D7B9D4F-5F19-438C-92E8-037C6AE8F87D}" type="slidenum">
              <a:rPr lang="en-US">
                <a:solidFill>
                  <a:prstClr val="black"/>
                </a:solidFill>
                <a:latin typeface="Calibri"/>
              </a:rPr>
              <a:pPr defTabSz="1559641">
                <a:defRPr/>
              </a:pPr>
              <a:t>10</a:t>
            </a:fld>
            <a:endParaRPr lang="en-US">
              <a:solidFill>
                <a:prstClr val="black"/>
              </a:solidFill>
              <a:latin typeface="Calibri"/>
            </a:endParaRPr>
          </a:p>
        </p:txBody>
      </p:sp>
    </p:spTree>
    <p:extLst>
      <p:ext uri="{BB962C8B-B14F-4D97-AF65-F5344CB8AC3E}">
        <p14:creationId xmlns:p14="http://schemas.microsoft.com/office/powerpoint/2010/main" val="3160921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4" name="Slide Number Placeholder 3"/>
          <p:cNvSpPr>
            <a:spLocks noGrp="1"/>
          </p:cNvSpPr>
          <p:nvPr>
            <p:ph type="sldNum" sz="quarter" idx="10"/>
          </p:nvPr>
        </p:nvSpPr>
        <p:spPr/>
        <p:txBody>
          <a:bodyPr/>
          <a:lstStyle/>
          <a:p>
            <a:pPr defTabSz="1529004">
              <a:defRPr/>
            </a:pPr>
            <a:fld id="{3D7B9D4F-5F19-438C-92E8-037C6AE8F87D}" type="slidenum">
              <a:rPr lang="en-US">
                <a:solidFill>
                  <a:prstClr val="black"/>
                </a:solidFill>
                <a:latin typeface="Segoe UI" pitchFamily="34" charset="0"/>
              </a:rPr>
              <a:pPr defTabSz="1529004">
                <a:defRPr/>
              </a:pPr>
              <a:t>11</a:t>
            </a:fld>
            <a:endParaRPr lang="en-US">
              <a:solidFill>
                <a:prstClr val="black"/>
              </a:solidFill>
              <a:latin typeface="Segoe UI" pitchFamily="34" charset="0"/>
            </a:endParaRPr>
          </a:p>
        </p:txBody>
      </p:sp>
      <p:sp>
        <p:nvSpPr>
          <p:cNvPr id="3" name="Notes Placeholder 2">
            <a:extLst>
              <a:ext uri="{FF2B5EF4-FFF2-40B4-BE49-F238E27FC236}">
                <a16:creationId xmlns:a16="http://schemas.microsoft.com/office/drawing/2014/main" id="{1BD623B7-EC5C-4920-969F-4D91500DD43A}"/>
              </a:ext>
            </a:extLst>
          </p:cNvPr>
          <p:cNvSpPr>
            <a:spLocks noGrp="1"/>
          </p:cNvSpPr>
          <p:nvPr>
            <p:ph type="body" idx="1"/>
          </p:nvPr>
        </p:nvSpPr>
        <p:spPr/>
        <p:txBody>
          <a:bodyPr/>
          <a:lstStyle/>
          <a:p>
            <a:pPr marL="0" indent="0">
              <a:buFont typeface="Arial" panose="020B0604020202020204" pitchFamily="34" charset="0"/>
              <a:buNone/>
            </a:pPr>
            <a:r>
              <a:rPr lang="en-GB" dirty="0"/>
              <a:t>D: Talk about Azure Sphere</a:t>
            </a:r>
          </a:p>
          <a:p>
            <a:pPr marL="0" indent="0">
              <a:buFont typeface="Arial" panose="020B0604020202020204" pitchFamily="34" charset="0"/>
              <a:buNone/>
            </a:pP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It Implements the 7 properties of secure systems - Secure by default – everything is locked down!</a:t>
            </a:r>
          </a:p>
          <a:p>
            <a:pPr marL="171450" indent="-171450">
              <a:buFont typeface="Arial" panose="020B0604020202020204" pitchFamily="34" charset="0"/>
              <a:buChar char="•"/>
            </a:pPr>
            <a:r>
              <a:rPr lang="en-GB" dirty="0"/>
              <a:t>Azure Sphere is a new class of secured, connected, crossover MCUs. </a:t>
            </a:r>
          </a:p>
          <a:p>
            <a:pPr marL="171450" indent="-171450">
              <a:buFont typeface="Arial" panose="020B0604020202020204" pitchFamily="34" charset="0"/>
              <a:buChar char="•"/>
            </a:pPr>
            <a:r>
              <a:rPr lang="en-GB" dirty="0"/>
              <a:t>It supports real-time processing alongside a high level secure 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endParaRPr lang="en-GB" dirty="0"/>
          </a:p>
          <a:p>
            <a:pPr marL="228600" indent="-228600">
              <a:buFont typeface="+mj-lt"/>
              <a:buAutoNum type="arabicPeriod"/>
            </a:pPr>
            <a:r>
              <a:rPr lang="en-GB" dirty="0"/>
              <a:t>Azure Sphere certified MCUs: Provide secure, dependable hardware root of trust.</a:t>
            </a:r>
          </a:p>
          <a:p>
            <a:pPr marL="228600" indent="-228600">
              <a:buFont typeface="+mj-lt"/>
              <a:buAutoNum type="arabicPeriod"/>
            </a:pPr>
            <a:r>
              <a:rPr lang="en-GB" dirty="0"/>
              <a:t>Azure Sphere OS with ongoing updates create the secure IoT platform. Azure OS is a hardened version of embedded Linux.</a:t>
            </a:r>
          </a:p>
          <a:p>
            <a:pPr marL="228600" indent="-228600">
              <a:buFont typeface="+mj-lt"/>
              <a:buAutoNum type="arabicPeriod"/>
            </a:pPr>
            <a:r>
              <a:rPr lang="en-GB" dirty="0"/>
              <a:t>Azure Sphere Security Service: </a:t>
            </a:r>
            <a:r>
              <a:rPr kumimoji="0" lang="en-IN" sz="1200"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It brokers trust, detects emerging threats, and renews device security</a:t>
            </a:r>
          </a:p>
          <a:p>
            <a:pPr marL="228600" indent="-228600">
              <a:buFont typeface="+mj-lt"/>
              <a:buAutoNum type="arabicPeriod"/>
            </a:pPr>
            <a:endParaRPr kumimoji="0" lang="en-IN" sz="1200" b="0" i="0" u="none" strike="noStrike" kern="120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Build secure, internet connected solutions. Updated, controlled, monitored and maintained remotely.</a:t>
            </a:r>
          </a:p>
          <a:p>
            <a:pPr marL="228600" indent="-228600">
              <a:buFont typeface="+mj-lt"/>
              <a:buAutoNum type="arabicPeriod"/>
            </a:pPr>
            <a:endParaRPr lang="en-GB" dirty="0"/>
          </a:p>
        </p:txBody>
      </p:sp>
    </p:spTree>
    <p:extLst>
      <p:ext uri="{BB962C8B-B14F-4D97-AF65-F5344CB8AC3E}">
        <p14:creationId xmlns:p14="http://schemas.microsoft.com/office/powerpoint/2010/main" val="493865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Notes Placeholder 2">
            <a:extLst>
              <a:ext uri="{FF2B5EF4-FFF2-40B4-BE49-F238E27FC236}">
                <a16:creationId xmlns:a16="http://schemas.microsoft.com/office/drawing/2014/main" id="{228B83F4-5D56-47B6-8F1B-48170D41C3FF}"/>
              </a:ext>
            </a:extLst>
          </p:cNvPr>
          <p:cNvSpPr>
            <a:spLocks noGrp="1"/>
          </p:cNvSpPr>
          <p:nvPr>
            <p:ph type="body" idx="1"/>
          </p:nvPr>
        </p:nvSpPr>
        <p:spPr/>
        <p:txBody>
          <a:bodyPr/>
          <a:lstStyle/>
          <a:p>
            <a:r>
              <a:rPr lang="en-GB" dirty="0"/>
              <a:t>Let’s look at the Azure Sphere MCU design.</a:t>
            </a:r>
          </a:p>
          <a:p>
            <a:endParaRPr lang="en-GB" dirty="0"/>
          </a:p>
          <a:p>
            <a:r>
              <a:rPr lang="en-GB" dirty="0"/>
              <a:t>5 Core Microcontroller</a:t>
            </a:r>
          </a:p>
          <a:p>
            <a:r>
              <a:rPr lang="en-GB" dirty="0"/>
              <a:t>Highlighted in red</a:t>
            </a:r>
          </a:p>
          <a:p>
            <a:r>
              <a:rPr lang="en-GB" dirty="0"/>
              <a:t>2 x Real time cores</a:t>
            </a:r>
          </a:p>
          <a:p>
            <a:r>
              <a:rPr lang="en-GB" dirty="0"/>
              <a:t>1 x High level core</a:t>
            </a:r>
          </a:p>
          <a:p>
            <a:endParaRPr lang="en-GB" dirty="0"/>
          </a:p>
          <a:p>
            <a:pPr marL="228600" indent="-228600">
              <a:buFont typeface="+mj-lt"/>
              <a:buAutoNum type="arabicPeriod"/>
            </a:pPr>
            <a:r>
              <a:rPr lang="en-GB" dirty="0"/>
              <a:t>It’s a Multi Core Microcontroller</a:t>
            </a:r>
          </a:p>
          <a:p>
            <a:pPr marL="228600" indent="-228600">
              <a:buFont typeface="+mj-lt"/>
              <a:buAutoNum type="arabicPeriod"/>
            </a:pPr>
            <a:r>
              <a:rPr lang="en-GB" dirty="0"/>
              <a:t>2 x Cortex-M4F cores. Support for real-time, bare metal processing – Existing code, Azure </a:t>
            </a:r>
            <a:r>
              <a:rPr lang="en-GB" dirty="0" err="1"/>
              <a:t>ThreadX</a:t>
            </a:r>
            <a:r>
              <a:rPr lang="en-GB" dirty="0"/>
              <a:t>, FreeRTOS, Tiny Machine Learning Models</a:t>
            </a:r>
          </a:p>
          <a:p>
            <a:pPr marL="228600" indent="-228600">
              <a:buFont typeface="+mj-lt"/>
              <a:buAutoNum type="arabicPeriod"/>
            </a:pPr>
            <a:r>
              <a:rPr lang="en-GB" dirty="0"/>
              <a:t>Connectivity Core for Dual Band </a:t>
            </a:r>
            <a:r>
              <a:rPr lang="en-GB" dirty="0" err="1"/>
              <a:t>Wifi</a:t>
            </a:r>
            <a:r>
              <a:rPr lang="en-GB" dirty="0"/>
              <a:t> - shipping in first chips (other connectivity to follow)</a:t>
            </a:r>
          </a:p>
          <a:p>
            <a:pPr marL="228600" indent="-228600">
              <a:buFont typeface="+mj-lt"/>
              <a:buAutoNum type="arabicPeriod"/>
            </a:pPr>
            <a:r>
              <a:rPr lang="en-GB" dirty="0"/>
              <a:t>The Pluton Security System Core responsible for implementing security policies</a:t>
            </a:r>
            <a:endParaRPr lang="en-GB" b="1" dirty="0"/>
          </a:p>
          <a:p>
            <a:pPr marL="228600" lvl="0" indent="-228600">
              <a:buFont typeface="+mj-lt"/>
              <a:buAutoNum type="arabicPeriod"/>
            </a:pPr>
            <a:r>
              <a:rPr lang="en-GB" dirty="0"/>
              <a:t>Firewalls – two-fold</a:t>
            </a:r>
          </a:p>
          <a:p>
            <a:pPr marL="685800" lvl="1" indent="-228600">
              <a:buFont typeface="+mj-lt"/>
              <a:buAutoNum type="arabicPeriod"/>
            </a:pPr>
            <a:r>
              <a:rPr lang="en-GB" dirty="0"/>
              <a:t>Silicon countermeasures to ensure that IO peripherals are only accessible by the core they are mapped</a:t>
            </a:r>
          </a:p>
          <a:p>
            <a:pPr marL="685800" lvl="1" indent="-228600">
              <a:buFont typeface="+mj-lt"/>
              <a:buAutoNum type="arabicPeriod"/>
            </a:pPr>
            <a:r>
              <a:rPr lang="en-GB" dirty="0"/>
              <a:t>Memory Management Unit ensure hardware enforced memory spaces</a:t>
            </a:r>
          </a:p>
          <a:p>
            <a:pPr marL="685800" lvl="1" indent="-228600">
              <a:buFont typeface="+mj-lt"/>
              <a:buAutoNum type="arabicPeriod"/>
            </a:pPr>
            <a:r>
              <a:rPr lang="en-GB" dirty="0"/>
              <a:t>Network endpoint protection</a:t>
            </a:r>
          </a:p>
          <a:p>
            <a:pPr marL="228600" indent="-228600">
              <a:buFont typeface="+mj-lt"/>
              <a:buAutoNum type="arabicPeriod"/>
            </a:pPr>
            <a:r>
              <a:rPr lang="en-GB" dirty="0"/>
              <a:t>Cortex-A. Crossover processor</a:t>
            </a:r>
          </a:p>
          <a:p>
            <a:pPr marL="685800" lvl="1" indent="-228600">
              <a:buFont typeface="+mj-lt"/>
              <a:buAutoNum type="arabicPeriod"/>
            </a:pPr>
            <a:r>
              <a:rPr lang="en-GB" dirty="0"/>
              <a:t>Has full Memory management unit to provide virtualised memory addressing for software compartments.</a:t>
            </a:r>
          </a:p>
          <a:p>
            <a:pPr marL="0" indent="0">
              <a:buFont typeface="+mj-lt"/>
              <a:buNone/>
            </a:pPr>
            <a:endParaRPr lang="en-GB" dirty="0"/>
          </a:p>
          <a:p>
            <a:pPr marL="228600" indent="-228600">
              <a:buFont typeface="+mj-lt"/>
              <a:buAutoNum type="arabicPeriod"/>
            </a:pPr>
            <a:endParaRPr lang="en-GB" dirty="0"/>
          </a:p>
          <a:p>
            <a:pPr marL="0" indent="0">
              <a:buFont typeface="+mj-lt"/>
              <a:buNone/>
            </a:pPr>
            <a:r>
              <a:rPr lang="en-US" dirty="0"/>
              <a:t>Attestation is a mechanism for software to prove its identity. </a:t>
            </a:r>
            <a:endParaRPr lang="en-GB" dirty="0"/>
          </a:p>
          <a:p>
            <a:pPr marL="228600" indent="-228600">
              <a:buFont typeface="+mj-lt"/>
              <a:buAutoNum type="arabicPeriod"/>
            </a:pPr>
            <a:endParaRPr lang="en-GB" dirty="0"/>
          </a:p>
          <a:p>
            <a:pPr marL="0" indent="0">
              <a:buFont typeface="+mj-lt"/>
              <a:buNone/>
            </a:pPr>
            <a:r>
              <a:rPr lang="en-US" dirty="0"/>
              <a:t>MT3620 is a highly integrated single chip tri-core MCU designed to meet the requirements of modern, robust internet-connected devices. It leverages the Microsoft Azure Sphere security architecture to provide an unprecedented level of security to connected device manufacturers. For the lifetime of the device the Azure Sphere solution provides device authentication and attestation, supports remote over-the-air software updates to maintain security in the face of evolving attacks, and automates error logging and reporting. Please refer to the “Azure Sphere Platform Overview” document from Microsoft for more information. </a:t>
            </a:r>
          </a:p>
          <a:p>
            <a:pPr marL="0" indent="0">
              <a:buFont typeface="+mj-lt"/>
              <a:buNone/>
            </a:pPr>
            <a:endParaRPr lang="en-US" dirty="0"/>
          </a:p>
          <a:p>
            <a:pPr marL="0" indent="0">
              <a:buFont typeface="+mj-lt"/>
              <a:buNone/>
            </a:pPr>
            <a:r>
              <a:rPr lang="en-US" dirty="0"/>
              <a:t>MT3620 features an application processor subsystem based on an ARM Cortex-A7 core which runs at up to 500MHz. The chip also includes two general purpose ARM CortexM4F I/O subsystems, each of which runs at up to 200MHz. These subsystems were designed to support real-time requirements when interfacing with a variety of on-chip peripherals including UART, I2C, SPI, I2S, and ADC. They are completely general-purpose Cortex-M4F units which may be tailored to specific application requirements. On-chip peripherals may be mapped to any of the three end-user accessible cores, including the CA7. </a:t>
            </a:r>
          </a:p>
          <a:p>
            <a:pPr marL="0" indent="0">
              <a:buFont typeface="+mj-lt"/>
              <a:buNone/>
            </a:pPr>
            <a:endParaRPr lang="en-US" dirty="0"/>
          </a:p>
          <a:p>
            <a:pPr marL="0" indent="0">
              <a:buFont typeface="+mj-lt"/>
              <a:buNone/>
            </a:pPr>
            <a:r>
              <a:rPr lang="en-US" dirty="0"/>
              <a:t>In addition to these three end-user accessible cores, MT3620 contains a security subsystem with its own dedicated CM4F core for secure boot and secure system operation. There is also a Wi-Fi subsystem controlled by a dedicated N9 32-bit RISC core. This contains a 1x1 dual-band 802.11a/b/g/n radio, baseband and MAC designed to support both low power and high throughput applications without placing computational load on the user-accessible cores. MT3620 also includes over 5MB of embedded RAM, split among the various cores. There is a fully-integrated PMU and a real-time clock. Flash memory is integrated in the MT3620 package; see section 3.2 for ordering information. Please refer to the “Azure Sphere MT3620 Support Status” document from Microsoft for information about how much memory and which hardware features are available to </a:t>
            </a:r>
            <a:r>
              <a:rPr lang="en-US" dirty="0" err="1"/>
              <a:t>enduser</a:t>
            </a:r>
            <a:r>
              <a:rPr lang="en-US" dirty="0"/>
              <a:t> applications. Only hardware features supported by the Azure Sphere solution are available to MT3620 end-users. </a:t>
            </a:r>
          </a:p>
          <a:p>
            <a:pPr marL="0" indent="0">
              <a:buFont typeface="+mj-lt"/>
              <a:buNone/>
            </a:pPr>
            <a:endParaRPr lang="en-US" dirty="0"/>
          </a:p>
          <a:p>
            <a:pPr fontAlgn="base"/>
            <a:r>
              <a:rPr lang="en-US" sz="1200" b="0" i="0" kern="1200" dirty="0">
                <a:solidFill>
                  <a:schemeClr val="tx1"/>
                </a:solidFill>
                <a:effectLst/>
                <a:latin typeface="+mn-lt"/>
                <a:ea typeface="+mn-ea"/>
                <a:cs typeface="+mn-cs"/>
              </a:rPr>
              <a:t>TCM, Tightly-Coupled Memory is one (or multiple) small, dedicated memory region that as the name implies is very close to the CPU. The main benefit of it is, that the CPU can access the TCM every cycle. Contrary to the ordinary memory there is no cache involved which makes all memory accesses predictable.</a:t>
            </a:r>
          </a:p>
          <a:p>
            <a:pPr fontAlgn="base"/>
            <a:r>
              <a:rPr lang="en-US" sz="1200" b="0" i="0" kern="1200" dirty="0">
                <a:solidFill>
                  <a:schemeClr val="tx1"/>
                </a:solidFill>
                <a:effectLst/>
                <a:latin typeface="+mn-lt"/>
                <a:ea typeface="+mn-ea"/>
                <a:cs typeface="+mn-cs"/>
              </a:rPr>
              <a:t>The main use of TCM is to store performance critical data and code. Interrupt handlers, data for real-time tasks and OS control structures are a common example.</a:t>
            </a:r>
          </a:p>
          <a:p>
            <a:pPr marL="0" indent="0">
              <a:buFont typeface="+mj-lt"/>
              <a:buNone/>
            </a:pPr>
            <a:endParaRPr lang="en-US" dirty="0"/>
          </a:p>
          <a:p>
            <a:pPr marL="0" indent="0">
              <a:buFont typeface="+mj-lt"/>
              <a:buNone/>
            </a:pPr>
            <a:r>
              <a:rPr lang="en-US" sz="1200" b="0" i="0" kern="1200" dirty="0">
                <a:solidFill>
                  <a:schemeClr val="tx1"/>
                </a:solidFill>
                <a:effectLst/>
                <a:latin typeface="+mn-lt"/>
                <a:ea typeface="+mn-ea"/>
                <a:cs typeface="+mn-cs"/>
              </a:rPr>
              <a:t>In </a:t>
            </a:r>
            <a:r>
              <a:rPr lang="en-US" sz="1200" b="0" i="0" u="none" strike="noStrike" kern="1200" dirty="0">
                <a:solidFill>
                  <a:schemeClr val="tx1"/>
                </a:solidFill>
                <a:effectLst/>
                <a:latin typeface="+mn-lt"/>
                <a:ea typeface="+mn-ea"/>
                <a:cs typeface="+mn-cs"/>
                <a:hlinkClick r:id="rId3" tooltip="Computer security"/>
              </a:rPr>
              <a:t>computer security</a:t>
            </a:r>
            <a:r>
              <a:rPr lang="en-US" sz="1200" b="0" i="0" kern="1200" dirty="0">
                <a:solidFill>
                  <a:schemeClr val="tx1"/>
                </a:solidFill>
                <a:effectLst/>
                <a:latin typeface="+mn-lt"/>
                <a:ea typeface="+mn-ea"/>
                <a:cs typeface="+mn-cs"/>
              </a:rPr>
              <a:t>, a </a:t>
            </a:r>
            <a:r>
              <a:rPr lang="en-US" sz="1200" b="1" i="0" kern="1200" dirty="0">
                <a:solidFill>
                  <a:schemeClr val="tx1"/>
                </a:solidFill>
                <a:effectLst/>
                <a:latin typeface="+mn-lt"/>
                <a:ea typeface="+mn-ea"/>
                <a:cs typeface="+mn-cs"/>
              </a:rPr>
              <a:t>side-channel attack</a:t>
            </a:r>
            <a:r>
              <a:rPr lang="en-US" sz="1200" b="0" i="0" kern="1200" dirty="0">
                <a:solidFill>
                  <a:schemeClr val="tx1"/>
                </a:solidFill>
                <a:effectLst/>
                <a:latin typeface="+mn-lt"/>
                <a:ea typeface="+mn-ea"/>
                <a:cs typeface="+mn-cs"/>
              </a:rPr>
              <a:t> is any attack based on information gained from the </a:t>
            </a:r>
            <a:r>
              <a:rPr lang="en-US" sz="1200" b="0" i="0" u="none" strike="noStrike" kern="1200" dirty="0">
                <a:solidFill>
                  <a:schemeClr val="tx1"/>
                </a:solidFill>
                <a:effectLst/>
                <a:latin typeface="+mn-lt"/>
                <a:ea typeface="+mn-ea"/>
                <a:cs typeface="+mn-cs"/>
                <a:hlinkClick r:id="rId4" tooltip="Implementation"/>
              </a:rPr>
              <a:t>implementation</a:t>
            </a:r>
            <a:r>
              <a:rPr lang="en-US" sz="1200" b="0" i="0" kern="1200" dirty="0">
                <a:solidFill>
                  <a:schemeClr val="tx1"/>
                </a:solidFill>
                <a:effectLst/>
                <a:latin typeface="+mn-lt"/>
                <a:ea typeface="+mn-ea"/>
                <a:cs typeface="+mn-cs"/>
              </a:rPr>
              <a:t> of a computer system, rather than weaknesses in the implemented algorithm itself (e.g. </a:t>
            </a:r>
            <a:r>
              <a:rPr lang="en-US" sz="1200" b="0" i="0" u="none" strike="noStrike" kern="1200" dirty="0">
                <a:solidFill>
                  <a:schemeClr val="tx1"/>
                </a:solidFill>
                <a:effectLst/>
                <a:latin typeface="+mn-lt"/>
                <a:ea typeface="+mn-ea"/>
                <a:cs typeface="+mn-cs"/>
                <a:hlinkClick r:id="rId5" tooltip="Cryptanalysis"/>
              </a:rPr>
              <a:t>cryptanalysis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6" tooltip="Software bug"/>
              </a:rPr>
              <a:t>software bugs</a:t>
            </a:r>
            <a:r>
              <a:rPr lang="en-US" sz="1200" b="0" i="0" kern="1200" dirty="0">
                <a:solidFill>
                  <a:schemeClr val="tx1"/>
                </a:solidFill>
                <a:effectLst/>
                <a:latin typeface="+mn-lt"/>
                <a:ea typeface="+mn-ea"/>
                <a:cs typeface="+mn-cs"/>
              </a:rPr>
              <a:t>). Timing information, power consumption, </a:t>
            </a:r>
            <a:r>
              <a:rPr lang="en-US" sz="1200" b="0" i="0" u="none" strike="noStrike" kern="1200" dirty="0">
                <a:solidFill>
                  <a:schemeClr val="tx1"/>
                </a:solidFill>
                <a:effectLst/>
                <a:latin typeface="+mn-lt"/>
                <a:ea typeface="+mn-ea"/>
                <a:cs typeface="+mn-cs"/>
                <a:hlinkClick r:id="rId7" tooltip="Electromagnetic radiation"/>
              </a:rPr>
              <a:t>electromagnetic</a:t>
            </a:r>
            <a:r>
              <a:rPr lang="en-US" sz="1200" b="0" i="0" kern="1200" dirty="0">
                <a:solidFill>
                  <a:schemeClr val="tx1"/>
                </a:solidFill>
                <a:effectLst/>
                <a:latin typeface="+mn-lt"/>
                <a:ea typeface="+mn-ea"/>
                <a:cs typeface="+mn-cs"/>
              </a:rPr>
              <a:t> leaks or even </a:t>
            </a:r>
            <a:r>
              <a:rPr lang="en-US" sz="1200" b="0" i="0" u="none" strike="noStrike" kern="1200" dirty="0">
                <a:solidFill>
                  <a:schemeClr val="tx1"/>
                </a:solidFill>
                <a:effectLst/>
                <a:latin typeface="+mn-lt"/>
                <a:ea typeface="+mn-ea"/>
                <a:cs typeface="+mn-cs"/>
                <a:hlinkClick r:id="rId8" tooltip="Acoustic cryptanalysis"/>
              </a:rPr>
              <a:t>sound</a:t>
            </a:r>
            <a:r>
              <a:rPr lang="en-US" sz="1200" b="0" i="0" kern="1200" dirty="0">
                <a:solidFill>
                  <a:schemeClr val="tx1"/>
                </a:solidFill>
                <a:effectLst/>
                <a:latin typeface="+mn-lt"/>
                <a:ea typeface="+mn-ea"/>
                <a:cs typeface="+mn-cs"/>
              </a:rPr>
              <a:t> can provide an extra source of information, which can be exploited.</a:t>
            </a:r>
            <a:endParaRPr lang="en-US" dirty="0"/>
          </a:p>
          <a:p>
            <a:pPr marL="0" indent="0">
              <a:buFont typeface="+mj-lt"/>
              <a:buNone/>
            </a:pPr>
            <a:endParaRPr lang="en-US" dirty="0"/>
          </a:p>
          <a:p>
            <a:pPr marL="0" indent="0">
              <a:buFont typeface="+mj-lt"/>
              <a:buNone/>
            </a:pPr>
            <a:r>
              <a:rPr lang="en-US" dirty="0"/>
              <a:t>PMU = Power Management Unit</a:t>
            </a:r>
          </a:p>
          <a:p>
            <a:pPr marL="0" indent="0">
              <a:buFont typeface="+mj-lt"/>
              <a:buNone/>
            </a:pPr>
            <a:r>
              <a:rPr lang="en-AU" dirty="0">
                <a:hlinkClick r:id="rId9"/>
              </a:rPr>
              <a:t>https://docs.microsoft.com/en-au/azure-sphere/product-overview/what-is-azure-sphere</a:t>
            </a:r>
            <a:endParaRPr lang="en-US" dirty="0"/>
          </a:p>
          <a:p>
            <a:pPr marL="0" indent="0">
              <a:buFont typeface="+mj-lt"/>
              <a:buNone/>
            </a:pPr>
            <a:r>
              <a:rPr lang="en-AU" dirty="0">
                <a:hlinkClick r:id="rId10"/>
              </a:rPr>
              <a:t>https://d86o2zu8ugzlg.cloudfront.net/mediatek-craft/documents/MediaTek-MT3620-Product-Brief-PDFMT3620PBA4-0919.pdf</a:t>
            </a:r>
            <a:endParaRPr lang="en-GB" dirty="0"/>
          </a:p>
        </p:txBody>
      </p:sp>
    </p:spTree>
    <p:extLst>
      <p:ext uri="{BB962C8B-B14F-4D97-AF65-F5344CB8AC3E}">
        <p14:creationId xmlns:p14="http://schemas.microsoft.com/office/powerpoint/2010/main" val="356619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M: Hey M, can you tell us about the Azure Sphere Boards – Dave to click on the </a:t>
            </a:r>
            <a:r>
              <a:rPr lang="en-AU" dirty="0" err="1"/>
              <a:t>url</a:t>
            </a:r>
            <a:endParaRPr lang="en-AU" dirty="0"/>
          </a:p>
          <a:p>
            <a:r>
              <a:rPr lang="en-AU" dirty="0"/>
              <a:t>M: to hand over to D</a:t>
            </a:r>
          </a:p>
          <a:p>
            <a:endParaRPr lang="en-AU" dirty="0"/>
          </a:p>
          <a:p>
            <a:r>
              <a:rPr lang="en-AU" dirty="0">
                <a:hlinkClick r:id="rId3"/>
              </a:rPr>
              <a:t>https://docs.microsoft.com/en-us/learn/modules/develop-secure-iot-solutions-azure-sphere-iot-hub/3-gpio-hardware-interfaces</a:t>
            </a:r>
            <a:endParaRPr lang="en-AU" dirty="0"/>
          </a:p>
          <a:p>
            <a:endParaRPr lang="en-AU" dirty="0"/>
          </a:p>
          <a:p>
            <a:endParaRPr lang="en-AU" dirty="0"/>
          </a:p>
          <a:p>
            <a:endParaRPr lang="en-AU" dirty="0"/>
          </a:p>
          <a:p>
            <a:r>
              <a:rPr dirty="0"/>
              <a:t>There are multiple types of boards available to use; let's look at the first one.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t>The components you'll need to know are:</a:t>
            </a:r>
          </a:p>
          <a:p>
            <a:r>
              <a:t>
Azure Sphere SDK</a:t>
            </a:r>
          </a:p>
          <a:p>
            <a:r>
              <a:t>
Azure Sphere tenant</a:t>
            </a:r>
          </a:p>
          <a:p>
            <a:r>
              <a:t>
Azure Sphere OS</a:t>
            </a:r>
          </a:p>
          <a:p>
            <a:r>
              <a:t>
Azure Sphere Security Service</a:t>
            </a:r>
            <a:r>
              <a:rPr lang="en-AU"/>
              <a:t> – it delivers security updates</a:t>
            </a:r>
            <a:endParaRPr/>
          </a:p>
          <a:p>
            <a:r>
              <a:t>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indent="0">
              <a:buFont typeface="+mj-lt"/>
              <a:buNone/>
            </a:pPr>
            <a:r>
              <a:rPr lang="en-AU" dirty="0"/>
              <a:t>D: </a:t>
            </a:r>
          </a:p>
          <a:p>
            <a:pPr marL="0" indent="0">
              <a:buFont typeface="+mj-lt"/>
              <a:buNone/>
            </a:pPr>
            <a:r>
              <a:rPr lang="en-AU" dirty="0"/>
              <a:t>Before we dive into building secure IoT applications with Azure Sphere</a:t>
            </a:r>
          </a:p>
          <a:p>
            <a:pPr marL="0" indent="0">
              <a:buFont typeface="+mj-lt"/>
              <a:buNone/>
            </a:pPr>
            <a:r>
              <a:rPr lang="en-AU" dirty="0"/>
              <a:t>Recap the typical architecture of an IoT solution</a:t>
            </a:r>
          </a:p>
          <a:p>
            <a:pPr marL="0" indent="0">
              <a:buFont typeface="+mj-lt"/>
              <a:buNone/>
            </a:pPr>
            <a:endParaRPr lang="en-AU" dirty="0"/>
          </a:p>
          <a:p>
            <a:pPr marL="228600" indent="-228600">
              <a:buFont typeface="+mj-lt"/>
              <a:buAutoNum type="arabicPeriod"/>
            </a:pPr>
            <a:r>
              <a:rPr lang="en-AU" dirty="0"/>
              <a:t>Things :</a:t>
            </a:r>
          </a:p>
          <a:p>
            <a:pPr marL="228600" lvl="6" indent="-228600">
              <a:buFont typeface="Arial" panose="020B0604020202020204" pitchFamily="34" charset="0"/>
              <a:buChar char="•"/>
            </a:pPr>
            <a:r>
              <a:rPr lang="en-AU" dirty="0"/>
              <a:t>Directly connected, via a gateway, or intelligent edge devices</a:t>
            </a:r>
          </a:p>
          <a:p>
            <a:pPr marL="228600" lvl="4" indent="-228600">
              <a:buFont typeface="Arial" panose="020B0604020202020204" pitchFamily="34" charset="0"/>
              <a:buChar char="•"/>
            </a:pPr>
            <a:r>
              <a:rPr lang="en-AU" dirty="0"/>
              <a:t>If you are a device developer you need to be thinking about message types, data types, serialisation, and metadata as these simply data processing in the cloud.</a:t>
            </a:r>
          </a:p>
          <a:p>
            <a:pPr marL="228600" lvl="4" indent="-228600">
              <a:buFont typeface="+mj-lt"/>
              <a:buAutoNum type="arabicPeriod"/>
            </a:pPr>
            <a:r>
              <a:rPr lang="en-AU" dirty="0"/>
              <a:t>Insights</a:t>
            </a:r>
          </a:p>
          <a:p>
            <a:pPr marL="228600" lvl="5" indent="-228600">
              <a:buFont typeface="Arial" panose="020B0604020202020204" pitchFamily="34" charset="0"/>
              <a:buChar char="•"/>
            </a:pPr>
            <a:r>
              <a:rPr lang="en-AU" dirty="0"/>
              <a:t>Stream processing, data transformation, and Storing</a:t>
            </a:r>
          </a:p>
          <a:p>
            <a:pPr marL="228600" lvl="5" indent="-228600">
              <a:buFont typeface="Arial" panose="020B0604020202020204" pitchFamily="34" charset="0"/>
              <a:buChar char="•"/>
            </a:pPr>
            <a:r>
              <a:rPr lang="en-AU" dirty="0"/>
              <a:t>Remember to consider the volume and value of data as this will guide you as to where you are storing data</a:t>
            </a:r>
          </a:p>
          <a:p>
            <a:pPr marL="228600" lvl="5" indent="-228600">
              <a:buFont typeface="Arial" panose="020B0604020202020204" pitchFamily="34" charset="0"/>
              <a:buChar char="•"/>
            </a:pPr>
            <a:r>
              <a:rPr lang="en-AU" dirty="0"/>
              <a:t>Actions</a:t>
            </a:r>
          </a:p>
          <a:p>
            <a:pPr marL="228600" marR="0" lvl="5" indent="-228600" defTabSz="228554" eaLnBrk="1" fontAlgn="auto" latinLnBrk="0" hangingPunct="1">
              <a:lnSpc>
                <a:spcPct val="117999"/>
              </a:lnSpc>
              <a:spcBef>
                <a:spcPts val="0"/>
              </a:spcBef>
              <a:spcAft>
                <a:spcPts val="0"/>
              </a:spcAft>
              <a:buClrTx/>
              <a:buSzTx/>
              <a:buFont typeface="Arial" panose="020B0604020202020204" pitchFamily="34" charset="0"/>
              <a:buChar char="•"/>
              <a:tabLst/>
              <a:defRPr/>
            </a:pPr>
            <a:r>
              <a:rPr lang="en-AU" dirty="0"/>
              <a:t>Integration with business systems</a:t>
            </a:r>
          </a:p>
          <a:p>
            <a:pPr marL="228600" lvl="5" indent="-228600">
              <a:buFont typeface="+mj-lt"/>
              <a:buAutoNum type="arabicPeriod"/>
            </a:pPr>
            <a:r>
              <a:rPr lang="en-AU" dirty="0"/>
              <a:t>Make better business decision based on data</a:t>
            </a:r>
          </a:p>
          <a:p>
            <a:pPr marL="228600" lvl="5" indent="-228600">
              <a:buFont typeface="Arial" panose="020B0604020202020204" pitchFamily="34" charset="0"/>
              <a:buChar char="•"/>
            </a:pPr>
            <a:r>
              <a:rPr lang="en-AU" dirty="0"/>
              <a:t>Opportunities to automate</a:t>
            </a:r>
          </a:p>
          <a:p>
            <a:pPr marL="228600" lvl="5" indent="-228600">
              <a:buFont typeface="Arial" panose="020B0604020202020204" pitchFamily="34" charset="0"/>
              <a:buChar char="•"/>
            </a:pPr>
            <a:r>
              <a:rPr lang="en-AU" dirty="0"/>
              <a:t>Batch analytics and training machine learning</a:t>
            </a:r>
          </a:p>
          <a:p>
            <a:pPr marL="228600" lvl="5" indent="-228600">
              <a:buFont typeface="Arial" panose="020B0604020202020204" pitchFamily="34" charset="0"/>
              <a:buChar char="•"/>
            </a:pPr>
            <a:endParaRPr lang="en-AU" dirty="0"/>
          </a:p>
        </p:txBody>
      </p:sp>
    </p:spTree>
    <p:extLst>
      <p:ext uri="{BB962C8B-B14F-4D97-AF65-F5344CB8AC3E}">
        <p14:creationId xmlns:p14="http://schemas.microsoft.com/office/powerpoint/2010/main" val="289542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Shared screen will go to M:</a:t>
            </a:r>
          </a:p>
          <a:p>
            <a:endParaRPr lang="en-AU" dirty="0"/>
          </a:p>
          <a:p>
            <a:r>
              <a:rPr lang="en-AU" dirty="0"/>
              <a:t>M: will do the talk on provisioning the IoT Hub and the Device Provisioning service</a:t>
            </a:r>
          </a:p>
          <a:p>
            <a:endParaRPr lang="en-AU" dirty="0"/>
          </a:p>
          <a:p>
            <a:r>
              <a:rPr lang="en-AU" dirty="0">
                <a:hlinkClick r:id="rId3"/>
              </a:rPr>
              <a:t>https://docs.microsoft.com/en-us/learn/modules/develop-secure-iot-solutions-azure-sphere-iot-hub/8-exercise-connect-room-environment-monitor</a:t>
            </a:r>
            <a:endParaRPr lang="en-AU"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2700025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D: switch back to sharing screen – and do the code demo</a:t>
            </a:r>
          </a:p>
          <a:p>
            <a:endParaRPr lang="en-AU" dirty="0"/>
          </a:p>
          <a:p>
            <a:r>
              <a:rPr lang="en-AU" dirty="0"/>
              <a:t>M: Switch back to M and he will be able to display the sensor data from IoT Explorer</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121133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Dave talk about remote control</a:t>
            </a:r>
          </a:p>
          <a:p>
            <a:r>
              <a:rPr lang="en-AU"/>
              <a:t>Mustafa will be controlling the application</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2199967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Dave to discuss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3790538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endParaRPr lang="en-AU" dirty="0"/>
          </a:p>
          <a:p>
            <a:endParaRPr lang="en-AU" dirty="0"/>
          </a:p>
          <a:p>
            <a:pPr marL="171450" indent="-171450">
              <a:buFont typeface="Arial" panose="020B0604020202020204" pitchFamily="34" charset="0"/>
              <a:buChar char="•"/>
            </a:pPr>
            <a:r>
              <a:rPr lang="en-AU" dirty="0"/>
              <a:t>Hello and welcome to the Building Secure IoT Solutions with Azure Sphere and IoT Hub</a:t>
            </a:r>
          </a:p>
          <a:p>
            <a:pPr marL="171450" indent="-171450">
              <a:buFont typeface="Arial" panose="020B0604020202020204" pitchFamily="34" charset="0"/>
              <a:buChar char="•"/>
            </a:pPr>
            <a:r>
              <a:rPr lang="en-AU" dirty="0"/>
              <a:t>My name is Dave glover, I’m a Microsoft Cloud Dev advocate, based in Sydney Australia with a focus on the Internet of Things</a:t>
            </a:r>
            <a:r>
              <a:rPr dirty="0"/>
              <a:t>
</a:t>
            </a:r>
            <a:r>
              <a:rPr lang="en-AU" dirty="0"/>
              <a:t>It is also my great pleasure to introduce Mustafa one of our student ambassadors based in India</a:t>
            </a:r>
          </a:p>
          <a:p>
            <a:endParaRPr lang="en-AU" dirty="0"/>
          </a:p>
          <a:p>
            <a:r>
              <a:rPr lang="en-AU" dirty="0"/>
              <a:t>Mustafa would you like to tell us a bit about yourself?</a:t>
            </a:r>
          </a:p>
          <a:p>
            <a:endParaRPr lang="en-AU" dirty="0"/>
          </a:p>
          <a:p>
            <a:r>
              <a:rPr lang="en-AU" dirty="0"/>
              <a:t>Thank you Mustafa</a:t>
            </a:r>
          </a:p>
          <a:p>
            <a:endParaRPr lang="en-AU" dirty="0"/>
          </a:p>
          <a:p>
            <a:pPr marL="171450" indent="-171450">
              <a:buFont typeface="Arial" panose="020B0604020202020204" pitchFamily="34" charset="0"/>
              <a:buChar char="•"/>
            </a:pPr>
            <a:r>
              <a:rPr lang="en-AU" dirty="0"/>
              <a:t>Security is the biggest challenge facing the IoT industry </a:t>
            </a:r>
          </a:p>
          <a:p>
            <a:pPr marL="171450" indent="-171450">
              <a:buFont typeface="Arial" panose="020B0604020202020204" pitchFamily="34" charset="0"/>
              <a:buChar char="•"/>
            </a:pPr>
            <a:r>
              <a:rPr lang="en-AU" dirty="0"/>
              <a:t>It is often overlooked in the rush to bring a new product to market.</a:t>
            </a:r>
          </a:p>
          <a:p>
            <a:pPr marL="171450" indent="-171450">
              <a:buFont typeface="Arial" panose="020B0604020202020204" pitchFamily="34" charset="0"/>
              <a:buChar char="•"/>
            </a:pPr>
            <a:r>
              <a:rPr lang="en-AU" dirty="0"/>
              <a:t>Security should be at the heart of ever IoT discussion</a:t>
            </a:r>
          </a:p>
          <a:p>
            <a:endParaRPr lang="en-AU" dirty="0"/>
          </a:p>
          <a:p>
            <a:r>
              <a:rPr lang="en-AU" dirty="0"/>
              <a:t>Azure Sphere is our platform to build highly secure devices that are secure by default</a:t>
            </a:r>
            <a:r>
              <a:rPr dirty="0"/>
              <a:t>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Dave to do the code – will put breakpoint</a:t>
            </a:r>
          </a:p>
          <a:p>
            <a:r>
              <a:rPr lang="en-AU" dirty="0"/>
              <a:t>Mustafa – you will invoke the method</a:t>
            </a:r>
          </a:p>
          <a:p>
            <a:r>
              <a:rPr lang="en-AU" dirty="0"/>
              <a:t>Dave- switch and step through</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Tweet on to #LearnTV </a:t>
            </a:r>
            <a:r>
              <a:rPr lang="en-AU" sz="1200" dirty="0">
                <a:solidFill>
                  <a:srgbClr val="50E6FF"/>
                </a:solidFill>
                <a:cs typeface="Segoe UI" pitchFamily="34" charset="0"/>
              </a:rPr>
              <a:t>http://aka.ms/learn/iothub/demo </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3782789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 Current the code sends a message to </a:t>
            </a:r>
            <a:r>
              <a:rPr lang="en-AU" err="1"/>
              <a:t>Iot</a:t>
            </a:r>
            <a:r>
              <a:rPr lang="en-AU"/>
              <a:t> hub every 5 seconds</a:t>
            </a:r>
          </a:p>
          <a:p>
            <a:r>
              <a:rPr lang="en-AU"/>
              <a:t>But we want to change that </a:t>
            </a:r>
          </a:p>
          <a:p>
            <a:r>
              <a:rPr lang="en-AU"/>
              <a:t>We are going to use device twins</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t>Azure IoT Central device properties are defined in Device templates.</a:t>
            </a:r>
          </a:p>
          <a:p>
            <a:r>
              <a:t>
</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Dave: do the code demo – run and set the breakpoint</a:t>
            </a:r>
          </a:p>
          <a:p>
            <a:r>
              <a:rPr lang="en-AU" dirty="0"/>
              <a:t>Mustafa: now you need to update the device twin – so switch to his screen and he will update the Device twin</a:t>
            </a:r>
          </a:p>
          <a:p>
            <a:r>
              <a:rPr lang="en-AU" dirty="0"/>
              <a:t>Dave: The code will be stopped at the breakpoint</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397868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a:t>
            </a:r>
          </a:p>
          <a:p>
            <a:endParaRPr lang="en-AU"/>
          </a:p>
          <a:p>
            <a:r>
              <a:t>Explanation: Azure Sphere Security Service is a key component of the Azure Sphere ecosystem</a:t>
            </a:r>
            <a:endParaRPr lang="en-AU"/>
          </a:p>
          <a:p>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rPr>
              <a:t> B) Azure Sphere Security Service</a:t>
            </a:r>
          </a:p>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 </a:t>
            </a:r>
            <a:r>
              <a:t>Explanation: Azure Sphere Security Service is a key component of the Azure Sphere ecosystem</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M: read the question</a:t>
            </a:r>
          </a:p>
          <a:p>
            <a:endParaRPr lang="en-AU"/>
          </a:p>
          <a:p>
            <a:endParaRPr lang="en-AU"/>
          </a:p>
          <a:p>
            <a:endParaRPr lang="en-AU"/>
          </a:p>
          <a:p>
            <a:r>
              <a:t>Explanation: The tenant allows you to manage devices remotely and securely.</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t>Explanation: The tenant allows you to manage devices remotely and securely.</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dirty="0"/>
              <a:t>DAVE TO TALK ABOUT THIS</a:t>
            </a:r>
          </a:p>
          <a:p>
            <a:endParaRPr lang="en-AU" dirty="0"/>
          </a:p>
          <a:p>
            <a:r>
              <a:rPr lang="en-AU" dirty="0"/>
              <a:t>In partnership with Oxford University we developed the Microsoft Learn Azure Sphere modules</a:t>
            </a:r>
          </a:p>
          <a:p>
            <a:r>
              <a:rPr lang="en-AU" dirty="0"/>
              <a:t>This presentation is in support of this module</a:t>
            </a:r>
          </a:p>
          <a:p>
            <a:r>
              <a:rPr lang="en-AU" dirty="0"/>
              <a:t>And there will be an opportunity for you to interact with one of the demos too</a:t>
            </a:r>
          </a:p>
          <a:p>
            <a:endParaRPr lang="en-AU" dirty="0"/>
          </a:p>
        </p:txBody>
      </p:sp>
      <p:sp>
        <p:nvSpPr>
          <p:cNvPr id="4" name="Slide Number Placeholder 3"/>
          <p:cNvSpPr>
            <a:spLocks noGrp="1"/>
          </p:cNvSpPr>
          <p:nvPr>
            <p:ph type="sldNum" sz="quarter" idx="5"/>
          </p:nvPr>
        </p:nvSpPr>
        <p:spPr/>
        <p:txBody>
          <a:bodyPr/>
          <a:lstStyle/>
          <a:p>
            <a:fld id="{3B9DA494-B994-4962-A04D-0A79E4D8ADC9}" type="slidenum">
              <a:rPr lang="en-AU" smtClean="0"/>
              <a:t>3</a:t>
            </a:fld>
            <a:endParaRPr lang="en-AU"/>
          </a:p>
        </p:txBody>
      </p:sp>
    </p:spTree>
    <p:extLst>
      <p:ext uri="{BB962C8B-B14F-4D97-AF65-F5344CB8AC3E}">
        <p14:creationId xmlns:p14="http://schemas.microsoft.com/office/powerpoint/2010/main" val="1096230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a:t>D:</a:t>
            </a:r>
          </a:p>
          <a:p>
            <a:endParaRPr lang="en-AU"/>
          </a:p>
          <a:p>
            <a:r>
              <a:t>Explanation: You can't get the latest security updates to the Azure Sphere devices.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t>Explanation: You can't get the latest security updates to the Azure Sphere devices.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dirty="0"/>
              <a:t>Using an application built around the Azure Sphere, you can securely capture data and send it to the cloud for additional purposes. You firstly configure the Azure Sphere Application to connect to Azure IoT and when you execute an application, it connects and transmits data to the cloud. You can monitor the data being sent on the Azure IoT. You can send specific commands from the IoT Central to the device to control the device parameters. It can also send alerts messages to inform the authorized person.</a:t>
            </a:r>
          </a:p>
          <a:p>
            <a:r>
              <a:rPr dirty="0"/>
              <a:t>
Consider the scenario of monitoring the environment parameters such as temperature, air pressure, humidity, and light within a laboratory setting. You want to build and automate a new solution within the lab. This solution will include the sensors deployed in the lab that will record the ambient environmental conditions and transmit them securely to the cloud.</a:t>
            </a:r>
          </a:p>
          <a:p>
            <a:r>
              <a:rPr dirty="0"/>
              <a:t>
Without the Azure Sphere-based application, you would need to manually record these conditions at regular intervals and keep a record of it. And any variation in the Lab environment can't be detected in real time. Using this solution, we'll have the ability to produce accurate and stable results in near real time.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B9DA494-B994-4962-A04D-0A79E4D8ADC9}" type="slidenum">
              <a:rPr lang="en-AU" smtClean="0"/>
              <a:t>34</a:t>
            </a:fld>
            <a:endParaRPr lang="en-AU"/>
          </a:p>
        </p:txBody>
      </p:sp>
    </p:spTree>
    <p:extLst>
      <p:ext uri="{BB962C8B-B14F-4D97-AF65-F5344CB8AC3E}">
        <p14:creationId xmlns:p14="http://schemas.microsoft.com/office/powerpoint/2010/main" val="2257148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B9DA494-B994-4962-A04D-0A79E4D8ADC9}" type="slidenum">
              <a:rPr lang="en-AU" smtClean="0"/>
              <a:t>35</a:t>
            </a:fld>
            <a:endParaRPr lang="en-AU"/>
          </a:p>
        </p:txBody>
      </p:sp>
    </p:spTree>
    <p:extLst>
      <p:ext uri="{BB962C8B-B14F-4D97-AF65-F5344CB8AC3E}">
        <p14:creationId xmlns:p14="http://schemas.microsoft.com/office/powerpoint/2010/main" val="1984198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Moderators standing by</a:t>
            </a:r>
          </a:p>
          <a:p>
            <a:r>
              <a:rPr lang="en-US" dirty="0"/>
              <a:t>Ask now all feel free to connect with me on </a:t>
            </a:r>
            <a:r>
              <a:rPr lang="en-AU" dirty="0"/>
              <a:t>@dglover or LinkedIn</a:t>
            </a:r>
          </a:p>
          <a:p>
            <a:endParaRPr lang="en-US" dirty="0"/>
          </a:p>
        </p:txBody>
      </p:sp>
      <p:sp>
        <p:nvSpPr>
          <p:cNvPr id="4" name="Slide Number Placeholder 3"/>
          <p:cNvSpPr>
            <a:spLocks noGrp="1"/>
          </p:cNvSpPr>
          <p:nvPr>
            <p:ph type="sldNum" sz="quarter" idx="5"/>
          </p:nvPr>
        </p:nvSpPr>
        <p:spPr/>
        <p:txBody>
          <a:bodyPr/>
          <a:lstStyle/>
          <a:p>
            <a:fld id="{F4557470-0E63-492F-9025-1E3B1671726C}" type="slidenum">
              <a:rPr lang="en-US" smtClean="0"/>
              <a:t>36</a:t>
            </a:fld>
            <a:endParaRPr lang="en-US"/>
          </a:p>
        </p:txBody>
      </p:sp>
    </p:spTree>
    <p:extLst>
      <p:ext uri="{BB962C8B-B14F-4D97-AF65-F5344CB8AC3E}">
        <p14:creationId xmlns:p14="http://schemas.microsoft.com/office/powerpoint/2010/main" val="2733237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B9DA494-B994-4962-A04D-0A79E4D8ADC9}" type="slidenum">
              <a:rPr lang="en-AU" smtClean="0"/>
              <a:t>37</a:t>
            </a:fld>
            <a:endParaRPr lang="en-AU"/>
          </a:p>
        </p:txBody>
      </p:sp>
    </p:spTree>
    <p:extLst>
      <p:ext uri="{BB962C8B-B14F-4D97-AF65-F5344CB8AC3E}">
        <p14:creationId xmlns:p14="http://schemas.microsoft.com/office/powerpoint/2010/main" val="76596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This  session </a:t>
            </a:r>
            <a:r>
              <a:rPr lang="en-US"/>
              <a:t>is live</a:t>
            </a:r>
          </a:p>
          <a:p>
            <a:r>
              <a:rPr lang="en-US" dirty="0"/>
              <a:t>Moderators standing by to help answer your questions</a:t>
            </a:r>
          </a:p>
          <a:p>
            <a:r>
              <a:rPr lang="en-US" dirty="0"/>
              <a:t>And I will do my best to keep an eye on the questions too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557470-0E63-492F-9025-1E3B1671726C}"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273323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a:bodyPr>
          <a:lstStyle/>
          <a:p>
            <a:r>
              <a:rPr lang="en-AU" dirty="0"/>
              <a:t>Dave</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And there will be an opportunity for you to interact with one of the demos too</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normAutofit fontScale="87500" lnSpcReduction="20000"/>
          </a:bodyPr>
          <a:lstStyle/>
          <a:p>
            <a:r>
              <a:rPr lang="en-AU"/>
              <a:t>Mustafa: Intro lab scenario</a:t>
            </a:r>
          </a:p>
          <a:p>
            <a:endParaRPr lang="en-AU"/>
          </a:p>
          <a:p>
            <a:r>
              <a:t>Suppose you're a scientist in a microbiology laboratory who is responsible for storing samples from tests. You want to build a system that monitors the environment around the laboratory equipment in real time. This system would monitor the following room conditions:</a:t>
            </a:r>
          </a:p>
          <a:p>
            <a:r>
              <a:t>
Pressure</a:t>
            </a:r>
          </a:p>
          <a:p>
            <a:r>
              <a:t>
Light</a:t>
            </a:r>
          </a:p>
          <a:p>
            <a:r>
              <a:t>
Temperature</a:t>
            </a:r>
          </a:p>
          <a:p>
            <a:r>
              <a:t>
Humidity</a:t>
            </a:r>
          </a:p>
          <a:p>
            <a:r>
              <a:t>
Previously these were recorded manually by the lab assistants using sensors at regular intervals. Manual recording of ambient conditions is a tedious job which is also prone to human error. Having any issues with the sensors would invalidate the tests performed in the Lab environment.</a:t>
            </a:r>
          </a:p>
          <a:p>
            <a:r>
              <a:t>
Maintaining the room conditions accurately is critical for managing the laboratory. The lab needs to maintain the right conditions to help you get more accurate results. Any variation in the conditions can affect the equipment temperature during the storage and manipulation of the samples, specimens, and lab equipment. This could impact the ability to produce the correct and stable results and can also have an economic impact on the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It is rare for a day to go by without some headline related to IoT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p>
            <a:pPr marL="286699" indent="-286699">
              <a:buFont typeface="Arial" panose="020B0604020202020204" pitchFamily="34" charset="0"/>
              <a:buChar char="•"/>
            </a:pPr>
            <a:r>
              <a:rPr lang="en-US" sz="2000" dirty="0"/>
              <a:t>Baby monitors, Toys, robot vacuum cleaners being used to spy on families</a:t>
            </a:r>
          </a:p>
          <a:p>
            <a:pPr marL="286699" indent="-286699">
              <a:buFont typeface="Arial" panose="020B0604020202020204" pitchFamily="34" charset="0"/>
              <a:buChar char="•"/>
            </a:pPr>
            <a:r>
              <a:rPr lang="en-US" sz="2000" dirty="0"/>
              <a:t>Heart pacemakers and cars Hijacked</a:t>
            </a:r>
          </a:p>
          <a:p>
            <a:pPr marL="286699" marR="0" lvl="0" indent="-286699"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Cyber attacks on cities  - New Orleans </a:t>
            </a:r>
            <a:r>
              <a:rPr lang="en-AU" sz="2000" dirty="0">
                <a:hlinkClick r:id="rId3"/>
              </a:rPr>
              <a:t>https://www.foxnews.com/tech/new-orleans-cyberattack-costing-city-close-to-1m</a:t>
            </a:r>
            <a:endParaRPr lang="en-AU" sz="2000" dirty="0"/>
          </a:p>
          <a:p>
            <a:pPr marL="286699" marR="0" lvl="0" indent="-286699"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2000" dirty="0"/>
          </a:p>
          <a:p>
            <a:pPr marL="286699" marR="0" lvl="0" indent="-286699"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800" dirty="0">
                <a:solidFill>
                  <a:srgbClr val="292929"/>
                </a:solidFill>
                <a:effectLst/>
                <a:latin typeface="Helvetica Neue"/>
                <a:ea typeface="Calibri" panose="020F0502020204030204" pitchFamily="34" charset="0"/>
              </a:rPr>
              <a:t>Mira generated 623 Gbps attack from the </a:t>
            </a:r>
            <a:r>
              <a:rPr lang="en-AU" sz="1800" u="sng" dirty="0" err="1">
                <a:solidFill>
                  <a:srgbClr val="292929"/>
                </a:solidFill>
                <a:effectLst/>
                <a:latin typeface="Helvetica Neue"/>
                <a:ea typeface="Calibri" panose="020F0502020204030204" pitchFamily="34" charset="0"/>
                <a:hlinkClick r:id="rId4"/>
              </a:rPr>
              <a:t>Mirai</a:t>
            </a:r>
            <a:r>
              <a:rPr lang="en-AU" sz="1800" dirty="0">
                <a:solidFill>
                  <a:srgbClr val="292929"/>
                </a:solidFill>
                <a:effectLst/>
                <a:latin typeface="Helvetica Neue"/>
                <a:ea typeface="Calibri" panose="020F0502020204030204" pitchFamily="34" charset="0"/>
              </a:rPr>
              <a:t> botnet in 2016.” </a:t>
            </a:r>
            <a:endParaRPr lang="en-AU" sz="1800" dirty="0">
              <a:effectLst/>
              <a:latin typeface="Calibri" panose="020F0502020204030204" pitchFamily="34" charset="0"/>
              <a:ea typeface="Calibri" panose="020F0502020204030204" pitchFamily="34" charset="0"/>
            </a:endParaRPr>
          </a:p>
          <a:p>
            <a:pPr marL="286699" marR="0" lvl="0" indent="-286699"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342900" indent="-342900">
              <a:buFont typeface="Arial" panose="020B0604020202020204" pitchFamily="34" charset="0"/>
              <a:buChar char="•"/>
            </a:pPr>
            <a:endParaRPr lang="en-US" sz="20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i="0" dirty="0">
                <a:solidFill>
                  <a:srgbClr val="000000"/>
                </a:solidFill>
                <a:effectLst/>
                <a:latin typeface="Bitter"/>
              </a:rPr>
              <a:t>Thousands of infected IoT devices used in for-profit anonymity service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i="0" dirty="0">
                <a:solidFill>
                  <a:srgbClr val="000000"/>
                </a:solidFill>
                <a:effectLst/>
                <a:latin typeface="Open Sans" panose="020B0606030504020204" pitchFamily="34" charset="0"/>
              </a:rPr>
              <a:t>Some 9,000 devices—mostly running Android, but also the Linux and Darwin operating Systems—have been corralled into the Interplanetary Storm</a:t>
            </a:r>
            <a:endParaRPr lang="en-US" sz="3200" b="0" i="0" dirty="0">
              <a:solidFill>
                <a:srgbClr val="000000"/>
              </a:solidFill>
              <a:effectLst/>
              <a:latin typeface="Bitter"/>
            </a:endParaRPr>
          </a:p>
          <a:p>
            <a:pPr marL="800100" lvl="1" indent="-342900">
              <a:buFont typeface="Arial" panose="020B0604020202020204" pitchFamily="34" charset="0"/>
              <a:buChar char="•"/>
            </a:pPr>
            <a:r>
              <a:rPr lang="en-US" sz="2000" dirty="0"/>
              <a:t>https://arstechnica.com/information-technology/2020/10/thousands-of-infected-iot-devices-used-in-for-profit-anonymity-service </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Attacks have social, economic, and reputation implications.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None of use want to build devices that have to be recalled because of security issues.</a:t>
            </a:r>
          </a:p>
          <a:p>
            <a:endParaRPr lang="en-US" sz="2000" dirty="0"/>
          </a:p>
          <a:p>
            <a:endParaRPr lang="en-US" dirty="0"/>
          </a:p>
          <a:p>
            <a:endParaRPr lang="en-US" dirty="0"/>
          </a:p>
        </p:txBody>
      </p:sp>
      <p:sp>
        <p:nvSpPr>
          <p:cNvPr id="4" name="Header Placeholder 3"/>
          <p:cNvSpPr>
            <a:spLocks noGrp="1"/>
          </p:cNvSpPr>
          <p:nvPr>
            <p:ph type="hdr" sz="quarter" idx="10"/>
          </p:nvPr>
        </p:nvSpPr>
        <p:spPr/>
        <p:txBody>
          <a:bodyPr/>
          <a:lstStyle/>
          <a:p>
            <a:pPr defTabSz="152900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955662" defTabSz="1528556" eaLnBrk="0" hangingPunct="0">
              <a:defRPr/>
            </a:pPr>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1529004">
              <a:defRPr/>
            </a:pPr>
            <a:fld id="{386CE63F-9E7F-4C04-9D0D-FCA25A8E9E86}" type="datetime8">
              <a:rPr lang="en-US">
                <a:solidFill>
                  <a:prstClr val="black"/>
                </a:solidFill>
                <a:latin typeface="Segoe UI" pitchFamily="34" charset="0"/>
              </a:rPr>
              <a:pPr defTabSz="1529004">
                <a:defRPr/>
              </a:pPr>
              <a:t>10/20/2020 12:09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1529004">
              <a:defRPr/>
            </a:pPr>
            <a:fld id="{B4008EB6-D09E-4580-8CD6-DDB14511944F}" type="slidenum">
              <a:rPr lang="en-US">
                <a:solidFill>
                  <a:prstClr val="black"/>
                </a:solidFill>
                <a:latin typeface="Segoe UI" pitchFamily="34" charset="0"/>
              </a:rPr>
              <a:pPr defTabSz="1529004">
                <a:defRPr/>
              </a:pPr>
              <a:t>7</a:t>
            </a:fld>
            <a:endParaRPr lang="en-US">
              <a:solidFill>
                <a:prstClr val="black"/>
              </a:solidFill>
              <a:latin typeface="Segoe UI" pitchFamily="34" charset="0"/>
            </a:endParaRPr>
          </a:p>
        </p:txBody>
      </p:sp>
    </p:spTree>
    <p:extLst>
      <p:ext uri="{BB962C8B-B14F-4D97-AF65-F5344CB8AC3E}">
        <p14:creationId xmlns:p14="http://schemas.microsoft.com/office/powerpoint/2010/main" val="8935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a:t>M: yeah it is a great example where IoT security goes wrong</a:t>
            </a:r>
          </a:p>
          <a:p>
            <a:endParaRPr lang="en-AU"/>
          </a:p>
          <a:p>
            <a:r>
              <a:rPr lang="en-AU"/>
              <a:t>This is a great example where an IoT device was not used in the way it was intended</a:t>
            </a:r>
          </a:p>
          <a:p>
            <a:endParaRPr lang="en-AU"/>
          </a:p>
          <a:p>
            <a:r>
              <a:rPr lang="en-AU"/>
              <a:t>M: outro – hey </a:t>
            </a:r>
            <a:r>
              <a:rPr lang="en-AU" err="1"/>
              <a:t>dave</a:t>
            </a:r>
            <a:r>
              <a:rPr lang="en-AU"/>
              <a:t> can you tell me more about how Azure Sphere address security issues</a:t>
            </a:r>
          </a:p>
          <a:p>
            <a:endParaRPr lang="en-AU"/>
          </a:p>
        </p:txBody>
      </p:sp>
      <p:sp>
        <p:nvSpPr>
          <p:cNvPr id="4" name="Slide Number Placeholder 3"/>
          <p:cNvSpPr>
            <a:spLocks noGrp="1"/>
          </p:cNvSpPr>
          <p:nvPr>
            <p:ph type="sldNum" sz="quarter" idx="5"/>
          </p:nvPr>
        </p:nvSpPr>
        <p:spPr/>
        <p:txBody>
          <a:bodyPr/>
          <a:lstStyle/>
          <a:p>
            <a:fld id="{3B9DA494-B994-4962-A04D-0A79E4D8ADC9}" type="slidenum">
              <a:rPr lang="en-AU" smtClean="0"/>
              <a:t>8</a:t>
            </a:fld>
            <a:endParaRPr lang="en-AU"/>
          </a:p>
        </p:txBody>
      </p:sp>
    </p:spTree>
    <p:extLst>
      <p:ext uri="{BB962C8B-B14F-4D97-AF65-F5344CB8AC3E}">
        <p14:creationId xmlns:p14="http://schemas.microsoft.com/office/powerpoint/2010/main" val="292572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AU" dirty="0"/>
              <a:t>Next, I want to talk about approaches to mitigating security risks</a:t>
            </a:r>
          </a:p>
          <a:p>
            <a:endParaRPr lang="en-AU" dirty="0"/>
          </a:p>
          <a:p>
            <a:pPr marL="171450" indent="-171450" algn="just">
              <a:buFont typeface="Arial" panose="020B0604020202020204" pitchFamily="34" charset="0"/>
              <a:buChar char="•"/>
            </a:pPr>
            <a:r>
              <a:rPr lang="en-AU" dirty="0"/>
              <a:t>As I’m sure you will appreciate, security is a journey</a:t>
            </a:r>
          </a:p>
          <a:p>
            <a:pPr marL="171450" lvl="0" indent="-171450">
              <a:buFont typeface="Arial" panose="020B0604020202020204" pitchFamily="34" charset="0"/>
              <a:buChar char="•"/>
            </a:pPr>
            <a:r>
              <a:rPr lang="en-AU" dirty="0"/>
              <a:t>Getting security right is complex, expensive, highly specialised and ongoing</a:t>
            </a:r>
          </a:p>
          <a:p>
            <a:pPr marL="171450" lvl="0" indent="-171450">
              <a:buFont typeface="Arial" panose="020B0604020202020204" pitchFamily="34" charset="0"/>
              <a:buChar char="•"/>
            </a:pPr>
            <a:r>
              <a:rPr lang="en-AU" dirty="0"/>
              <a:t>Attack vectors constantly changing and becoming more cunning</a:t>
            </a:r>
          </a:p>
          <a:p>
            <a:pPr marL="171450" indent="-171450">
              <a:buFont typeface="Arial" panose="020B0604020202020204" pitchFamily="34" charset="0"/>
              <a:buChar cha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Microsoft has a long history building secure internet connected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We are applying those lessons to Azure Sphere</a:t>
            </a:r>
          </a:p>
          <a:p>
            <a:endParaRPr lang="en-US" sz="1200" dirty="0"/>
          </a:p>
        </p:txBody>
      </p:sp>
      <p:sp>
        <p:nvSpPr>
          <p:cNvPr id="4" name="Slide Number Placeholder 3"/>
          <p:cNvSpPr>
            <a:spLocks noGrp="1"/>
          </p:cNvSpPr>
          <p:nvPr>
            <p:ph type="sldNum" sz="quarter" idx="5"/>
          </p:nvPr>
        </p:nvSpPr>
        <p:spPr/>
        <p:txBody>
          <a:bodyPr/>
          <a:lstStyle/>
          <a:p>
            <a:fld id="{887F40DD-CE06-45C2-8DA7-92D5B712FC39}" type="slidenum">
              <a:rPr lang="en-US" smtClean="0"/>
              <a:t>9</a:t>
            </a:fld>
            <a:endParaRPr lang="en-US"/>
          </a:p>
        </p:txBody>
      </p:sp>
    </p:spTree>
    <p:extLst>
      <p:ext uri="{BB962C8B-B14F-4D97-AF65-F5344CB8AC3E}">
        <p14:creationId xmlns:p14="http://schemas.microsoft.com/office/powerpoint/2010/main" val="326951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1869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95744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136402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12319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32973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5071710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034479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53527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3994006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340853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5809713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802436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763008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77710027"/>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59810208"/>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83482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89614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801283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6436140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586335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9240238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755743"/>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564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09415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469735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358284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665395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360351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6164650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94107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11320946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74942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63082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75542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3987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113966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517365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7418044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5832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3336586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9149426"/>
      </p:ext>
    </p:extLst>
  </p:cSld>
  <p:clrMapOvr>
    <a:masterClrMapping/>
  </p:clrMapOvr>
  <p:transition>
    <p:fade/>
  </p:transition>
  <p:extLst>
    <p:ext uri="{DCECCB84-F9BA-43D5-87BE-67443E8EF086}">
      <p15:sldGuideLst xmlns:p15="http://schemas.microsoft.com/office/powerpoint/2012/main">
        <p15:guide id="3" orient="horz" pos="882">
          <p15:clr>
            <a:srgbClr val="5ACBF0"/>
          </p15:clr>
        </p15:guide>
        <p15:guide id="4" orient="horz" pos="1251">
          <p15:clr>
            <a:srgbClr val="5ACBF0"/>
          </p15:clr>
        </p15:guide>
        <p15:guide id="5" orient="horz" pos="282">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280390494"/>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292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9594745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18101097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41697910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ection Title">
    <p:bg>
      <p:bgRef idx="1001">
        <a:schemeClr val="bg1"/>
      </p:bgRef>
    </p:bg>
    <p:spTree>
      <p:nvGrpSpPr>
        <p:cNvPr id="1" name=""/>
        <p:cNvGrpSpPr/>
        <p:nvPr/>
      </p:nvGrpSpPr>
      <p:grpSpPr>
        <a:xfrm>
          <a:off x="0" y="0"/>
          <a:ext cx="0" cy="0"/>
          <a:chOff x="0" y="0"/>
          <a:chExt cx="0" cy="0"/>
        </a:xfrm>
      </p:grpSpPr>
      <p:pic>
        <p:nvPicPr>
          <p:cNvPr id="6" name="Picture 5" descr="Microsoft Ignite The Tour graphic">
            <a:extLst>
              <a:ext uri="{FF2B5EF4-FFF2-40B4-BE49-F238E27FC236}">
                <a16:creationId xmlns:a16="http://schemas.microsoft.com/office/drawing/2014/main" id="{5FCA0D90-4EC8-4E96-A729-DB2812B0620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965371" y="-1"/>
            <a:ext cx="6226629" cy="6858001"/>
          </a:xfrm>
          <a:prstGeom prst="rect">
            <a:avLst/>
          </a:prstGeom>
        </p:spPr>
      </p:pic>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4749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5086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35422661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21144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35889439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32675" y="2374765"/>
            <a:ext cx="6739325" cy="2227147"/>
            <a:chOff x="8223066" y="6182286"/>
            <a:chExt cx="12807252" cy="4231311"/>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R36 G58 B94</a:t>
              </a:r>
              <a:endParaRPr sz="90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a:t>R80 G230 B255</a:t>
              </a:r>
              <a:endParaRPr sz="90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a:t>R48 G229 B208</a:t>
              </a:r>
              <a:endParaRPr sz="90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R40 G194 B209</a:t>
              </a:r>
            </a:p>
            <a:p>
              <a:pPr defTabSz="457200">
                <a:lnSpc>
                  <a:spcPct val="100000"/>
                </a:lnSpc>
                <a:defRPr sz="900" spc="0"/>
              </a:pPr>
              <a:endParaRPr sz="50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R5 G75 B22  </a:t>
              </a:r>
              <a:br>
                <a:rPr sz="500"/>
              </a:br>
              <a:endParaRPr sz="50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a:t>R155 G240 B11</a:t>
              </a:r>
              <a:endParaRPr sz="90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R216 G59 B1</a:t>
              </a:r>
              <a:endParaRPr sz="50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R255 G185 B0</a:t>
              </a:r>
              <a:endParaRPr sz="90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R106 G75 B22</a:t>
              </a:r>
              <a:endParaRPr sz="90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a:t>R254 G240 B0</a:t>
              </a:r>
              <a:endParaRPr sz="90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a:t>R242 G242 B242</a:t>
              </a:r>
              <a:endParaRPr sz="900" b="1">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a:t>R230 G230 B230</a:t>
              </a:r>
              <a:endParaRPr sz="900" b="1">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a:t>R210 G210 B210</a:t>
              </a:r>
              <a:endParaRPr sz="900" b="1">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R47 G47 B47</a:t>
              </a:r>
              <a:endParaRPr sz="900" b="1">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a:t>R0 G0 B0</a:t>
              </a:r>
              <a:endParaRPr sz="900" b="1">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99613" y="6182286"/>
              <a:ext cx="10509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23066" y="6837393"/>
              <a:ext cx="1373886"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99613" y="7633852"/>
              <a:ext cx="10509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23069" y="8332857"/>
              <a:ext cx="1373886"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169277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2754176638"/>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9365420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9076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272954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098219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6723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23036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theme" Target="../theme/theme2.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image" Target="../media/image1.emf"/><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20" Type="http://schemas.openxmlformats.org/officeDocument/2006/relationships/slideLayout" Target="../slideLayouts/slideLayout68.xml"/><Relationship Id="rId41" Type="http://schemas.openxmlformats.org/officeDocument/2006/relationships/slideLayout" Target="../slideLayouts/slideLayout8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slideLayout" Target="../slideLayouts/slideLayout120.xml"/><Relationship Id="rId39" Type="http://schemas.openxmlformats.org/officeDocument/2006/relationships/slideLayout" Target="../slideLayouts/slideLayout133.xml"/><Relationship Id="rId21" Type="http://schemas.openxmlformats.org/officeDocument/2006/relationships/slideLayout" Target="../slideLayouts/slideLayout115.xml"/><Relationship Id="rId34" Type="http://schemas.openxmlformats.org/officeDocument/2006/relationships/slideLayout" Target="../slideLayouts/slideLayout128.xml"/><Relationship Id="rId42" Type="http://schemas.openxmlformats.org/officeDocument/2006/relationships/slideLayout" Target="../slideLayouts/slideLayout136.xml"/><Relationship Id="rId47" Type="http://schemas.openxmlformats.org/officeDocument/2006/relationships/slideLayout" Target="../slideLayouts/slideLayout141.xml"/><Relationship Id="rId50" Type="http://schemas.openxmlformats.org/officeDocument/2006/relationships/image" Target="../media/image1.emf"/><Relationship Id="rId7" Type="http://schemas.openxmlformats.org/officeDocument/2006/relationships/slideLayout" Target="../slideLayouts/slideLayout101.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9" Type="http://schemas.openxmlformats.org/officeDocument/2006/relationships/slideLayout" Target="../slideLayouts/slideLayout123.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32" Type="http://schemas.openxmlformats.org/officeDocument/2006/relationships/slideLayout" Target="../slideLayouts/slideLayout126.xml"/><Relationship Id="rId37" Type="http://schemas.openxmlformats.org/officeDocument/2006/relationships/slideLayout" Target="../slideLayouts/slideLayout131.xml"/><Relationship Id="rId40" Type="http://schemas.openxmlformats.org/officeDocument/2006/relationships/slideLayout" Target="../slideLayouts/slideLayout134.xml"/><Relationship Id="rId45" Type="http://schemas.openxmlformats.org/officeDocument/2006/relationships/slideLayout" Target="../slideLayouts/slideLayout139.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28" Type="http://schemas.openxmlformats.org/officeDocument/2006/relationships/slideLayout" Target="../slideLayouts/slideLayout122.xml"/><Relationship Id="rId36" Type="http://schemas.openxmlformats.org/officeDocument/2006/relationships/slideLayout" Target="../slideLayouts/slideLayout130.xml"/><Relationship Id="rId49" Type="http://schemas.openxmlformats.org/officeDocument/2006/relationships/theme" Target="../theme/theme3.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31" Type="http://schemas.openxmlformats.org/officeDocument/2006/relationships/slideLayout" Target="../slideLayouts/slideLayout125.xml"/><Relationship Id="rId44" Type="http://schemas.openxmlformats.org/officeDocument/2006/relationships/slideLayout" Target="../slideLayouts/slideLayout138.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 Id="rId27" Type="http://schemas.openxmlformats.org/officeDocument/2006/relationships/slideLayout" Target="../slideLayouts/slideLayout121.xml"/><Relationship Id="rId30" Type="http://schemas.openxmlformats.org/officeDocument/2006/relationships/slideLayout" Target="../slideLayouts/slideLayout124.xml"/><Relationship Id="rId35" Type="http://schemas.openxmlformats.org/officeDocument/2006/relationships/slideLayout" Target="../slideLayouts/slideLayout129.xml"/><Relationship Id="rId43" Type="http://schemas.openxmlformats.org/officeDocument/2006/relationships/slideLayout" Target="../slideLayouts/slideLayout137.xml"/><Relationship Id="rId48" Type="http://schemas.openxmlformats.org/officeDocument/2006/relationships/slideLayout" Target="../slideLayouts/slideLayout142.xml"/><Relationship Id="rId8" Type="http://schemas.openxmlformats.org/officeDocument/2006/relationships/slideLayout" Target="../slideLayouts/slideLayout102.xml"/><Relationship Id="rId3" Type="http://schemas.openxmlformats.org/officeDocument/2006/relationships/slideLayout" Target="../slideLayouts/slideLayout97.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33" Type="http://schemas.openxmlformats.org/officeDocument/2006/relationships/slideLayout" Target="../slideLayouts/slideLayout127.xml"/><Relationship Id="rId38" Type="http://schemas.openxmlformats.org/officeDocument/2006/relationships/slideLayout" Target="../slideLayouts/slideLayout132.xml"/><Relationship Id="rId46" Type="http://schemas.openxmlformats.org/officeDocument/2006/relationships/slideLayout" Target="../slideLayouts/slideLayout140.xml"/><Relationship Id="rId20" Type="http://schemas.openxmlformats.org/officeDocument/2006/relationships/slideLayout" Target="../slideLayouts/slideLayout114.xml"/><Relationship Id="rId41" Type="http://schemas.openxmlformats.org/officeDocument/2006/relationships/slideLayout" Target="../slideLayouts/slideLayout135.xml"/><Relationship Id="rId1" Type="http://schemas.openxmlformats.org/officeDocument/2006/relationships/slideLayout" Target="../slideLayouts/slideLayout95.xml"/><Relationship Id="rId6"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5103" r:id="rId3"/>
    <p:sldLayoutId id="2147485104" r:id="rId4"/>
    <p:sldLayoutId id="2147484999" r:id="rId5"/>
    <p:sldLayoutId id="2147485000" r:id="rId6"/>
    <p:sldLayoutId id="2147485001" r:id="rId7"/>
    <p:sldLayoutId id="2147485002" r:id="rId8"/>
    <p:sldLayoutId id="2147485003" r:id="rId9"/>
    <p:sldLayoutId id="2147485004" r:id="rId10"/>
    <p:sldLayoutId id="2147485005" r:id="rId11"/>
    <p:sldLayoutId id="2147485006" r:id="rId12"/>
    <p:sldLayoutId id="2147485007" r:id="rId13"/>
    <p:sldLayoutId id="2147485008" r:id="rId14"/>
    <p:sldLayoutId id="2147485009" r:id="rId15"/>
    <p:sldLayoutId id="2147485010" r:id="rId16"/>
    <p:sldLayoutId id="2147485011" r:id="rId17"/>
    <p:sldLayoutId id="2147485012" r:id="rId18"/>
    <p:sldLayoutId id="2147485013" r:id="rId19"/>
    <p:sldLayoutId id="2147485014" r:id="rId20"/>
    <p:sldLayoutId id="2147485015" r:id="rId21"/>
    <p:sldLayoutId id="2147485016" r:id="rId22"/>
    <p:sldLayoutId id="2147485017" r:id="rId23"/>
    <p:sldLayoutId id="2147485018" r:id="rId24"/>
    <p:sldLayoutId id="2147485019" r:id="rId25"/>
    <p:sldLayoutId id="2147485020" r:id="rId26"/>
    <p:sldLayoutId id="2147485021" r:id="rId27"/>
    <p:sldLayoutId id="2147485022" r:id="rId28"/>
    <p:sldLayoutId id="2147485023" r:id="rId29"/>
    <p:sldLayoutId id="2147485024" r:id="rId30"/>
    <p:sldLayoutId id="2147485101" r:id="rId31"/>
    <p:sldLayoutId id="2147485102" r:id="rId32"/>
    <p:sldLayoutId id="2147485089" r:id="rId33"/>
    <p:sldLayoutId id="2147485090" r:id="rId34"/>
    <p:sldLayoutId id="2147485091" r:id="rId35"/>
    <p:sldLayoutId id="2147485092" r:id="rId36"/>
    <p:sldLayoutId id="2147485093" r:id="rId37"/>
    <p:sldLayoutId id="2147485094" r:id="rId38"/>
    <p:sldLayoutId id="2147485095" r:id="rId39"/>
    <p:sldLayoutId id="2147485096" r:id="rId40"/>
    <p:sldLayoutId id="2147485097" r:id="rId41"/>
    <p:sldLayoutId id="2147485098" r:id="rId42"/>
    <p:sldLayoutId id="2147485105" r:id="rId43"/>
    <p:sldLayoutId id="2147485106" r:id="rId44"/>
    <p:sldLayoutId id="2147485107" r:id="rId45"/>
    <p:sldLayoutId id="2147485114" r:id="rId46"/>
    <p:sldLayoutId id="2147485164" r:id="rId47"/>
    <p:sldLayoutId id="2147485165"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8"/>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95" r:id="rId1"/>
    <p:sldLayoutId id="2147485100" r:id="rId2"/>
    <p:sldLayoutId id="2147484710" r:id="rId3"/>
    <p:sldLayoutId id="2147484240" r:id="rId4"/>
    <p:sldLayoutId id="2147484910" r:id="rId5"/>
    <p:sldLayoutId id="2147484911" r:id="rId6"/>
    <p:sldLayoutId id="2147484965" r:id="rId7"/>
    <p:sldLayoutId id="2147484966" r:id="rId8"/>
    <p:sldLayoutId id="2147484967" r:id="rId9"/>
    <p:sldLayoutId id="2147484639" r:id="rId10"/>
    <p:sldLayoutId id="2147484968" r:id="rId11"/>
    <p:sldLayoutId id="2147484603" r:id="rId12"/>
    <p:sldLayoutId id="2147484833" r:id="rId13"/>
    <p:sldLayoutId id="2147484937" r:id="rId14"/>
    <p:sldLayoutId id="2147484834" r:id="rId15"/>
    <p:sldLayoutId id="2147484938" r:id="rId16"/>
    <p:sldLayoutId id="2147484835" r:id="rId17"/>
    <p:sldLayoutId id="2147484922" r:id="rId18"/>
    <p:sldLayoutId id="2147484923" r:id="rId19"/>
    <p:sldLayoutId id="2147484924" r:id="rId20"/>
    <p:sldLayoutId id="2147484839" r:id="rId21"/>
    <p:sldLayoutId id="2147484840" r:id="rId22"/>
    <p:sldLayoutId id="2147484841" r:id="rId23"/>
    <p:sldLayoutId id="2147484842" r:id="rId24"/>
    <p:sldLayoutId id="2147484843" r:id="rId25"/>
    <p:sldLayoutId id="2147484963" r:id="rId26"/>
    <p:sldLayoutId id="2147484964" r:id="rId27"/>
    <p:sldLayoutId id="2147484981" r:id="rId28"/>
    <p:sldLayoutId id="2147484982" r:id="rId29"/>
    <p:sldLayoutId id="2147485086" r:id="rId30"/>
    <p:sldLayoutId id="2147484958" r:id="rId31"/>
    <p:sldLayoutId id="2147484960" r:id="rId32"/>
    <p:sldLayoutId id="2147484959" r:id="rId33"/>
    <p:sldLayoutId id="2147485087" r:id="rId34"/>
    <p:sldLayoutId id="2147485088" r:id="rId35"/>
    <p:sldLayoutId id="2147484997" r:id="rId36"/>
    <p:sldLayoutId id="2147484998" r:id="rId37"/>
    <p:sldLayoutId id="2147484583" r:id="rId38"/>
    <p:sldLayoutId id="2147484671" r:id="rId39"/>
    <p:sldLayoutId id="2147485040" r:id="rId40"/>
    <p:sldLayoutId id="2147484299" r:id="rId41"/>
    <p:sldLayoutId id="2147484263" r:id="rId42"/>
    <p:sldLayoutId id="2147485084" r:id="rId43"/>
    <p:sldLayoutId id="2147485085" r:id="rId44"/>
    <p:sldLayoutId id="2147485110" r:id="rId45"/>
    <p:sldLayoutId id="2147485113" r:id="rId4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771947089"/>
      </p:ext>
    </p:extLst>
  </p:cSld>
  <p:clrMap bg1="lt1" tx1="dk1" bg2="lt2" tx2="dk2" accent1="accent1" accent2="accent2" accent3="accent3" accent4="accent4" accent5="accent5" accent6="accent6" hlink="hlink" folHlink="folHlink"/>
  <p:sldLayoutIdLst>
    <p:sldLayoutId id="2147485116" r:id="rId1"/>
    <p:sldLayoutId id="2147485117" r:id="rId2"/>
    <p:sldLayoutId id="2147485118" r:id="rId3"/>
    <p:sldLayoutId id="2147485119" r:id="rId4"/>
    <p:sldLayoutId id="2147485120" r:id="rId5"/>
    <p:sldLayoutId id="2147485121" r:id="rId6"/>
    <p:sldLayoutId id="2147485122" r:id="rId7"/>
    <p:sldLayoutId id="2147485123" r:id="rId8"/>
    <p:sldLayoutId id="2147485124" r:id="rId9"/>
    <p:sldLayoutId id="2147485125" r:id="rId10"/>
    <p:sldLayoutId id="2147485126" r:id="rId11"/>
    <p:sldLayoutId id="2147485127" r:id="rId12"/>
    <p:sldLayoutId id="2147485128" r:id="rId13"/>
    <p:sldLayoutId id="2147485129" r:id="rId14"/>
    <p:sldLayoutId id="2147485130" r:id="rId15"/>
    <p:sldLayoutId id="2147485131" r:id="rId16"/>
    <p:sldLayoutId id="2147485132" r:id="rId17"/>
    <p:sldLayoutId id="2147485133" r:id="rId18"/>
    <p:sldLayoutId id="2147485134" r:id="rId19"/>
    <p:sldLayoutId id="2147485135" r:id="rId20"/>
    <p:sldLayoutId id="2147485136" r:id="rId21"/>
    <p:sldLayoutId id="2147485137" r:id="rId22"/>
    <p:sldLayoutId id="2147485138" r:id="rId23"/>
    <p:sldLayoutId id="2147485139" r:id="rId24"/>
    <p:sldLayoutId id="2147485140" r:id="rId25"/>
    <p:sldLayoutId id="2147485141" r:id="rId26"/>
    <p:sldLayoutId id="2147485142" r:id="rId27"/>
    <p:sldLayoutId id="2147485143" r:id="rId28"/>
    <p:sldLayoutId id="2147485144" r:id="rId29"/>
    <p:sldLayoutId id="2147485145" r:id="rId30"/>
    <p:sldLayoutId id="2147485146" r:id="rId31"/>
    <p:sldLayoutId id="2147485147" r:id="rId32"/>
    <p:sldLayoutId id="2147485148" r:id="rId33"/>
    <p:sldLayoutId id="2147485149" r:id="rId34"/>
    <p:sldLayoutId id="2147485150" r:id="rId35"/>
    <p:sldLayoutId id="2147485151" r:id="rId36"/>
    <p:sldLayoutId id="2147485152" r:id="rId37"/>
    <p:sldLayoutId id="2147485153" r:id="rId38"/>
    <p:sldLayoutId id="2147485154" r:id="rId39"/>
    <p:sldLayoutId id="2147485155" r:id="rId40"/>
    <p:sldLayoutId id="2147485156" r:id="rId41"/>
    <p:sldLayoutId id="2147485157" r:id="rId42"/>
    <p:sldLayoutId id="2147485158" r:id="rId43"/>
    <p:sldLayoutId id="2147485159" r:id="rId44"/>
    <p:sldLayoutId id="2147485160" r:id="rId45"/>
    <p:sldLayoutId id="2147485161" r:id="rId46"/>
    <p:sldLayoutId id="2147485162" r:id="rId47"/>
    <p:sldLayoutId id="2147485163"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4.emf"/><Relationship Id="rId3" Type="http://schemas.openxmlformats.org/officeDocument/2006/relationships/image" Target="../media/image24.png"/><Relationship Id="rId7" Type="http://schemas.openxmlformats.org/officeDocument/2006/relationships/image" Target="../media/image28.emf"/><Relationship Id="rId12" Type="http://schemas.openxmlformats.org/officeDocument/2006/relationships/image" Target="../media/image33.emf"/><Relationship Id="rId2" Type="http://schemas.openxmlformats.org/officeDocument/2006/relationships/notesSlide" Target="../notesSlides/notesSlide10.xml"/><Relationship Id="rId1" Type="http://schemas.openxmlformats.org/officeDocument/2006/relationships/slideLayout" Target="../slideLayouts/slideLayout45.xml"/><Relationship Id="rId6" Type="http://schemas.openxmlformats.org/officeDocument/2006/relationships/image" Target="../media/image27.svg"/><Relationship Id="rId11" Type="http://schemas.openxmlformats.org/officeDocument/2006/relationships/image" Target="../media/image32.emf"/><Relationship Id="rId5" Type="http://schemas.openxmlformats.org/officeDocument/2006/relationships/image" Target="../media/image26.png"/><Relationship Id="rId10" Type="http://schemas.openxmlformats.org/officeDocument/2006/relationships/image" Target="../media/image31.emf"/><Relationship Id="rId4" Type="http://schemas.openxmlformats.org/officeDocument/2006/relationships/image" Target="../media/image25.svg"/><Relationship Id="rId9" Type="http://schemas.openxmlformats.org/officeDocument/2006/relationships/image" Target="../media/image30.emf"/></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5.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docs.microsoft.com/en-us/learn/modules/develop-secure-iot-solutions-azure-sphere-iot-hub/3-gpio-hardware-interfaces" TargetMode="External"/><Relationship Id="rId5" Type="http://schemas.openxmlformats.org/officeDocument/2006/relationships/image" Target="../media/image43.jpe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4.xml"/></Relationships>
</file>

<file path=ppt/slides/_rels/slide1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5.xml"/><Relationship Id="rId1" Type="http://schemas.openxmlformats.org/officeDocument/2006/relationships/slideLayout" Target="../slideLayouts/slideLayout9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46.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45.png"/><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47.xml"/><Relationship Id="rId4" Type="http://schemas.openxmlformats.org/officeDocument/2006/relationships/image" Target="../media/image18.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2.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microsoft.com/office/2007/relationships/hdphoto" Target="../media/hdphoto2.wdp"/><Relationship Id="rId5" Type="http://schemas.openxmlformats.org/officeDocument/2006/relationships/image" Target="../media/image2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www.forbes.com/sites/leemathews/2017/07/27/criminals-hacked-a-fish-tank-to-steal-data-from-a-casino/#d95269332b9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BAFDF3-35DF-4438-8B44-94F0D960EBA5}"/>
              </a:ext>
            </a:extLst>
          </p:cNvPr>
          <p:cNvSpPr/>
          <p:nvPr/>
        </p:nvSpPr>
        <p:spPr bwMode="auto">
          <a:xfrm>
            <a:off x="269240" y="1512541"/>
            <a:ext cx="11653523" cy="50912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 name="Graphic 2" hidden="1">
            <a:extLst>
              <a:ext uri="{FF2B5EF4-FFF2-40B4-BE49-F238E27FC236}">
                <a16:creationId xmlns:a16="http://schemas.microsoft.com/office/drawing/2014/main" id="{DE1BFECE-4399-4196-B226-E8F460DB8D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 y="487"/>
            <a:ext cx="12190271" cy="6857027"/>
          </a:xfrm>
          <a:prstGeom prst="rect">
            <a:avLst/>
          </a:prstGeom>
        </p:spPr>
      </p:pic>
      <p:pic>
        <p:nvPicPr>
          <p:cNvPr id="22" name="Graphic 21" hidden="1">
            <a:extLst>
              <a:ext uri="{FF2B5EF4-FFF2-40B4-BE49-F238E27FC236}">
                <a16:creationId xmlns:a16="http://schemas.microsoft.com/office/drawing/2014/main" id="{7CDEFFC6-6672-4411-B609-E6F85F9BE44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3317" y="1807613"/>
            <a:ext cx="1299816" cy="1299816"/>
          </a:xfrm>
          <a:prstGeom prst="rect">
            <a:avLst/>
          </a:prstGeom>
        </p:spPr>
      </p:pic>
      <p:sp>
        <p:nvSpPr>
          <p:cNvPr id="20" name="TextBox 19">
            <a:extLst>
              <a:ext uri="{FF2B5EF4-FFF2-40B4-BE49-F238E27FC236}">
                <a16:creationId xmlns:a16="http://schemas.microsoft.com/office/drawing/2014/main" id="{DBAD90BF-F6F8-4139-85F0-B98F0A42EE10}"/>
              </a:ext>
            </a:extLst>
          </p:cNvPr>
          <p:cNvSpPr txBox="1"/>
          <p:nvPr/>
        </p:nvSpPr>
        <p:spPr>
          <a:xfrm>
            <a:off x="2360898" y="2992281"/>
            <a:ext cx="1988178"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Hardware </a:t>
            </a:r>
            <a:b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Root of Trust</a:t>
            </a:r>
          </a:p>
        </p:txBody>
      </p:sp>
      <p:pic>
        <p:nvPicPr>
          <p:cNvPr id="26" name="Picture 25">
            <a:extLst>
              <a:ext uri="{FF2B5EF4-FFF2-40B4-BE49-F238E27FC236}">
                <a16:creationId xmlns:a16="http://schemas.microsoft.com/office/drawing/2014/main" id="{0368A870-746F-4F58-BAFC-0E53D7C2AC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6229" y="2008795"/>
            <a:ext cx="928335" cy="928335"/>
          </a:xfrm>
          <a:prstGeom prst="rect">
            <a:avLst/>
          </a:prstGeom>
          <a:solidFill>
            <a:schemeClr val="bg1">
              <a:lumMod val="95000"/>
            </a:schemeClr>
          </a:solidFill>
        </p:spPr>
      </p:pic>
      <p:sp>
        <p:nvSpPr>
          <p:cNvPr id="30" name="TextBox 29">
            <a:extLst>
              <a:ext uri="{FF2B5EF4-FFF2-40B4-BE49-F238E27FC236}">
                <a16:creationId xmlns:a16="http://schemas.microsoft.com/office/drawing/2014/main" id="{20B40E42-C1A3-434D-8760-7FCA1DD22EEE}"/>
              </a:ext>
            </a:extLst>
          </p:cNvPr>
          <p:cNvSpPr txBox="1"/>
          <p:nvPr/>
        </p:nvSpPr>
        <p:spPr>
          <a:xfrm>
            <a:off x="5025219" y="2992281"/>
            <a:ext cx="2138450"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Defense </a:t>
            </a:r>
            <a:b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in Depth</a:t>
            </a:r>
          </a:p>
        </p:txBody>
      </p:sp>
      <p:pic>
        <p:nvPicPr>
          <p:cNvPr id="32" name="Picture 31">
            <a:extLst>
              <a:ext uri="{FF2B5EF4-FFF2-40B4-BE49-F238E27FC236}">
                <a16:creationId xmlns:a16="http://schemas.microsoft.com/office/drawing/2014/main" id="{D97CB333-9E2C-4247-848E-111ED2DDE1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4595" y="2031558"/>
            <a:ext cx="882811" cy="882811"/>
          </a:xfrm>
          <a:prstGeom prst="rect">
            <a:avLst/>
          </a:prstGeom>
          <a:solidFill>
            <a:schemeClr val="bg1">
              <a:lumMod val="95000"/>
            </a:schemeClr>
          </a:solidFill>
        </p:spPr>
      </p:pic>
      <p:sp>
        <p:nvSpPr>
          <p:cNvPr id="38" name="TextBox 37">
            <a:extLst>
              <a:ext uri="{FF2B5EF4-FFF2-40B4-BE49-F238E27FC236}">
                <a16:creationId xmlns:a16="http://schemas.microsoft.com/office/drawing/2014/main" id="{60AD1DC7-C29C-4DA0-A13D-51C4FD160B5F}"/>
              </a:ext>
            </a:extLst>
          </p:cNvPr>
          <p:cNvSpPr txBox="1"/>
          <p:nvPr/>
        </p:nvSpPr>
        <p:spPr>
          <a:xfrm>
            <a:off x="7837523" y="2992281"/>
            <a:ext cx="2008166"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Small Trusted </a:t>
            </a:r>
          </a:p>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Computing Base</a:t>
            </a:r>
          </a:p>
        </p:txBody>
      </p:sp>
      <p:pic>
        <p:nvPicPr>
          <p:cNvPr id="42" name="Picture 41">
            <a:extLst>
              <a:ext uri="{FF2B5EF4-FFF2-40B4-BE49-F238E27FC236}">
                <a16:creationId xmlns:a16="http://schemas.microsoft.com/office/drawing/2014/main" id="{5421D875-06DB-459E-9F58-F793A7E25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7438" y="2008795"/>
            <a:ext cx="928335" cy="928335"/>
          </a:xfrm>
          <a:prstGeom prst="rect">
            <a:avLst/>
          </a:prstGeom>
          <a:solidFill>
            <a:schemeClr val="bg1">
              <a:lumMod val="95000"/>
            </a:schemeClr>
          </a:solidFill>
        </p:spPr>
      </p:pic>
      <p:sp>
        <p:nvSpPr>
          <p:cNvPr id="47" name="TextBox 46">
            <a:extLst>
              <a:ext uri="{FF2B5EF4-FFF2-40B4-BE49-F238E27FC236}">
                <a16:creationId xmlns:a16="http://schemas.microsoft.com/office/drawing/2014/main" id="{1256B043-C814-4E66-8908-3028679EBC9B}"/>
              </a:ext>
            </a:extLst>
          </p:cNvPr>
          <p:cNvSpPr txBox="1"/>
          <p:nvPr/>
        </p:nvSpPr>
        <p:spPr>
          <a:xfrm>
            <a:off x="730743" y="5104434"/>
            <a:ext cx="2429862"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Dynamic </a:t>
            </a:r>
          </a:p>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Compartments</a:t>
            </a:r>
          </a:p>
        </p:txBody>
      </p:sp>
      <p:pic>
        <p:nvPicPr>
          <p:cNvPr id="49" name="Picture 48">
            <a:extLst>
              <a:ext uri="{FF2B5EF4-FFF2-40B4-BE49-F238E27FC236}">
                <a16:creationId xmlns:a16="http://schemas.microsoft.com/office/drawing/2014/main" id="{5EE75FE9-3655-4F8B-BD5F-20A05C9F94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81507" y="4124829"/>
            <a:ext cx="928335" cy="928335"/>
          </a:xfrm>
          <a:prstGeom prst="rect">
            <a:avLst/>
          </a:prstGeom>
          <a:solidFill>
            <a:schemeClr val="bg1">
              <a:lumMod val="95000"/>
            </a:schemeClr>
          </a:solidFill>
        </p:spPr>
      </p:pic>
      <p:sp>
        <p:nvSpPr>
          <p:cNvPr id="54" name="TextBox 53">
            <a:extLst>
              <a:ext uri="{FF2B5EF4-FFF2-40B4-BE49-F238E27FC236}">
                <a16:creationId xmlns:a16="http://schemas.microsoft.com/office/drawing/2014/main" id="{1728D29D-CD3B-4BD6-93A8-7EEFECC91613}"/>
              </a:ext>
            </a:extLst>
          </p:cNvPr>
          <p:cNvSpPr txBox="1"/>
          <p:nvPr/>
        </p:nvSpPr>
        <p:spPr>
          <a:xfrm>
            <a:off x="3585768" y="5104434"/>
            <a:ext cx="2193412"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Certificate-Based Authentication</a:t>
            </a:r>
          </a:p>
        </p:txBody>
      </p:sp>
      <p:pic>
        <p:nvPicPr>
          <p:cNvPr id="56" name="Picture 55">
            <a:extLst>
              <a:ext uri="{FF2B5EF4-FFF2-40B4-BE49-F238E27FC236}">
                <a16:creationId xmlns:a16="http://schemas.microsoft.com/office/drawing/2014/main" id="{42C9B3E7-C88E-4058-88DF-5AE2C89DDD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20638" y="4124829"/>
            <a:ext cx="928335" cy="928335"/>
          </a:xfrm>
          <a:prstGeom prst="rect">
            <a:avLst/>
          </a:prstGeom>
          <a:solidFill>
            <a:schemeClr val="bg1">
              <a:lumMod val="95000"/>
            </a:schemeClr>
          </a:solidFill>
        </p:spPr>
      </p:pic>
      <p:sp>
        <p:nvSpPr>
          <p:cNvPr id="62" name="TextBox 61">
            <a:extLst>
              <a:ext uri="{FF2B5EF4-FFF2-40B4-BE49-F238E27FC236}">
                <a16:creationId xmlns:a16="http://schemas.microsoft.com/office/drawing/2014/main" id="{B820352A-5D4D-4831-987D-3FCC3CE11929}"/>
              </a:ext>
            </a:extLst>
          </p:cNvPr>
          <p:cNvSpPr txBox="1"/>
          <p:nvPr/>
        </p:nvSpPr>
        <p:spPr>
          <a:xfrm>
            <a:off x="6521127" y="5104434"/>
            <a:ext cx="1805618"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Error</a:t>
            </a:r>
            <a:b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Reporting</a:t>
            </a:r>
          </a:p>
        </p:txBody>
      </p:sp>
      <p:pic>
        <p:nvPicPr>
          <p:cNvPr id="64" name="Picture 63">
            <a:extLst>
              <a:ext uri="{FF2B5EF4-FFF2-40B4-BE49-F238E27FC236}">
                <a16:creationId xmlns:a16="http://schemas.microsoft.com/office/drawing/2014/main" id="{4E7B3F45-A76E-4579-8E75-673383A8A60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59768" y="4124829"/>
            <a:ext cx="928335" cy="928335"/>
          </a:xfrm>
          <a:prstGeom prst="rect">
            <a:avLst/>
          </a:prstGeom>
          <a:solidFill>
            <a:schemeClr val="bg1">
              <a:lumMod val="95000"/>
            </a:schemeClr>
          </a:solidFill>
        </p:spPr>
      </p:pic>
      <p:sp>
        <p:nvSpPr>
          <p:cNvPr id="71" name="TextBox 70">
            <a:extLst>
              <a:ext uri="{FF2B5EF4-FFF2-40B4-BE49-F238E27FC236}">
                <a16:creationId xmlns:a16="http://schemas.microsoft.com/office/drawing/2014/main" id="{855CD3D1-677D-4F3D-90C5-23A89F0C64EB}"/>
              </a:ext>
            </a:extLst>
          </p:cNvPr>
          <p:cNvSpPr txBox="1"/>
          <p:nvPr/>
        </p:nvSpPr>
        <p:spPr>
          <a:xfrm>
            <a:off x="9410865" y="5104434"/>
            <a:ext cx="1529997" cy="646331"/>
          </a:xfrm>
          <a:prstGeom prst="rect">
            <a:avLst/>
          </a:prstGeom>
          <a:noFill/>
        </p:spPr>
        <p:txBody>
          <a:bodyPr wrap="square" rtlCol="0">
            <a:spAutoFit/>
          </a:bodyPr>
          <a:lstStyle/>
          <a:p>
            <a:pPr marL="0" marR="0" lvl="0" indent="0" algn="ctr" defTabSz="91431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Renewable Security</a:t>
            </a:r>
          </a:p>
        </p:txBody>
      </p:sp>
      <p:pic>
        <p:nvPicPr>
          <p:cNvPr id="72" name="Picture 71">
            <a:extLst>
              <a:ext uri="{FF2B5EF4-FFF2-40B4-BE49-F238E27FC236}">
                <a16:creationId xmlns:a16="http://schemas.microsoft.com/office/drawing/2014/main" id="{BD061232-4524-44BD-BA69-1A63EFB50F7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698900" y="4124829"/>
            <a:ext cx="928335" cy="928335"/>
          </a:xfrm>
          <a:prstGeom prst="rect">
            <a:avLst/>
          </a:prstGeom>
          <a:solidFill>
            <a:schemeClr val="bg1">
              <a:lumMod val="95000"/>
            </a:schemeClr>
          </a:solidFill>
        </p:spPr>
      </p:pic>
      <p:sp>
        <p:nvSpPr>
          <p:cNvPr id="5" name="Title 4">
            <a:extLst>
              <a:ext uri="{FF2B5EF4-FFF2-40B4-BE49-F238E27FC236}">
                <a16:creationId xmlns:a16="http://schemas.microsoft.com/office/drawing/2014/main" id="{37CCE356-5004-4FDB-8F83-73E6802ED777}"/>
              </a:ext>
            </a:extLst>
          </p:cNvPr>
          <p:cNvSpPr>
            <a:spLocks noGrp="1"/>
          </p:cNvSpPr>
          <p:nvPr>
            <p:ph type="title"/>
          </p:nvPr>
        </p:nvSpPr>
        <p:spPr>
          <a:xfrm>
            <a:off x="427981" y="223037"/>
            <a:ext cx="11336039" cy="1173265"/>
          </a:xfrm>
        </p:spPr>
        <p:txBody>
          <a:bodyPr/>
          <a:lstStyle/>
          <a:p>
            <a:pPr algn="ctr">
              <a:lnSpc>
                <a:spcPct val="100000"/>
              </a:lnSpc>
            </a:pPr>
            <a:r>
              <a:rPr lang="en-GB" sz="3200">
                <a:solidFill>
                  <a:srgbClr val="0070C0"/>
                </a:solidFill>
              </a:rPr>
              <a:t>The</a:t>
            </a:r>
            <a:r>
              <a:rPr lang="en-GB" sz="3200"/>
              <a:t> 7 properties of highly secured devices</a:t>
            </a:r>
            <a:br>
              <a:rPr lang="en-GB" sz="3200"/>
            </a:br>
            <a:r>
              <a:rPr lang="en-GB" sz="2000" spc="0">
                <a:solidFill>
                  <a:schemeClr val="tx1">
                    <a:lumMod val="65000"/>
                    <a:lumOff val="35000"/>
                  </a:schemeClr>
                </a:solidFill>
                <a:latin typeface="Segoe UI Semilight" panose="020B0402040204020203" pitchFamily="34" charset="0"/>
                <a:cs typeface="Segoe UI Semilight" panose="020B0402040204020203" pitchFamily="34" charset="0"/>
              </a:rPr>
              <a:t>Is your device highly secured or does it just have some security features?</a:t>
            </a:r>
            <a:endParaRPr lang="en-US" sz="3200"/>
          </a:p>
        </p:txBody>
      </p:sp>
      <p:sp>
        <p:nvSpPr>
          <p:cNvPr id="21" name="TextBox 20">
            <a:extLst>
              <a:ext uri="{FF2B5EF4-FFF2-40B4-BE49-F238E27FC236}">
                <a16:creationId xmlns:a16="http://schemas.microsoft.com/office/drawing/2014/main" id="{C9E98052-FBAF-45F1-999B-7738CF7E9E0A}"/>
              </a:ext>
            </a:extLst>
          </p:cNvPr>
          <p:cNvSpPr txBox="1"/>
          <p:nvPr/>
        </p:nvSpPr>
        <p:spPr>
          <a:xfrm>
            <a:off x="1110628" y="5829528"/>
            <a:ext cx="5787590" cy="799946"/>
          </a:xfrm>
          <a:prstGeom prst="rect">
            <a:avLst/>
          </a:prstGeom>
          <a:noFill/>
        </p:spPr>
        <p:txBody>
          <a:bodyPr wrap="none" lIns="186521" tIns="149217" rIns="186521" bIns="149217" rtlCol="0">
            <a:spAutoFit/>
          </a:bodyPr>
          <a:lstStyle/>
          <a:p>
            <a:pPr algn="ctr" defTabSz="932563">
              <a:lnSpc>
                <a:spcPct val="90000"/>
              </a:lnSpc>
              <a:spcAft>
                <a:spcPts val="612"/>
              </a:spcAft>
            </a:pPr>
            <a:r>
              <a:rPr lang="en-US" sz="3600" u="sng">
                <a:solidFill>
                  <a:srgbClr val="0070C0"/>
                </a:solidFill>
                <a:latin typeface="Segoe UI"/>
              </a:rPr>
              <a:t>https://aka.ms/7properties</a:t>
            </a:r>
          </a:p>
        </p:txBody>
      </p:sp>
    </p:spTree>
    <p:extLst>
      <p:ext uri="{BB962C8B-B14F-4D97-AF65-F5344CB8AC3E}">
        <p14:creationId xmlns:p14="http://schemas.microsoft.com/office/powerpoint/2010/main" val="60127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835EEA8-5DCC-45AA-B5E1-2D76F4C7678E}"/>
              </a:ext>
            </a:extLst>
          </p:cNvPr>
          <p:cNvSpPr/>
          <p:nvPr/>
        </p:nvSpPr>
        <p:spPr>
          <a:xfrm>
            <a:off x="405007" y="3284081"/>
            <a:ext cx="3443075" cy="1431161"/>
          </a:xfrm>
          <a:prstGeom prst="rect">
            <a:avLst/>
          </a:prstGeom>
        </p:spPr>
        <p:txBody>
          <a:bodyPr wrap="square" tIns="0">
            <a:spAutoFit/>
          </a:bodyPr>
          <a:lstStyle/>
          <a:p>
            <a:pPr marL="0" marR="0" lvl="0" indent="0" algn="r" defTabSz="914049" rtl="0" eaLnBrk="1" fontAlgn="auto" latinLnBrk="0" hangingPunct="1">
              <a:lnSpc>
                <a:spcPct val="100000"/>
              </a:lnSpc>
              <a:spcBef>
                <a:spcPts val="0"/>
              </a:spcBef>
              <a:spcAft>
                <a:spcPts val="196"/>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Azure Sphere certified Microcontroller (MCU)</a:t>
            </a: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b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from our silicon partners, </a:t>
            </a:r>
            <a:b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with built-in Microsoft </a:t>
            </a:r>
            <a:b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br>
            <a:r>
              <a:rPr kumimoji="0" lang="en-US" sz="18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hardware root of trust</a:t>
            </a: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a:t>
            </a: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9480745D-7B67-497B-914E-D417ABDCFD2C}"/>
              </a:ext>
            </a:extLst>
          </p:cNvPr>
          <p:cNvSpPr/>
          <p:nvPr/>
        </p:nvSpPr>
        <p:spPr>
          <a:xfrm>
            <a:off x="7786413" y="2091327"/>
            <a:ext cx="4000579" cy="1454075"/>
          </a:xfrm>
          <a:prstGeom prst="rect">
            <a:avLst/>
          </a:prstGeom>
        </p:spPr>
        <p:txBody>
          <a:bodyPr wrap="square" tIns="0">
            <a:noAutofit/>
          </a:bodyPr>
          <a:lstStyle/>
          <a:p>
            <a:pPr marL="0" marR="0" lvl="0" indent="0" algn="l" defTabSz="914049" rtl="0" eaLnBrk="1" fontAlgn="auto" latinLnBrk="0" hangingPunct="1">
              <a:lnSpc>
                <a:spcPct val="100000"/>
              </a:lnSpc>
              <a:spcBef>
                <a:spcPts val="0"/>
              </a:spcBef>
              <a:spcAft>
                <a:spcPts val="196"/>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The </a:t>
            </a:r>
            <a:r>
              <a:rPr kumimoji="0" lang="en-US"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Azure Sphere OS </a:t>
            </a:r>
            <a:r>
              <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with ongoing updates creates a </a:t>
            </a:r>
            <a:r>
              <a:rPr kumimoji="0" lang="en-US"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Microsoft-secured software platform</a:t>
            </a: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sp>
        <p:nvSpPr>
          <p:cNvPr id="18" name="Rectangle 17">
            <a:extLst>
              <a:ext uri="{FF2B5EF4-FFF2-40B4-BE49-F238E27FC236}">
                <a16:creationId xmlns:a16="http://schemas.microsoft.com/office/drawing/2014/main" id="{E966313D-B03D-432E-A0C9-3C0B926FD110}"/>
              </a:ext>
            </a:extLst>
          </p:cNvPr>
          <p:cNvSpPr/>
          <p:nvPr/>
        </p:nvSpPr>
        <p:spPr>
          <a:xfrm>
            <a:off x="7798574" y="4589848"/>
            <a:ext cx="4048144" cy="1456809"/>
          </a:xfrm>
          <a:prstGeom prst="rect">
            <a:avLst/>
          </a:prstGeom>
        </p:spPr>
        <p:txBody>
          <a:bodyPr wrap="square" tIns="0">
            <a:spAutoFit/>
          </a:bodyPr>
          <a:lstStyle/>
          <a:p>
            <a:pPr marL="0" marR="0" lvl="0" indent="0" algn="l" defTabSz="914049" rtl="0" eaLnBrk="1" fontAlgn="auto" latinLnBrk="0" hangingPunct="1">
              <a:lnSpc>
                <a:spcPct val="100000"/>
              </a:lnSpc>
              <a:spcBef>
                <a:spcPts val="0"/>
              </a:spcBef>
              <a:spcAft>
                <a:spcPts val="196"/>
              </a:spcAft>
              <a:buClrTx/>
              <a:buSzTx/>
              <a:buFontTx/>
              <a:buNone/>
              <a:tabLst/>
              <a:defRPr/>
            </a:pPr>
            <a:r>
              <a:rPr kumimoji="0" lang="en-IN"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The </a:t>
            </a:r>
            <a:r>
              <a:rPr kumimoji="0" lang="en-IN"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Azure Sphere Security Service </a:t>
            </a:r>
            <a:r>
              <a:rPr kumimoji="0" lang="en-IN"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guards every Azure Sphere device.</a:t>
            </a:r>
          </a:p>
          <a:p>
            <a:pPr marL="0" marR="0" lvl="0" indent="0" algn="l" defTabSz="914049" rtl="0" eaLnBrk="1" fontAlgn="auto" latinLnBrk="0" hangingPunct="1">
              <a:lnSpc>
                <a:spcPct val="100000"/>
              </a:lnSpc>
              <a:spcBef>
                <a:spcPts val="0"/>
              </a:spcBef>
              <a:spcAft>
                <a:spcPts val="196"/>
              </a:spcAft>
              <a:buClrTx/>
              <a:buSzTx/>
              <a:buFontTx/>
              <a:buNone/>
              <a:tabLst/>
              <a:defRPr/>
            </a:pPr>
            <a:r>
              <a:rPr kumimoji="0" lang="en-IN"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It </a:t>
            </a:r>
            <a:r>
              <a:rPr kumimoji="0" lang="en-IN"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brokers trust</a:t>
            </a:r>
            <a:r>
              <a:rPr kumimoji="0" lang="en-IN"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a:t>
            </a:r>
            <a:r>
              <a:rPr kumimoji="0" lang="en-IN"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detects emerging threats, renews device security, and</a:t>
            </a:r>
            <a:r>
              <a:rPr kumimoji="0" lang="en-IN" sz="1800" b="1" i="0" u="none" strike="noStrike" kern="1200" cap="none" spc="0" normalizeH="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app reporting</a:t>
            </a:r>
            <a:r>
              <a:rPr kumimoji="0" lang="en-IN" sz="1800" b="1"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rPr>
              <a:t>. </a:t>
            </a: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Calibri" panose="020F050202020403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F04ED372-C9F0-44B5-96DD-2F609BDD0C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1779" y="2261353"/>
            <a:ext cx="1227600" cy="1237240"/>
          </a:xfrm>
          <a:prstGeom prst="rect">
            <a:avLst/>
          </a:prstGeom>
        </p:spPr>
      </p:pic>
      <p:pic>
        <p:nvPicPr>
          <p:cNvPr id="41" name="Graphic 40">
            <a:extLst>
              <a:ext uri="{FF2B5EF4-FFF2-40B4-BE49-F238E27FC236}">
                <a16:creationId xmlns:a16="http://schemas.microsoft.com/office/drawing/2014/main" id="{8F442C37-459A-4A45-A58D-4032044BB0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83675" y="4437467"/>
            <a:ext cx="1213072" cy="1449547"/>
          </a:xfrm>
          <a:prstGeom prst="rect">
            <a:avLst/>
          </a:prstGeom>
        </p:spPr>
      </p:pic>
      <p:pic>
        <p:nvPicPr>
          <p:cNvPr id="7" name="Graphic 6">
            <a:extLst>
              <a:ext uri="{FF2B5EF4-FFF2-40B4-BE49-F238E27FC236}">
                <a16:creationId xmlns:a16="http://schemas.microsoft.com/office/drawing/2014/main" id="{5D17107F-F62A-426E-819A-310DD1CBF4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38036" y="3339325"/>
            <a:ext cx="1089587" cy="1098142"/>
          </a:xfrm>
          <a:prstGeom prst="rect">
            <a:avLst/>
          </a:prstGeom>
        </p:spPr>
      </p:pic>
      <p:sp>
        <p:nvSpPr>
          <p:cNvPr id="15" name="Arc 14">
            <a:extLst>
              <a:ext uri="{FF2B5EF4-FFF2-40B4-BE49-F238E27FC236}">
                <a16:creationId xmlns:a16="http://schemas.microsoft.com/office/drawing/2014/main" id="{C0191722-8E1D-4EF0-98AA-A5BC6021D19B}"/>
              </a:ext>
            </a:extLst>
          </p:cNvPr>
          <p:cNvSpPr/>
          <p:nvPr/>
        </p:nvSpPr>
        <p:spPr>
          <a:xfrm rot="19427068">
            <a:off x="4378225" y="2446628"/>
            <a:ext cx="2937717" cy="2840087"/>
          </a:xfrm>
          <a:prstGeom prst="arc">
            <a:avLst>
              <a:gd name="adj1" fmla="val 14520651"/>
              <a:gd name="adj2" fmla="val 19051303"/>
            </a:avLst>
          </a:prstGeom>
          <a:ln w="19050">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Arc 53">
            <a:extLst>
              <a:ext uri="{FF2B5EF4-FFF2-40B4-BE49-F238E27FC236}">
                <a16:creationId xmlns:a16="http://schemas.microsoft.com/office/drawing/2014/main" id="{650404BA-5994-45E0-A697-ADE7B502ED06}"/>
              </a:ext>
            </a:extLst>
          </p:cNvPr>
          <p:cNvSpPr/>
          <p:nvPr/>
        </p:nvSpPr>
        <p:spPr>
          <a:xfrm rot="19427068">
            <a:off x="4759124" y="2496303"/>
            <a:ext cx="2960828" cy="2984077"/>
          </a:xfrm>
          <a:prstGeom prst="arc">
            <a:avLst>
              <a:gd name="adj1" fmla="val 21359318"/>
              <a:gd name="adj2" fmla="val 4731120"/>
            </a:avLst>
          </a:prstGeom>
          <a:ln w="19050">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55" name="Arc 54">
            <a:extLst>
              <a:ext uri="{FF2B5EF4-FFF2-40B4-BE49-F238E27FC236}">
                <a16:creationId xmlns:a16="http://schemas.microsoft.com/office/drawing/2014/main" id="{CD357CE1-B7CE-4CCD-840D-6894E2547176}"/>
              </a:ext>
            </a:extLst>
          </p:cNvPr>
          <p:cNvSpPr/>
          <p:nvPr/>
        </p:nvSpPr>
        <p:spPr>
          <a:xfrm rot="19427068">
            <a:off x="4371184" y="2635026"/>
            <a:ext cx="2960828" cy="2984077"/>
          </a:xfrm>
          <a:prstGeom prst="arc">
            <a:avLst>
              <a:gd name="adj1" fmla="val 7228829"/>
              <a:gd name="adj2" fmla="val 12000118"/>
            </a:avLst>
          </a:prstGeom>
          <a:ln w="19050">
            <a:solidFill>
              <a:srgbClr val="0078D7"/>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 name="Title 1">
            <a:extLst>
              <a:ext uri="{FF2B5EF4-FFF2-40B4-BE49-F238E27FC236}">
                <a16:creationId xmlns:a16="http://schemas.microsoft.com/office/drawing/2014/main" id="{61CE6FC2-DC95-408A-9F78-1AEB4DF3E800}"/>
              </a:ext>
            </a:extLst>
          </p:cNvPr>
          <p:cNvSpPr>
            <a:spLocks noGrp="1"/>
          </p:cNvSpPr>
          <p:nvPr>
            <p:ph type="title"/>
          </p:nvPr>
        </p:nvSpPr>
        <p:spPr>
          <a:xfrm>
            <a:off x="280417" y="517894"/>
            <a:ext cx="11506576" cy="758022"/>
          </a:xfrm>
        </p:spPr>
        <p:txBody>
          <a:bodyPr/>
          <a:lstStyle/>
          <a:p>
            <a:r>
              <a:rPr lang="en-AU" dirty="0"/>
              <a:t>Azure Sphere 3 components implement the 7 properties</a:t>
            </a:r>
            <a:endParaRPr lang="en-US" dirty="0"/>
          </a:p>
        </p:txBody>
      </p:sp>
    </p:spTree>
    <p:extLst>
      <p:ext uri="{BB962C8B-B14F-4D97-AF65-F5344CB8AC3E}">
        <p14:creationId xmlns:p14="http://schemas.microsoft.com/office/powerpoint/2010/main" val="292279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right)">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15" grpId="0" animBg="1"/>
      <p:bldP spid="54" grpId="0" animBg="1"/>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3">
            <a:extLst>
              <a:ext uri="{FF2B5EF4-FFF2-40B4-BE49-F238E27FC236}">
                <a16:creationId xmlns:a16="http://schemas.microsoft.com/office/drawing/2014/main" id="{2E92DB15-F7DF-4FDC-8D34-207B2029C79D}"/>
              </a:ext>
            </a:extLst>
          </p:cNvPr>
          <p:cNvSpPr>
            <a:spLocks noGrp="1"/>
          </p:cNvSpPr>
          <p:nvPr>
            <p:ph type="title"/>
          </p:nvPr>
        </p:nvSpPr>
        <p:spPr>
          <a:xfrm>
            <a:off x="410826" y="222370"/>
            <a:ext cx="11336039" cy="739343"/>
          </a:xfrm>
        </p:spPr>
        <p:txBody>
          <a:bodyPr/>
          <a:lstStyle/>
          <a:p>
            <a:r>
              <a:rPr lang="en-US" sz="3600" spc="-50">
                <a:ln w="3175">
                  <a:noFill/>
                </a:ln>
                <a:latin typeface="Segoe UI Semibold" panose="020B0702040204020203" pitchFamily="34" charset="0"/>
                <a:ea typeface="+mn-ea"/>
                <a:cs typeface="Segoe UI Semibold" panose="020B0702040204020203" pitchFamily="34" charset="0"/>
              </a:rPr>
              <a:t>Azure Sphere Microcontroller Silicon Design</a:t>
            </a:r>
          </a:p>
        </p:txBody>
      </p:sp>
      <p:grpSp>
        <p:nvGrpSpPr>
          <p:cNvPr id="4" name="Group 3">
            <a:extLst>
              <a:ext uri="{FF2B5EF4-FFF2-40B4-BE49-F238E27FC236}">
                <a16:creationId xmlns:a16="http://schemas.microsoft.com/office/drawing/2014/main" id="{1B0B44D8-3F56-4B5F-B471-A48714B1B40D}"/>
              </a:ext>
            </a:extLst>
          </p:cNvPr>
          <p:cNvGrpSpPr/>
          <p:nvPr/>
        </p:nvGrpSpPr>
        <p:grpSpPr>
          <a:xfrm>
            <a:off x="2404110" y="1440180"/>
            <a:ext cx="7383780" cy="4960642"/>
            <a:chOff x="6489792" y="2036210"/>
            <a:chExt cx="5155759" cy="3754891"/>
          </a:xfrm>
        </p:grpSpPr>
        <p:grpSp>
          <p:nvGrpSpPr>
            <p:cNvPr id="288" name="Group 287">
              <a:extLst>
                <a:ext uri="{FF2B5EF4-FFF2-40B4-BE49-F238E27FC236}">
                  <a16:creationId xmlns:a16="http://schemas.microsoft.com/office/drawing/2014/main" id="{75949858-EE01-41C0-94BC-8B7CB1F5FCB8}"/>
                </a:ext>
              </a:extLst>
            </p:cNvPr>
            <p:cNvGrpSpPr/>
            <p:nvPr/>
          </p:nvGrpSpPr>
          <p:grpSpPr>
            <a:xfrm>
              <a:off x="6489792" y="2036210"/>
              <a:ext cx="5155759" cy="3754891"/>
              <a:chOff x="6619981" y="2076341"/>
              <a:chExt cx="5259889" cy="3830727"/>
            </a:xfrm>
          </p:grpSpPr>
          <p:sp>
            <p:nvSpPr>
              <p:cNvPr id="245" name="Rectangle 244">
                <a:extLst>
                  <a:ext uri="{FF2B5EF4-FFF2-40B4-BE49-F238E27FC236}">
                    <a16:creationId xmlns:a16="http://schemas.microsoft.com/office/drawing/2014/main" id="{BD1B25B1-BFEE-423C-B2EF-CA359D93DF41}"/>
                  </a:ext>
                </a:extLst>
              </p:cNvPr>
              <p:cNvSpPr/>
              <p:nvPr/>
            </p:nvSpPr>
            <p:spPr>
              <a:xfrm>
                <a:off x="6619981" y="2076341"/>
                <a:ext cx="5259889" cy="3524705"/>
              </a:xfrm>
              <a:prstGeom prst="rect">
                <a:avLst/>
              </a:prstGeom>
              <a:solidFill>
                <a:schemeClr val="bg1">
                  <a:lumMod val="75000"/>
                </a:schemeClr>
              </a:solidFill>
              <a:ln w="19050"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2D050"/>
                  </a:solidFill>
                  <a:effectLst/>
                  <a:uLnTx/>
                  <a:uFillTx/>
                  <a:latin typeface="Segoe UI"/>
                  <a:ea typeface="+mn-ea"/>
                  <a:cs typeface="+mn-cs"/>
                </a:endParaRPr>
              </a:p>
            </p:txBody>
          </p:sp>
          <p:sp>
            <p:nvSpPr>
              <p:cNvPr id="246" name="Rectangle 245">
                <a:extLst>
                  <a:ext uri="{FF2B5EF4-FFF2-40B4-BE49-F238E27FC236}">
                    <a16:creationId xmlns:a16="http://schemas.microsoft.com/office/drawing/2014/main" id="{9D248712-6C75-4CF5-8BF5-647181786999}"/>
                  </a:ext>
                </a:extLst>
              </p:cNvPr>
              <p:cNvSpPr/>
              <p:nvPr/>
            </p:nvSpPr>
            <p:spPr>
              <a:xfrm>
                <a:off x="6715889" y="2186129"/>
                <a:ext cx="5040074" cy="3301553"/>
              </a:xfrm>
              <a:prstGeom prst="rect">
                <a:avLst/>
              </a:prstGeom>
              <a:solidFill>
                <a:schemeClr val="bg1">
                  <a:lumMod val="95000"/>
                </a:schemeClr>
              </a:solidFill>
              <a:ln w="19050" cap="flat" cmpd="sng" algn="ctr">
                <a:solidFill>
                  <a:srgbClr val="E9EAE9"/>
                </a:solid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2D050"/>
                  </a:solidFill>
                  <a:effectLst/>
                  <a:uLnTx/>
                  <a:uFillTx/>
                  <a:latin typeface="Segoe UI"/>
                  <a:ea typeface="+mn-ea"/>
                  <a:cs typeface="+mn-cs"/>
                </a:endParaRPr>
              </a:p>
            </p:txBody>
          </p:sp>
          <p:grpSp>
            <p:nvGrpSpPr>
              <p:cNvPr id="287" name="Group 286">
                <a:extLst>
                  <a:ext uri="{FF2B5EF4-FFF2-40B4-BE49-F238E27FC236}">
                    <a16:creationId xmlns:a16="http://schemas.microsoft.com/office/drawing/2014/main" id="{7F7D4F5F-CA4F-495C-8C96-6B18B908B46E}"/>
                  </a:ext>
                </a:extLst>
              </p:cNvPr>
              <p:cNvGrpSpPr/>
              <p:nvPr/>
            </p:nvGrpSpPr>
            <p:grpSpPr>
              <a:xfrm>
                <a:off x="6814745" y="5014922"/>
                <a:ext cx="4836372" cy="892146"/>
                <a:chOff x="6814745" y="5014922"/>
                <a:chExt cx="4836372" cy="892146"/>
              </a:xfrm>
            </p:grpSpPr>
            <p:sp>
              <p:nvSpPr>
                <p:cNvPr id="248" name="Rectangle 247">
                  <a:extLst>
                    <a:ext uri="{FF2B5EF4-FFF2-40B4-BE49-F238E27FC236}">
                      <a16:creationId xmlns:a16="http://schemas.microsoft.com/office/drawing/2014/main" id="{FB72DF02-A918-4FD3-8151-998E8C17C0E8}"/>
                    </a:ext>
                  </a:extLst>
                </p:cNvPr>
                <p:cNvSpPr/>
                <p:nvPr/>
              </p:nvSpPr>
              <p:spPr>
                <a:xfrm>
                  <a:off x="6814745" y="5014922"/>
                  <a:ext cx="4836372" cy="379329"/>
                </a:xfrm>
                <a:prstGeom prst="rect">
                  <a:avLst/>
                </a:prstGeom>
                <a:solidFill>
                  <a:schemeClr val="bg1"/>
                </a:solidFill>
                <a:ln w="12700" cap="flat" cmpd="sng" algn="ctr">
                  <a:solidFill>
                    <a:schemeClr val="tx1"/>
                  </a:solid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28" b="1" i="0" u="none" strike="noStrike" kern="0" cap="none" spc="0" normalizeH="0" baseline="0" noProof="0">
                      <a:ln>
                        <a:noFill/>
                      </a:ln>
                      <a:solidFill>
                        <a:srgbClr val="000000"/>
                      </a:solidFill>
                      <a:effectLst/>
                      <a:uLnTx/>
                      <a:uFillTx/>
                      <a:latin typeface="Segoe UI"/>
                      <a:ea typeface="+mn-ea"/>
                      <a:cs typeface="+mn-cs"/>
                    </a:rPr>
                    <a:t>Multiplexed</a:t>
                  </a:r>
                  <a:r>
                    <a:rPr kumimoji="0" lang="en-US" sz="1028" b="0" i="0" u="none" strike="noStrike" kern="0" cap="none" spc="0" normalizeH="0" baseline="0" noProof="0">
                      <a:ln>
                        <a:noFill/>
                      </a:ln>
                      <a:solidFill>
                        <a:srgbClr val="000000"/>
                      </a:solidFill>
                      <a:effectLst/>
                      <a:uLnTx/>
                      <a:uFillTx/>
                      <a:latin typeface="Segoe UI"/>
                      <a:ea typeface="+mn-ea"/>
                      <a:cs typeface="+mn-cs"/>
                    </a:rPr>
                    <a:t> </a:t>
                  </a:r>
                  <a:r>
                    <a:rPr kumimoji="0" lang="en-US" sz="1028" b="1" i="0" u="none" strike="noStrike" kern="0" cap="none" spc="0" normalizeH="0" baseline="0" noProof="0">
                      <a:ln>
                        <a:noFill/>
                      </a:ln>
                      <a:solidFill>
                        <a:srgbClr val="000000"/>
                      </a:solidFill>
                      <a:effectLst/>
                      <a:uLnTx/>
                      <a:uFillTx/>
                      <a:latin typeface="Segoe UI"/>
                      <a:ea typeface="+mn-ea"/>
                      <a:cs typeface="+mn-cs"/>
                    </a:rPr>
                    <a:t>I/O</a:t>
                  </a:r>
                </a:p>
              </p:txBody>
            </p:sp>
            <p:cxnSp>
              <p:nvCxnSpPr>
                <p:cNvPr id="249" name="Straight Connector 248">
                  <a:extLst>
                    <a:ext uri="{FF2B5EF4-FFF2-40B4-BE49-F238E27FC236}">
                      <a16:creationId xmlns:a16="http://schemas.microsoft.com/office/drawing/2014/main" id="{5A9D6D0E-A40D-4C1A-800A-C9CC54A51477}"/>
                    </a:ext>
                  </a:extLst>
                </p:cNvPr>
                <p:cNvCxnSpPr/>
                <p:nvPr/>
              </p:nvCxnSpPr>
              <p:spPr>
                <a:xfrm>
                  <a:off x="7228783" y="5398591"/>
                  <a:ext cx="0" cy="340521"/>
                </a:xfrm>
                <a:prstGeom prst="line">
                  <a:avLst/>
                </a:prstGeom>
                <a:noFill/>
                <a:ln w="28575" cap="flat" cmpd="sng" algn="ctr">
                  <a:solidFill>
                    <a:schemeClr val="tx1"/>
                  </a:solidFill>
                  <a:prstDash val="solid"/>
                  <a:miter lim="800000"/>
                  <a:tailEnd type="oval"/>
                </a:ln>
                <a:effectLst/>
              </p:spPr>
            </p:cxnSp>
            <p:sp>
              <p:nvSpPr>
                <p:cNvPr id="250" name="Rectangle 249">
                  <a:extLst>
                    <a:ext uri="{FF2B5EF4-FFF2-40B4-BE49-F238E27FC236}">
                      <a16:creationId xmlns:a16="http://schemas.microsoft.com/office/drawing/2014/main" id="{3230BBFA-1688-4D14-9FB6-1288420604E2}"/>
                    </a:ext>
                  </a:extLst>
                </p:cNvPr>
                <p:cNvSpPr/>
                <p:nvPr/>
              </p:nvSpPr>
              <p:spPr>
                <a:xfrm>
                  <a:off x="10644732" y="5676115"/>
                  <a:ext cx="348564"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SPI</a:t>
                  </a:r>
                </a:p>
              </p:txBody>
            </p:sp>
            <p:sp>
              <p:nvSpPr>
                <p:cNvPr id="251" name="Rectangle 250">
                  <a:extLst>
                    <a:ext uri="{FF2B5EF4-FFF2-40B4-BE49-F238E27FC236}">
                      <a16:creationId xmlns:a16="http://schemas.microsoft.com/office/drawing/2014/main" id="{FB0633AD-059F-4B02-BD39-3161B61B33AB}"/>
                    </a:ext>
                  </a:extLst>
                </p:cNvPr>
                <p:cNvSpPr/>
                <p:nvPr/>
              </p:nvSpPr>
              <p:spPr>
                <a:xfrm>
                  <a:off x="10098004" y="5678295"/>
                  <a:ext cx="351833"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I2C</a:t>
                  </a:r>
                </a:p>
              </p:txBody>
            </p:sp>
            <p:sp>
              <p:nvSpPr>
                <p:cNvPr id="252" name="Rectangle 251">
                  <a:extLst>
                    <a:ext uri="{FF2B5EF4-FFF2-40B4-BE49-F238E27FC236}">
                      <a16:creationId xmlns:a16="http://schemas.microsoft.com/office/drawing/2014/main" id="{F18B2024-6655-4A70-A0B3-ECF6F8898579}"/>
                    </a:ext>
                  </a:extLst>
                </p:cNvPr>
                <p:cNvSpPr/>
                <p:nvPr/>
              </p:nvSpPr>
              <p:spPr>
                <a:xfrm>
                  <a:off x="9502068" y="5682954"/>
                  <a:ext cx="472817"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UART</a:t>
                  </a:r>
                </a:p>
              </p:txBody>
            </p:sp>
            <p:sp>
              <p:nvSpPr>
                <p:cNvPr id="253" name="Rectangle 252">
                  <a:extLst>
                    <a:ext uri="{FF2B5EF4-FFF2-40B4-BE49-F238E27FC236}">
                      <a16:creationId xmlns:a16="http://schemas.microsoft.com/office/drawing/2014/main" id="{6A3FA85D-6F73-4AC3-B0FD-4E0D7CCC9C56}"/>
                    </a:ext>
                  </a:extLst>
                </p:cNvPr>
                <p:cNvSpPr/>
                <p:nvPr/>
              </p:nvSpPr>
              <p:spPr>
                <a:xfrm>
                  <a:off x="8918797" y="5684851"/>
                  <a:ext cx="345294"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I2S</a:t>
                  </a:r>
                </a:p>
              </p:txBody>
            </p:sp>
            <p:sp>
              <p:nvSpPr>
                <p:cNvPr id="254" name="Rectangle 253">
                  <a:extLst>
                    <a:ext uri="{FF2B5EF4-FFF2-40B4-BE49-F238E27FC236}">
                      <a16:creationId xmlns:a16="http://schemas.microsoft.com/office/drawing/2014/main" id="{CE032AD5-DBAE-4705-BD3F-10E2A2ED7532}"/>
                    </a:ext>
                  </a:extLst>
                </p:cNvPr>
                <p:cNvSpPr/>
                <p:nvPr/>
              </p:nvSpPr>
              <p:spPr>
                <a:xfrm>
                  <a:off x="8354638" y="5676736"/>
                  <a:ext cx="430309"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TDM</a:t>
                  </a:r>
                </a:p>
              </p:txBody>
            </p:sp>
            <p:sp>
              <p:nvSpPr>
                <p:cNvPr id="255" name="Rectangle 254">
                  <a:extLst>
                    <a:ext uri="{FF2B5EF4-FFF2-40B4-BE49-F238E27FC236}">
                      <a16:creationId xmlns:a16="http://schemas.microsoft.com/office/drawing/2014/main" id="{271CBF1D-8E1F-4FAC-9EDE-2EFCAF52B708}"/>
                    </a:ext>
                  </a:extLst>
                </p:cNvPr>
                <p:cNvSpPr/>
                <p:nvPr/>
              </p:nvSpPr>
              <p:spPr>
                <a:xfrm>
                  <a:off x="7778444" y="5681347"/>
                  <a:ext cx="463007"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PWM</a:t>
                  </a:r>
                </a:p>
              </p:txBody>
            </p:sp>
            <p:sp>
              <p:nvSpPr>
                <p:cNvPr id="256" name="Rectangle 255">
                  <a:extLst>
                    <a:ext uri="{FF2B5EF4-FFF2-40B4-BE49-F238E27FC236}">
                      <a16:creationId xmlns:a16="http://schemas.microsoft.com/office/drawing/2014/main" id="{F0BF7C71-6787-43AF-BAFD-9860C91C08B1}"/>
                    </a:ext>
                  </a:extLst>
                </p:cNvPr>
                <p:cNvSpPr/>
                <p:nvPr/>
              </p:nvSpPr>
              <p:spPr>
                <a:xfrm>
                  <a:off x="7209792" y="5681347"/>
                  <a:ext cx="445024"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GPIO</a:t>
                  </a:r>
                </a:p>
              </p:txBody>
            </p:sp>
            <p:cxnSp>
              <p:nvCxnSpPr>
                <p:cNvPr id="257" name="Straight Connector 256">
                  <a:extLst>
                    <a:ext uri="{FF2B5EF4-FFF2-40B4-BE49-F238E27FC236}">
                      <a16:creationId xmlns:a16="http://schemas.microsoft.com/office/drawing/2014/main" id="{ADCFE2AD-2EB3-4E4F-BFCF-75EC6577C5A8}"/>
                    </a:ext>
                  </a:extLst>
                </p:cNvPr>
                <p:cNvCxnSpPr/>
                <p:nvPr/>
              </p:nvCxnSpPr>
              <p:spPr>
                <a:xfrm>
                  <a:off x="10634343" y="5398591"/>
                  <a:ext cx="0" cy="340521"/>
                </a:xfrm>
                <a:prstGeom prst="line">
                  <a:avLst/>
                </a:prstGeom>
                <a:noFill/>
                <a:ln w="28575" cap="flat" cmpd="sng" algn="ctr">
                  <a:solidFill>
                    <a:schemeClr val="tx1"/>
                  </a:solidFill>
                  <a:prstDash val="solid"/>
                  <a:miter lim="800000"/>
                  <a:tailEnd type="oval"/>
                </a:ln>
                <a:effectLst/>
              </p:spPr>
            </p:cxnSp>
            <p:cxnSp>
              <p:nvCxnSpPr>
                <p:cNvPr id="258" name="Straight Connector 257">
                  <a:extLst>
                    <a:ext uri="{FF2B5EF4-FFF2-40B4-BE49-F238E27FC236}">
                      <a16:creationId xmlns:a16="http://schemas.microsoft.com/office/drawing/2014/main" id="{F35F3220-662B-4690-9B10-36604E1826EF}"/>
                    </a:ext>
                  </a:extLst>
                </p:cNvPr>
                <p:cNvCxnSpPr/>
                <p:nvPr/>
              </p:nvCxnSpPr>
              <p:spPr>
                <a:xfrm>
                  <a:off x="7796376" y="5398591"/>
                  <a:ext cx="0" cy="340521"/>
                </a:xfrm>
                <a:prstGeom prst="line">
                  <a:avLst/>
                </a:prstGeom>
                <a:noFill/>
                <a:ln w="28575" cap="flat" cmpd="sng" algn="ctr">
                  <a:solidFill>
                    <a:schemeClr val="tx1"/>
                  </a:solidFill>
                  <a:prstDash val="solid"/>
                  <a:miter lim="800000"/>
                  <a:tailEnd type="oval"/>
                </a:ln>
                <a:effectLst/>
              </p:spPr>
            </p:cxnSp>
            <p:cxnSp>
              <p:nvCxnSpPr>
                <p:cNvPr id="259" name="Straight Connector 258">
                  <a:extLst>
                    <a:ext uri="{FF2B5EF4-FFF2-40B4-BE49-F238E27FC236}">
                      <a16:creationId xmlns:a16="http://schemas.microsoft.com/office/drawing/2014/main" id="{1753CA9E-BEC4-4D64-9FE7-F7E907AC3A7D}"/>
                    </a:ext>
                  </a:extLst>
                </p:cNvPr>
                <p:cNvCxnSpPr/>
                <p:nvPr/>
              </p:nvCxnSpPr>
              <p:spPr>
                <a:xfrm>
                  <a:off x="10066749" y="5398591"/>
                  <a:ext cx="0" cy="340521"/>
                </a:xfrm>
                <a:prstGeom prst="line">
                  <a:avLst/>
                </a:prstGeom>
                <a:noFill/>
                <a:ln w="28575" cap="flat" cmpd="sng" algn="ctr">
                  <a:solidFill>
                    <a:schemeClr val="tx1"/>
                  </a:solidFill>
                  <a:prstDash val="solid"/>
                  <a:miter lim="800000"/>
                  <a:tailEnd type="oval"/>
                </a:ln>
                <a:effectLst/>
              </p:spPr>
            </p:cxnSp>
            <p:cxnSp>
              <p:nvCxnSpPr>
                <p:cNvPr id="260" name="Straight Connector 259">
                  <a:extLst>
                    <a:ext uri="{FF2B5EF4-FFF2-40B4-BE49-F238E27FC236}">
                      <a16:creationId xmlns:a16="http://schemas.microsoft.com/office/drawing/2014/main" id="{841EEFFB-59B0-477A-9082-82DDB89761E5}"/>
                    </a:ext>
                  </a:extLst>
                </p:cNvPr>
                <p:cNvCxnSpPr/>
                <p:nvPr/>
              </p:nvCxnSpPr>
              <p:spPr>
                <a:xfrm>
                  <a:off x="8363969" y="5398591"/>
                  <a:ext cx="0" cy="340521"/>
                </a:xfrm>
                <a:prstGeom prst="line">
                  <a:avLst/>
                </a:prstGeom>
                <a:noFill/>
                <a:ln w="28575" cap="flat" cmpd="sng" algn="ctr">
                  <a:solidFill>
                    <a:schemeClr val="tx1"/>
                  </a:solidFill>
                  <a:prstDash val="solid"/>
                  <a:miter lim="800000"/>
                  <a:tailEnd type="oval"/>
                </a:ln>
                <a:effectLst/>
              </p:spPr>
            </p:cxnSp>
            <p:cxnSp>
              <p:nvCxnSpPr>
                <p:cNvPr id="261" name="Straight Connector 260">
                  <a:extLst>
                    <a:ext uri="{FF2B5EF4-FFF2-40B4-BE49-F238E27FC236}">
                      <a16:creationId xmlns:a16="http://schemas.microsoft.com/office/drawing/2014/main" id="{CBB20552-C776-4BFB-B466-4D2F58138871}"/>
                    </a:ext>
                  </a:extLst>
                </p:cNvPr>
                <p:cNvCxnSpPr/>
                <p:nvPr/>
              </p:nvCxnSpPr>
              <p:spPr>
                <a:xfrm>
                  <a:off x="8931562" y="5398591"/>
                  <a:ext cx="0" cy="340521"/>
                </a:xfrm>
                <a:prstGeom prst="line">
                  <a:avLst/>
                </a:prstGeom>
                <a:noFill/>
                <a:ln w="28575" cap="flat" cmpd="sng" algn="ctr">
                  <a:solidFill>
                    <a:schemeClr val="tx1"/>
                  </a:solidFill>
                  <a:prstDash val="solid"/>
                  <a:miter lim="800000"/>
                  <a:tailEnd type="oval"/>
                </a:ln>
                <a:effectLst/>
              </p:spPr>
            </p:cxnSp>
            <p:cxnSp>
              <p:nvCxnSpPr>
                <p:cNvPr id="262" name="Straight Connector 261">
                  <a:extLst>
                    <a:ext uri="{FF2B5EF4-FFF2-40B4-BE49-F238E27FC236}">
                      <a16:creationId xmlns:a16="http://schemas.microsoft.com/office/drawing/2014/main" id="{74EA9BB8-8FBE-4A47-9DC6-67AA27085091}"/>
                    </a:ext>
                  </a:extLst>
                </p:cNvPr>
                <p:cNvCxnSpPr/>
                <p:nvPr/>
              </p:nvCxnSpPr>
              <p:spPr>
                <a:xfrm>
                  <a:off x="9499156" y="5398591"/>
                  <a:ext cx="0" cy="340521"/>
                </a:xfrm>
                <a:prstGeom prst="line">
                  <a:avLst/>
                </a:prstGeom>
                <a:noFill/>
                <a:ln w="28575" cap="flat" cmpd="sng" algn="ctr">
                  <a:solidFill>
                    <a:schemeClr val="tx1"/>
                  </a:solidFill>
                  <a:prstDash val="solid"/>
                  <a:miter lim="800000"/>
                  <a:tailEnd type="oval"/>
                </a:ln>
                <a:effectLst/>
              </p:spPr>
            </p:cxnSp>
            <p:sp>
              <p:nvSpPr>
                <p:cNvPr id="263" name="Rectangle 262">
                  <a:extLst>
                    <a:ext uri="{FF2B5EF4-FFF2-40B4-BE49-F238E27FC236}">
                      <a16:creationId xmlns:a16="http://schemas.microsoft.com/office/drawing/2014/main" id="{6F0288D9-9E23-41B0-922E-4D7468F598AA}"/>
                    </a:ext>
                  </a:extLst>
                </p:cNvPr>
                <p:cNvSpPr/>
                <p:nvPr/>
              </p:nvSpPr>
              <p:spPr>
                <a:xfrm>
                  <a:off x="11184294" y="5678295"/>
                  <a:ext cx="409056" cy="222217"/>
                </a:xfrm>
                <a:prstGeom prst="rect">
                  <a:avLst/>
                </a:prstGeom>
              </p:spPr>
              <p:txBody>
                <a:bodyPr wrap="none">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000000"/>
                      </a:solidFill>
                      <a:effectLst/>
                      <a:uLnTx/>
                      <a:uFillTx/>
                      <a:latin typeface="Segoe UI"/>
                      <a:ea typeface="+mn-ea"/>
                      <a:cs typeface="+mn-cs"/>
                    </a:rPr>
                    <a:t>ADC</a:t>
                  </a:r>
                </a:p>
              </p:txBody>
            </p:sp>
            <p:cxnSp>
              <p:nvCxnSpPr>
                <p:cNvPr id="264" name="Straight Connector 263">
                  <a:extLst>
                    <a:ext uri="{FF2B5EF4-FFF2-40B4-BE49-F238E27FC236}">
                      <a16:creationId xmlns:a16="http://schemas.microsoft.com/office/drawing/2014/main" id="{50B288AE-407D-4C45-9D77-C67B6C921F59}"/>
                    </a:ext>
                  </a:extLst>
                </p:cNvPr>
                <p:cNvCxnSpPr/>
                <p:nvPr/>
              </p:nvCxnSpPr>
              <p:spPr>
                <a:xfrm>
                  <a:off x="11201937" y="5398591"/>
                  <a:ext cx="0" cy="340521"/>
                </a:xfrm>
                <a:prstGeom prst="line">
                  <a:avLst/>
                </a:prstGeom>
                <a:noFill/>
                <a:ln w="28575" cap="flat" cmpd="sng" algn="ctr">
                  <a:solidFill>
                    <a:schemeClr val="tx1"/>
                  </a:solidFill>
                  <a:prstDash val="solid"/>
                  <a:miter lim="800000"/>
                  <a:tailEnd type="oval"/>
                </a:ln>
                <a:effectLst/>
              </p:spPr>
            </p:cxnSp>
          </p:grpSp>
          <p:sp>
            <p:nvSpPr>
              <p:cNvPr id="273" name="Rectangle 272">
                <a:extLst>
                  <a:ext uri="{FF2B5EF4-FFF2-40B4-BE49-F238E27FC236}">
                    <a16:creationId xmlns:a16="http://schemas.microsoft.com/office/drawing/2014/main" id="{BBE382C2-5985-4E02-A9FC-7BE7FD11ABE0}"/>
                  </a:ext>
                </a:extLst>
              </p:cNvPr>
              <p:cNvSpPr/>
              <p:nvPr/>
            </p:nvSpPr>
            <p:spPr>
              <a:xfrm>
                <a:off x="10278913" y="3654713"/>
                <a:ext cx="1371600" cy="1005840"/>
              </a:xfrm>
              <a:prstGeom prst="rect">
                <a:avLst/>
              </a:prstGeom>
              <a:solidFill>
                <a:srgbClr val="9B9B9B"/>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90000"/>
                  </a:lnSpc>
                  <a:spcBef>
                    <a:spcPts val="0"/>
                  </a:spcBef>
                  <a:spcAft>
                    <a:spcPts val="196"/>
                  </a:spcAft>
                  <a:buClrTx/>
                  <a:buSzTx/>
                  <a:buFontTx/>
                  <a:buNone/>
                  <a:tabLst/>
                  <a:defRPr/>
                </a:pPr>
                <a:r>
                  <a:rPr kumimoji="0" lang="pt-BR" sz="1567" b="1" i="0" u="none" strike="noStrike" kern="0" cap="none" spc="0" normalizeH="0" baseline="0" noProof="0">
                    <a:ln>
                      <a:noFill/>
                    </a:ln>
                    <a:solidFill>
                      <a:srgbClr val="FFFFFF"/>
                    </a:solidFill>
                    <a:effectLst/>
                    <a:uLnTx/>
                    <a:uFillTx/>
                    <a:latin typeface="Segoe UI"/>
                    <a:ea typeface="+mn-ea"/>
                    <a:cs typeface="+mn-cs"/>
                  </a:rPr>
                  <a:t>2 x ARM</a:t>
                </a:r>
                <a:br>
                  <a:rPr kumimoji="0" lang="pt-BR" sz="1567" b="1" i="0" u="none" strike="noStrike" kern="0" cap="none" spc="0" normalizeH="0" baseline="0" noProof="0">
                    <a:ln>
                      <a:noFill/>
                    </a:ln>
                    <a:solidFill>
                      <a:srgbClr val="FFFFFF"/>
                    </a:solidFill>
                    <a:effectLst/>
                    <a:uLnTx/>
                    <a:uFillTx/>
                    <a:latin typeface="Segoe UI"/>
                    <a:ea typeface="+mn-ea"/>
                    <a:cs typeface="+mn-cs"/>
                  </a:rPr>
                </a:br>
                <a:r>
                  <a:rPr kumimoji="0" lang="pt-BR" sz="1567" b="1" i="0" u="none" strike="noStrike" kern="0" cap="none" spc="0" normalizeH="0" baseline="0" noProof="0">
                    <a:ln>
                      <a:noFill/>
                    </a:ln>
                    <a:solidFill>
                      <a:srgbClr val="FFFFFF"/>
                    </a:solidFill>
                    <a:effectLst/>
                    <a:uLnTx/>
                    <a:uFillTx/>
                    <a:latin typeface="Segoe UI"/>
                    <a:ea typeface="+mn-ea"/>
                    <a:cs typeface="+mn-cs"/>
                  </a:rPr>
                  <a:t>Cortex-M4F</a:t>
                </a:r>
              </a:p>
              <a:p>
                <a:pPr marL="0" marR="0" lvl="0" indent="0" algn="ctr" defTabSz="914049" rtl="0" eaLnBrk="1" fontAlgn="auto" latinLnBrk="0" hangingPunct="1">
                  <a:lnSpc>
                    <a:spcPct val="90000"/>
                  </a:lnSpc>
                  <a:spcBef>
                    <a:spcPts val="0"/>
                  </a:spcBef>
                  <a:spcAft>
                    <a:spcPts val="196"/>
                  </a:spcAft>
                  <a:buClrTx/>
                  <a:buSzTx/>
                  <a:buFontTx/>
                  <a:buNone/>
                  <a:tabLst/>
                  <a:defRPr/>
                </a:pPr>
                <a:r>
                  <a:rPr kumimoji="0" lang="pt-BR" sz="1077" b="0" i="0" u="none" strike="noStrike" kern="0" cap="none" spc="0" normalizeH="0" baseline="0" noProof="0">
                    <a:ln>
                      <a:noFill/>
                    </a:ln>
                    <a:solidFill>
                      <a:srgbClr val="FFFFFF"/>
                    </a:solidFill>
                    <a:effectLst/>
                    <a:uLnTx/>
                    <a:uFillTx/>
                    <a:latin typeface="Segoe UI"/>
                    <a:ea typeface="+mn-ea"/>
                    <a:cs typeface="+mn-cs"/>
                  </a:rPr>
                  <a:t>for real time processing</a:t>
                </a:r>
              </a:p>
            </p:txBody>
          </p:sp>
        </p:grpSp>
        <p:sp>
          <p:nvSpPr>
            <p:cNvPr id="266" name="Rectangle 265">
              <a:extLst>
                <a:ext uri="{FF2B5EF4-FFF2-40B4-BE49-F238E27FC236}">
                  <a16:creationId xmlns:a16="http://schemas.microsoft.com/office/drawing/2014/main" id="{B9CF60F5-1D50-4C8E-989E-83FDE0DBB72C}"/>
                </a:ext>
              </a:extLst>
            </p:cNvPr>
            <p:cNvSpPr/>
            <p:nvPr/>
          </p:nvSpPr>
          <p:spPr>
            <a:xfrm>
              <a:off x="10077983" y="2243586"/>
              <a:ext cx="1344446" cy="985927"/>
            </a:xfrm>
            <a:prstGeom prst="rect">
              <a:avLst/>
            </a:prstGeom>
            <a:solidFill>
              <a:srgbClr val="3F4040"/>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90000"/>
                </a:lnSpc>
                <a:spcBef>
                  <a:spcPts val="0"/>
                </a:spcBef>
                <a:spcAft>
                  <a:spcPts val="196"/>
                </a:spcAft>
                <a:buClrTx/>
                <a:buSzTx/>
                <a:buFontTx/>
                <a:buNone/>
                <a:tabLst/>
                <a:defRPr/>
              </a:pPr>
              <a:r>
                <a:rPr kumimoji="0" lang="en-US" sz="1617" b="1" i="0" u="none" strike="noStrike" kern="0" cap="none" spc="0" normalizeH="0" baseline="0" noProof="0">
                  <a:ln>
                    <a:noFill/>
                  </a:ln>
                  <a:solidFill>
                    <a:srgbClr val="FFFFFF"/>
                  </a:solidFill>
                  <a:effectLst/>
                  <a:uLnTx/>
                  <a:uFillTx/>
                  <a:latin typeface="Segoe UI"/>
                  <a:ea typeface="+mn-ea"/>
                  <a:cs typeface="+mn-cs"/>
                </a:rPr>
                <a:t>Network Connection</a:t>
              </a:r>
              <a:br>
                <a:rPr kumimoji="0" lang="en-US" sz="1617" b="1" i="0" u="none" strike="noStrike" kern="0" cap="none" spc="0" normalizeH="0" baseline="0" noProof="0">
                  <a:ln>
                    <a:noFill/>
                  </a:ln>
                  <a:solidFill>
                    <a:srgbClr val="FFFFFF"/>
                  </a:solidFill>
                  <a:effectLst/>
                  <a:uLnTx/>
                  <a:uFillTx/>
                  <a:latin typeface="Segoe UI"/>
                  <a:ea typeface="+mn-ea"/>
                  <a:cs typeface="+mn-cs"/>
                </a:rPr>
              </a:br>
              <a:r>
                <a:rPr kumimoji="0" lang="en-US" sz="1077" b="0" i="0" u="none" strike="noStrike" kern="0" cap="none" spc="0" normalizeH="0" baseline="0" noProof="0">
                  <a:ln>
                    <a:noFill/>
                  </a:ln>
                  <a:solidFill>
                    <a:srgbClr val="FFFFFF"/>
                  </a:solidFill>
                  <a:effectLst/>
                  <a:uLnTx/>
                  <a:uFillTx/>
                  <a:latin typeface="Segoe UI"/>
                  <a:ea typeface="+mn-ea"/>
                  <a:cs typeface="+mn-cs"/>
                </a:rPr>
                <a:t>WiFi in first chips</a:t>
              </a:r>
            </a:p>
          </p:txBody>
        </p:sp>
        <p:grpSp>
          <p:nvGrpSpPr>
            <p:cNvPr id="286" name="Group 285">
              <a:extLst>
                <a:ext uri="{FF2B5EF4-FFF2-40B4-BE49-F238E27FC236}">
                  <a16:creationId xmlns:a16="http://schemas.microsoft.com/office/drawing/2014/main" id="{62FD1A29-4A36-45FB-BBBD-F885DA34C63B}"/>
                </a:ext>
              </a:extLst>
            </p:cNvPr>
            <p:cNvGrpSpPr/>
            <p:nvPr/>
          </p:nvGrpSpPr>
          <p:grpSpPr>
            <a:xfrm>
              <a:off x="6678287" y="2243584"/>
              <a:ext cx="3057314" cy="2333553"/>
              <a:chOff x="6812285" y="2287904"/>
              <a:chExt cx="3119062" cy="2380683"/>
            </a:xfrm>
          </p:grpSpPr>
          <p:sp>
            <p:nvSpPr>
              <p:cNvPr id="267" name="Rectangle 266">
                <a:extLst>
                  <a:ext uri="{FF2B5EF4-FFF2-40B4-BE49-F238E27FC236}">
                    <a16:creationId xmlns:a16="http://schemas.microsoft.com/office/drawing/2014/main" id="{D6F23808-0B87-4410-AB92-9A22E2A72C51}"/>
                  </a:ext>
                </a:extLst>
              </p:cNvPr>
              <p:cNvSpPr/>
              <p:nvPr/>
            </p:nvSpPr>
            <p:spPr>
              <a:xfrm>
                <a:off x="8559747" y="2287904"/>
                <a:ext cx="1371600" cy="1005840"/>
              </a:xfrm>
              <a:prstGeom prst="rect">
                <a:avLst/>
              </a:prstGeom>
              <a:solidFill>
                <a:srgbClr val="E9EAE9">
                  <a:lumMod val="50000"/>
                </a:srgbClr>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567" b="1" i="0" u="none" strike="noStrike" kern="0" cap="none" spc="0" normalizeH="0" baseline="0" noProof="0">
                    <a:ln>
                      <a:noFill/>
                    </a:ln>
                    <a:solidFill>
                      <a:srgbClr val="FFFFFF"/>
                    </a:solidFill>
                    <a:effectLst/>
                    <a:uLnTx/>
                    <a:uFillTx/>
                    <a:latin typeface="Segoe UI"/>
                    <a:ea typeface="+mn-ea"/>
                    <a:cs typeface="+mn-cs"/>
                  </a:rPr>
                  <a:t>FLASH </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77" b="0" i="0" u="none" strike="noStrike" kern="0" cap="none" spc="0" normalizeH="0" baseline="0" noProof="0">
                    <a:ln>
                      <a:noFill/>
                    </a:ln>
                    <a:solidFill>
                      <a:srgbClr val="FFFFFF"/>
                    </a:solidFill>
                    <a:effectLst/>
                    <a:uLnTx/>
                    <a:uFillTx/>
                    <a:latin typeface="Segoe UI"/>
                    <a:ea typeface="+mn-ea"/>
                    <a:cs typeface="+mn-cs"/>
                  </a:rPr>
                  <a:t>≥ 4MB</a:t>
                </a:r>
                <a:r>
                  <a:rPr kumimoji="0" lang="en-US" sz="900" b="0" i="0" u="none" strike="noStrike" kern="0" cap="none" spc="0" normalizeH="0" baseline="0" noProof="0">
                    <a:ln>
                      <a:noFill/>
                    </a:ln>
                    <a:solidFill>
                      <a:srgbClr val="FFFFFF"/>
                    </a:solidFill>
                    <a:effectLst/>
                    <a:uLnTx/>
                    <a:uFillTx/>
                    <a:latin typeface="Segoe UI"/>
                    <a:ea typeface="+mn-ea"/>
                    <a:cs typeface="+mn-cs"/>
                  </a:rPr>
                  <a:t> </a:t>
                </a:r>
                <a:endParaRPr kumimoji="0" lang="en-US" sz="900" b="1" i="0" u="none" strike="noStrike" kern="0" cap="none" spc="0" normalizeH="0" baseline="0" noProof="0">
                  <a:ln>
                    <a:noFill/>
                  </a:ln>
                  <a:solidFill>
                    <a:srgbClr val="FFFFFF"/>
                  </a:solidFill>
                  <a:effectLst/>
                  <a:uLnTx/>
                  <a:uFillTx/>
                  <a:latin typeface="Segoe UI"/>
                  <a:ea typeface="+mn-ea"/>
                  <a:cs typeface="+mn-cs"/>
                </a:endParaRPr>
              </a:p>
            </p:txBody>
          </p:sp>
          <p:sp>
            <p:nvSpPr>
              <p:cNvPr id="268" name="Rectangle 267">
                <a:extLst>
                  <a:ext uri="{FF2B5EF4-FFF2-40B4-BE49-F238E27FC236}">
                    <a16:creationId xmlns:a16="http://schemas.microsoft.com/office/drawing/2014/main" id="{67BE67A0-796E-4990-80DD-5269AD84383A}"/>
                  </a:ext>
                </a:extLst>
              </p:cNvPr>
              <p:cNvSpPr/>
              <p:nvPr/>
            </p:nvSpPr>
            <p:spPr>
              <a:xfrm>
                <a:off x="8553341" y="3662747"/>
                <a:ext cx="1371600" cy="1005840"/>
              </a:xfrm>
              <a:prstGeom prst="rect">
                <a:avLst/>
              </a:prstGeom>
              <a:solidFill>
                <a:srgbClr val="E9EAE9">
                  <a:lumMod val="50000"/>
                </a:srgbClr>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567" b="1" i="0" u="none" strike="noStrike" kern="0" cap="none" spc="0" normalizeH="0" baseline="0" noProof="0">
                    <a:ln>
                      <a:noFill/>
                    </a:ln>
                    <a:solidFill>
                      <a:srgbClr val="FFFFFF"/>
                    </a:solidFill>
                    <a:effectLst/>
                    <a:uLnTx/>
                    <a:uFillTx/>
                    <a:latin typeface="Segoe UI"/>
                    <a:ea typeface="+mn-ea"/>
                    <a:cs typeface="+mn-cs"/>
                  </a:rPr>
                  <a:t>SRAM</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77" b="0" i="0" u="none" strike="noStrike" kern="0" cap="none" spc="0" normalizeH="0" baseline="0" noProof="0">
                    <a:ln>
                      <a:noFill/>
                    </a:ln>
                    <a:solidFill>
                      <a:srgbClr val="FFFFFF"/>
                    </a:solidFill>
                    <a:effectLst/>
                    <a:uLnTx/>
                    <a:uFillTx/>
                    <a:latin typeface="Segoe UI"/>
                    <a:ea typeface="+mn-ea"/>
                    <a:cs typeface="+mn-cs"/>
                  </a:rPr>
                  <a:t>≥ 4MB</a:t>
                </a:r>
                <a:r>
                  <a:rPr kumimoji="0" lang="en-US" sz="900" b="0" i="0" u="none" strike="noStrike" kern="0" cap="none" spc="0" normalizeH="0" baseline="0" noProof="0">
                    <a:ln>
                      <a:noFill/>
                    </a:ln>
                    <a:solidFill>
                      <a:srgbClr val="FFFFFF"/>
                    </a:solidFill>
                    <a:effectLst/>
                    <a:uLnTx/>
                    <a:uFillTx/>
                    <a:latin typeface="Segoe UI"/>
                    <a:ea typeface="+mn-ea"/>
                    <a:cs typeface="+mn-cs"/>
                  </a:rPr>
                  <a:t> </a:t>
                </a:r>
                <a:endParaRPr kumimoji="0" lang="en-US" sz="900" b="1" i="0" u="none" strike="noStrike" kern="0" cap="none" spc="0" normalizeH="0" baseline="0" noProof="0">
                  <a:ln>
                    <a:noFill/>
                  </a:ln>
                  <a:solidFill>
                    <a:srgbClr val="FFFFFF"/>
                  </a:solidFill>
                  <a:effectLst/>
                  <a:uLnTx/>
                  <a:uFillTx/>
                  <a:latin typeface="Segoe UI"/>
                  <a:ea typeface="+mn-ea"/>
                  <a:cs typeface="+mn-cs"/>
                </a:endParaRPr>
              </a:p>
            </p:txBody>
          </p:sp>
          <p:sp>
            <p:nvSpPr>
              <p:cNvPr id="269" name="Rectangle 268">
                <a:extLst>
                  <a:ext uri="{FF2B5EF4-FFF2-40B4-BE49-F238E27FC236}">
                    <a16:creationId xmlns:a16="http://schemas.microsoft.com/office/drawing/2014/main" id="{A2A4F8F2-49E7-4521-A744-454A8800B553}"/>
                  </a:ext>
                </a:extLst>
              </p:cNvPr>
              <p:cNvSpPr/>
              <p:nvPr/>
            </p:nvSpPr>
            <p:spPr>
              <a:xfrm>
                <a:off x="6812285" y="3660739"/>
                <a:ext cx="1371600" cy="1005840"/>
              </a:xfrm>
              <a:prstGeom prst="rect">
                <a:avLst/>
              </a:prstGeom>
              <a:solidFill>
                <a:srgbClr val="92D050"/>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90000"/>
                  </a:lnSpc>
                  <a:spcBef>
                    <a:spcPts val="0"/>
                  </a:spcBef>
                  <a:spcAft>
                    <a:spcPts val="196"/>
                  </a:spcAft>
                  <a:buClrTx/>
                  <a:buSzTx/>
                  <a:buFontTx/>
                  <a:buNone/>
                  <a:tabLst/>
                  <a:defRPr/>
                </a:pPr>
                <a:r>
                  <a:rPr kumimoji="0" lang="en-US" sz="1567" b="1" i="0" u="none" strike="noStrike" kern="0" cap="none" spc="0" normalizeH="0" baseline="0" noProof="0">
                    <a:ln>
                      <a:noFill/>
                    </a:ln>
                    <a:solidFill>
                      <a:srgbClr val="FFFFFF"/>
                    </a:solidFill>
                    <a:effectLst/>
                    <a:uLnTx/>
                    <a:uFillTx/>
                    <a:latin typeface="Segoe UI"/>
                    <a:ea typeface="+mn-ea"/>
                    <a:cs typeface="+mn-cs"/>
                  </a:rPr>
                  <a:t>ARM Cortex-A7</a:t>
                </a:r>
              </a:p>
              <a:p>
                <a:pPr marL="0" marR="0" lvl="0" indent="0" algn="ctr" defTabSz="914049" rtl="0" eaLnBrk="1" fontAlgn="auto" latinLnBrk="0" hangingPunct="1">
                  <a:lnSpc>
                    <a:spcPct val="90000"/>
                  </a:lnSpc>
                  <a:spcBef>
                    <a:spcPts val="0"/>
                  </a:spcBef>
                  <a:spcAft>
                    <a:spcPts val="196"/>
                  </a:spcAft>
                  <a:buClrTx/>
                  <a:buSzTx/>
                  <a:buFontTx/>
                  <a:buNone/>
                  <a:tabLst/>
                  <a:defRPr/>
                </a:pPr>
                <a:r>
                  <a:rPr kumimoji="0" lang="en-US" sz="1077" b="0" i="0" u="none" strike="noStrike" kern="0" cap="none" spc="0" normalizeH="0" baseline="0" noProof="0">
                    <a:ln>
                      <a:noFill/>
                    </a:ln>
                    <a:solidFill>
                      <a:srgbClr val="FFFFFF"/>
                    </a:solidFill>
                    <a:effectLst/>
                    <a:uLnTx/>
                    <a:uFillTx/>
                    <a:latin typeface="Segoe UI"/>
                    <a:ea typeface="+mn-ea"/>
                    <a:cs typeface="+mn-cs"/>
                  </a:rPr>
                  <a:t>optimized for </a:t>
                </a:r>
                <a:br>
                  <a:rPr kumimoji="0" lang="en-US" sz="1077" b="0" i="0" u="none" strike="noStrike" kern="0" cap="none" spc="0" normalizeH="0" baseline="0" noProof="0">
                    <a:ln>
                      <a:noFill/>
                    </a:ln>
                    <a:solidFill>
                      <a:srgbClr val="FFFFFF"/>
                    </a:solidFill>
                    <a:effectLst/>
                    <a:uLnTx/>
                    <a:uFillTx/>
                    <a:latin typeface="Segoe UI"/>
                    <a:ea typeface="+mn-ea"/>
                    <a:cs typeface="+mn-cs"/>
                  </a:rPr>
                </a:br>
                <a:r>
                  <a:rPr kumimoji="0" lang="en-US" sz="1077" b="0" i="0" u="none" strike="noStrike" kern="0" cap="none" spc="0" normalizeH="0" baseline="0" noProof="0">
                    <a:ln>
                      <a:noFill/>
                    </a:ln>
                    <a:solidFill>
                      <a:srgbClr val="FFFFFF"/>
                    </a:solidFill>
                    <a:effectLst/>
                    <a:uLnTx/>
                    <a:uFillTx/>
                    <a:latin typeface="Segoe UI"/>
                    <a:ea typeface="+mn-ea"/>
                    <a:cs typeface="+mn-cs"/>
                  </a:rPr>
                  <a:t>low power</a:t>
                </a:r>
              </a:p>
            </p:txBody>
          </p:sp>
        </p:grpSp>
        <p:grpSp>
          <p:nvGrpSpPr>
            <p:cNvPr id="285" name="Group 284">
              <a:extLst>
                <a:ext uri="{FF2B5EF4-FFF2-40B4-BE49-F238E27FC236}">
                  <a16:creationId xmlns:a16="http://schemas.microsoft.com/office/drawing/2014/main" id="{3B7BBEA6-143D-4947-A247-AF97AC3B71E1}"/>
                </a:ext>
              </a:extLst>
            </p:cNvPr>
            <p:cNvGrpSpPr/>
            <p:nvPr/>
          </p:nvGrpSpPr>
          <p:grpSpPr>
            <a:xfrm>
              <a:off x="6680699" y="2243585"/>
              <a:ext cx="4746754" cy="2587678"/>
              <a:chOff x="6814745" y="2287904"/>
              <a:chExt cx="4842623" cy="2639941"/>
            </a:xfrm>
          </p:grpSpPr>
          <p:sp>
            <p:nvSpPr>
              <p:cNvPr id="247" name="Rectangle 246">
                <a:extLst>
                  <a:ext uri="{FF2B5EF4-FFF2-40B4-BE49-F238E27FC236}">
                    <a16:creationId xmlns:a16="http://schemas.microsoft.com/office/drawing/2014/main" id="{A1ABF05C-D68E-4CAA-A3CB-AD45A99A414B}"/>
                  </a:ext>
                </a:extLst>
              </p:cNvPr>
              <p:cNvSpPr/>
              <p:nvPr/>
            </p:nvSpPr>
            <p:spPr>
              <a:xfrm>
                <a:off x="6814745" y="4759814"/>
                <a:ext cx="1465536"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65" name="Rectangle 264">
                <a:extLst>
                  <a:ext uri="{FF2B5EF4-FFF2-40B4-BE49-F238E27FC236}">
                    <a16:creationId xmlns:a16="http://schemas.microsoft.com/office/drawing/2014/main" id="{CB55821D-3B67-4C3C-9C3D-EB4D39F21E64}"/>
                  </a:ext>
                </a:extLst>
              </p:cNvPr>
              <p:cNvSpPr/>
              <p:nvPr/>
            </p:nvSpPr>
            <p:spPr>
              <a:xfrm>
                <a:off x="6821150" y="2287904"/>
                <a:ext cx="1371600" cy="1005840"/>
              </a:xfrm>
              <a:prstGeom prst="rect">
                <a:avLst/>
              </a:prstGeom>
              <a:solidFill>
                <a:srgbClr val="2B79DA">
                  <a:alpha val="96000"/>
                </a:srgbClr>
              </a:solidFill>
              <a:ln w="9525" cap="flat" cmpd="sng" algn="ctr">
                <a:noFill/>
                <a:prstDash val="solid"/>
                <a:miter lim="800000"/>
              </a:ln>
              <a:effectLst/>
            </p:spPr>
            <p:txBody>
              <a:bodyPr lIns="0" tIns="0" rIns="0" bIns="0" rtlCol="0" anchor="ctr"/>
              <a:lstStyle/>
              <a:p>
                <a:pPr marL="0" marR="0" lvl="0" indent="0" algn="ctr" defTabSz="914049" rtl="0" eaLnBrk="1" fontAlgn="auto" latinLnBrk="0" hangingPunct="1">
                  <a:lnSpc>
                    <a:spcPct val="80000"/>
                  </a:lnSpc>
                  <a:spcBef>
                    <a:spcPts val="0"/>
                  </a:spcBef>
                  <a:spcAft>
                    <a:spcPts val="196"/>
                  </a:spcAft>
                  <a:buClrTx/>
                  <a:buSzTx/>
                  <a:buFontTx/>
                  <a:buNone/>
                  <a:tabLst/>
                  <a:defRPr/>
                </a:pPr>
                <a:r>
                  <a:rPr kumimoji="0" lang="en-US" sz="1617" b="1" i="0" u="none" strike="noStrike" kern="0" cap="none" spc="0" normalizeH="0" baseline="0" noProof="0">
                    <a:ln>
                      <a:noFill/>
                    </a:ln>
                    <a:solidFill>
                      <a:srgbClr val="FFFFFF"/>
                    </a:solidFill>
                    <a:effectLst/>
                    <a:uLnTx/>
                    <a:uFillTx/>
                    <a:latin typeface="Segoe UI"/>
                    <a:ea typeface="+mn-ea"/>
                    <a:cs typeface="+mn-cs"/>
                  </a:rPr>
                  <a:t>Microsoft</a:t>
                </a:r>
              </a:p>
              <a:p>
                <a:pPr marL="0" marR="0" lvl="0" indent="0" algn="ctr" defTabSz="914049" rtl="0" eaLnBrk="1" fontAlgn="auto" latinLnBrk="0" hangingPunct="1">
                  <a:lnSpc>
                    <a:spcPct val="80000"/>
                  </a:lnSpc>
                  <a:spcBef>
                    <a:spcPts val="0"/>
                  </a:spcBef>
                  <a:spcAft>
                    <a:spcPts val="196"/>
                  </a:spcAft>
                  <a:buClrTx/>
                  <a:buSzTx/>
                  <a:buFontTx/>
                  <a:buNone/>
                  <a:tabLst/>
                  <a:defRPr/>
                </a:pPr>
                <a:r>
                  <a:rPr kumimoji="0" lang="en-US" sz="161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Pluton</a:t>
                </a:r>
              </a:p>
              <a:p>
                <a:pPr marL="0" marR="0" lvl="0" indent="0" algn="ctr" defTabSz="914049" rtl="0" eaLnBrk="1" fontAlgn="auto" latinLnBrk="0" hangingPunct="1">
                  <a:lnSpc>
                    <a:spcPct val="90000"/>
                  </a:lnSpc>
                  <a:spcBef>
                    <a:spcPts val="0"/>
                  </a:spcBef>
                  <a:spcAft>
                    <a:spcPts val="196"/>
                  </a:spcAft>
                  <a:buClrTx/>
                  <a:buSzTx/>
                  <a:buFontTx/>
                  <a:buNone/>
                  <a:tabLst/>
                  <a:defRPr/>
                </a:pPr>
                <a:r>
                  <a:rPr kumimoji="0" lang="en-US" sz="1175" b="0" i="0" u="none" strike="noStrike" kern="0" cap="none" spc="0" normalizeH="0" baseline="0" noProof="0">
                    <a:ln>
                      <a:noFill/>
                    </a:ln>
                    <a:solidFill>
                      <a:srgbClr val="FFFFFF"/>
                    </a:solidFill>
                    <a:effectLst/>
                    <a:uLnTx/>
                    <a:uFillTx/>
                    <a:latin typeface="Segoe UI"/>
                    <a:ea typeface="+mn-ea"/>
                    <a:cs typeface="+mn-cs"/>
                  </a:rPr>
                  <a:t>Security </a:t>
                </a:r>
                <a:br>
                  <a:rPr kumimoji="0" lang="en-US" sz="1175" b="0" i="0" u="none" strike="noStrike" kern="0" cap="none" spc="0" normalizeH="0" baseline="0" noProof="0">
                    <a:ln>
                      <a:noFill/>
                    </a:ln>
                    <a:solidFill>
                      <a:srgbClr val="FFFFFF"/>
                    </a:solidFill>
                    <a:effectLst/>
                    <a:uLnTx/>
                    <a:uFillTx/>
                    <a:latin typeface="Segoe UI"/>
                    <a:ea typeface="+mn-ea"/>
                    <a:cs typeface="+mn-cs"/>
                  </a:rPr>
                </a:br>
                <a:r>
                  <a:rPr kumimoji="0" lang="en-US" sz="1175" b="0" i="0" u="none" strike="noStrike" kern="0" cap="none" spc="0" normalizeH="0" baseline="0" noProof="0">
                    <a:ln>
                      <a:noFill/>
                    </a:ln>
                    <a:solidFill>
                      <a:srgbClr val="FFFFFF"/>
                    </a:solidFill>
                    <a:effectLst/>
                    <a:uLnTx/>
                    <a:uFillTx/>
                    <a:latin typeface="Segoe UI"/>
                    <a:ea typeface="+mn-ea"/>
                    <a:cs typeface="+mn-cs"/>
                  </a:rPr>
                  <a:t>Subsystem</a:t>
                </a:r>
              </a:p>
            </p:txBody>
          </p:sp>
          <p:sp>
            <p:nvSpPr>
              <p:cNvPr id="270" name="Rectangle 269">
                <a:extLst>
                  <a:ext uri="{FF2B5EF4-FFF2-40B4-BE49-F238E27FC236}">
                    <a16:creationId xmlns:a16="http://schemas.microsoft.com/office/drawing/2014/main" id="{7BDAC28F-EAF6-4994-85F4-A262B3E48484}"/>
                  </a:ext>
                </a:extLst>
              </p:cNvPr>
              <p:cNvSpPr/>
              <p:nvPr/>
            </p:nvSpPr>
            <p:spPr>
              <a:xfrm>
                <a:off x="6815859" y="3401546"/>
                <a:ext cx="1470828"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1" name="Rectangle 270">
                <a:extLst>
                  <a:ext uri="{FF2B5EF4-FFF2-40B4-BE49-F238E27FC236}">
                    <a16:creationId xmlns:a16="http://schemas.microsoft.com/office/drawing/2014/main" id="{9337B8BF-7013-457C-BD52-97E0ABDB72C5}"/>
                  </a:ext>
                </a:extLst>
              </p:cNvPr>
              <p:cNvSpPr/>
              <p:nvPr/>
            </p:nvSpPr>
            <p:spPr>
              <a:xfrm rot="5400000">
                <a:off x="7813880" y="2760710"/>
                <a:ext cx="1113643" cy="168031"/>
              </a:xfrm>
              <a:prstGeom prst="rect">
                <a:avLst/>
              </a:prstGeom>
              <a:solidFill>
                <a:srgbClr val="2B79DA"/>
              </a:solidFill>
              <a:ln w="9525" cap="flat" cmpd="sng" algn="ctr">
                <a:noFill/>
                <a:prstDash val="solid"/>
                <a:miter lim="800000"/>
              </a:ln>
              <a:effectLst/>
            </p:spPr>
            <p:txBody>
              <a:bodyPr tIns="0" bIns="27424"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2" name="Rectangle 271">
                <a:extLst>
                  <a:ext uri="{FF2B5EF4-FFF2-40B4-BE49-F238E27FC236}">
                    <a16:creationId xmlns:a16="http://schemas.microsoft.com/office/drawing/2014/main" id="{370FE74C-3822-4D8C-97D2-69B2A1E1E01A}"/>
                  </a:ext>
                </a:extLst>
              </p:cNvPr>
              <p:cNvSpPr/>
              <p:nvPr/>
            </p:nvSpPr>
            <p:spPr>
              <a:xfrm rot="5400000">
                <a:off x="9544592" y="2760710"/>
                <a:ext cx="1113643" cy="168031"/>
              </a:xfrm>
              <a:prstGeom prst="rect">
                <a:avLst/>
              </a:prstGeom>
              <a:solidFill>
                <a:srgbClr val="2B79DA"/>
              </a:solidFill>
              <a:ln w="9525" cap="flat" cmpd="sng" algn="ctr">
                <a:noFill/>
                <a:prstDash val="solid"/>
                <a:miter lim="800000"/>
              </a:ln>
              <a:effectLst/>
            </p:spPr>
            <p:txBody>
              <a:bodyPr tIns="0" bIns="27424"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4" name="Rectangle 273">
                <a:extLst>
                  <a:ext uri="{FF2B5EF4-FFF2-40B4-BE49-F238E27FC236}">
                    <a16:creationId xmlns:a16="http://schemas.microsoft.com/office/drawing/2014/main" id="{6D49F4D2-0EE3-4598-AEAA-A3353C12D55E}"/>
                  </a:ext>
                </a:extLst>
              </p:cNvPr>
              <p:cNvSpPr/>
              <p:nvPr/>
            </p:nvSpPr>
            <p:spPr>
              <a:xfrm>
                <a:off x="8452998" y="4759814"/>
                <a:ext cx="1564399"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5" name="Rectangle 274">
                <a:extLst>
                  <a:ext uri="{FF2B5EF4-FFF2-40B4-BE49-F238E27FC236}">
                    <a16:creationId xmlns:a16="http://schemas.microsoft.com/office/drawing/2014/main" id="{6B0CDDA8-BDE5-4F1C-8103-E2BF155E38ED}"/>
                  </a:ext>
                </a:extLst>
              </p:cNvPr>
              <p:cNvSpPr/>
              <p:nvPr/>
            </p:nvSpPr>
            <p:spPr>
              <a:xfrm>
                <a:off x="8454112" y="3401546"/>
                <a:ext cx="1567191"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6" name="Rectangle 275">
                <a:extLst>
                  <a:ext uri="{FF2B5EF4-FFF2-40B4-BE49-F238E27FC236}">
                    <a16:creationId xmlns:a16="http://schemas.microsoft.com/office/drawing/2014/main" id="{1FAC6AD7-85F7-4308-8124-A3E44E1B345B}"/>
                  </a:ext>
                </a:extLst>
              </p:cNvPr>
              <p:cNvSpPr/>
              <p:nvPr/>
            </p:nvSpPr>
            <p:spPr>
              <a:xfrm rot="5400000">
                <a:off x="7607551" y="4080680"/>
                <a:ext cx="1526298" cy="168031"/>
              </a:xfrm>
              <a:prstGeom prst="rect">
                <a:avLst/>
              </a:prstGeom>
              <a:solidFill>
                <a:srgbClr val="2B79DA"/>
              </a:solidFill>
              <a:ln w="9525" cap="flat" cmpd="sng" algn="ctr">
                <a:noFill/>
                <a:prstDash val="solid"/>
                <a:miter lim="800000"/>
              </a:ln>
              <a:effectLst/>
            </p:spPr>
            <p:txBody>
              <a:bodyPr tIns="0" bIns="27424"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7" name="Rectangle 276">
                <a:extLst>
                  <a:ext uri="{FF2B5EF4-FFF2-40B4-BE49-F238E27FC236}">
                    <a16:creationId xmlns:a16="http://schemas.microsoft.com/office/drawing/2014/main" id="{974FA76E-0E62-449D-BCC4-73F27F6E9115}"/>
                  </a:ext>
                </a:extLst>
              </p:cNvPr>
              <p:cNvSpPr/>
              <p:nvPr/>
            </p:nvSpPr>
            <p:spPr>
              <a:xfrm rot="5400000">
                <a:off x="9338263" y="4080680"/>
                <a:ext cx="1526298" cy="168031"/>
              </a:xfrm>
              <a:prstGeom prst="rect">
                <a:avLst/>
              </a:prstGeom>
              <a:solidFill>
                <a:srgbClr val="2B79DA"/>
              </a:solidFill>
              <a:ln w="9525" cap="flat" cmpd="sng" algn="ctr">
                <a:noFill/>
                <a:prstDash val="solid"/>
                <a:miter lim="800000"/>
              </a:ln>
              <a:effectLst/>
            </p:spPr>
            <p:txBody>
              <a:bodyPr tIns="0" bIns="27424"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8" name="Rectangle 277">
                <a:extLst>
                  <a:ext uri="{FF2B5EF4-FFF2-40B4-BE49-F238E27FC236}">
                    <a16:creationId xmlns:a16="http://schemas.microsoft.com/office/drawing/2014/main" id="{DCB39D12-CBA5-41C7-B7B8-5AC96A488864}"/>
                  </a:ext>
                </a:extLst>
              </p:cNvPr>
              <p:cNvSpPr/>
              <p:nvPr/>
            </p:nvSpPr>
            <p:spPr>
              <a:xfrm>
                <a:off x="10185426" y="4759814"/>
                <a:ext cx="1465536"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79" name="Rectangle 278">
                <a:extLst>
                  <a:ext uri="{FF2B5EF4-FFF2-40B4-BE49-F238E27FC236}">
                    <a16:creationId xmlns:a16="http://schemas.microsoft.com/office/drawing/2014/main" id="{99BF45CF-DC7C-422C-92A1-7AC52E37F9AA}"/>
                  </a:ext>
                </a:extLst>
              </p:cNvPr>
              <p:cNvSpPr/>
              <p:nvPr/>
            </p:nvSpPr>
            <p:spPr>
              <a:xfrm>
                <a:off x="10185426" y="3401546"/>
                <a:ext cx="1471942"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371" b="0" i="0" u="none" strike="noStrike" kern="0" cap="none" spc="0" normalizeH="0" baseline="0" noProof="0">
                    <a:ln>
                      <a:noFill/>
                    </a:ln>
                    <a:solidFill>
                      <a:srgbClr val="FFFFFF"/>
                    </a:solidFill>
                    <a:effectLst/>
                    <a:uLnTx/>
                    <a:uFillTx/>
                    <a:latin typeface="Segoe UI"/>
                    <a:ea typeface="+mn-ea"/>
                    <a:cs typeface="+mn-cs"/>
                  </a:rPr>
                  <a:t>Firewall</a:t>
                </a: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280" name="Rectangle 279">
                <a:extLst>
                  <a:ext uri="{FF2B5EF4-FFF2-40B4-BE49-F238E27FC236}">
                    <a16:creationId xmlns:a16="http://schemas.microsoft.com/office/drawing/2014/main" id="{A5DB188E-6A60-4471-BF3A-871144F8A4A2}"/>
                  </a:ext>
                </a:extLst>
              </p:cNvPr>
              <p:cNvSpPr/>
              <p:nvPr/>
            </p:nvSpPr>
            <p:spPr>
              <a:xfrm>
                <a:off x="8181655" y="4759814"/>
                <a:ext cx="363802"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a:ln>
                    <a:noFill/>
                  </a:ln>
                  <a:solidFill>
                    <a:srgbClr val="92D050"/>
                  </a:solidFill>
                  <a:effectLst/>
                  <a:uLnTx/>
                  <a:uFillTx/>
                  <a:latin typeface="Segoe UI"/>
                  <a:ea typeface="+mn-ea"/>
                  <a:cs typeface="+mn-cs"/>
                </a:endParaRPr>
              </a:p>
            </p:txBody>
          </p:sp>
          <p:sp>
            <p:nvSpPr>
              <p:cNvPr id="281" name="Rectangle 280">
                <a:extLst>
                  <a:ext uri="{FF2B5EF4-FFF2-40B4-BE49-F238E27FC236}">
                    <a16:creationId xmlns:a16="http://schemas.microsoft.com/office/drawing/2014/main" id="{195E8D40-E74A-41CC-9380-BE58061ACC1A}"/>
                  </a:ext>
                </a:extLst>
              </p:cNvPr>
              <p:cNvSpPr/>
              <p:nvPr/>
            </p:nvSpPr>
            <p:spPr>
              <a:xfrm>
                <a:off x="8192749" y="3401546"/>
                <a:ext cx="366997"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FFFF"/>
                  </a:solidFill>
                  <a:effectLst/>
                  <a:uLnTx/>
                  <a:uFillTx/>
                  <a:latin typeface="Segoe UI"/>
                  <a:ea typeface="+mn-ea"/>
                  <a:cs typeface="+mn-cs"/>
                </a:endParaRPr>
              </a:p>
            </p:txBody>
          </p:sp>
          <p:sp>
            <p:nvSpPr>
              <p:cNvPr id="282" name="Rectangle 281">
                <a:extLst>
                  <a:ext uri="{FF2B5EF4-FFF2-40B4-BE49-F238E27FC236}">
                    <a16:creationId xmlns:a16="http://schemas.microsoft.com/office/drawing/2014/main" id="{B6AA3FF8-887E-42E2-B83B-CFD43B708ACF}"/>
                  </a:ext>
                </a:extLst>
              </p:cNvPr>
              <p:cNvSpPr/>
              <p:nvPr/>
            </p:nvSpPr>
            <p:spPr>
              <a:xfrm>
                <a:off x="9931346" y="4759814"/>
                <a:ext cx="347565" cy="168029"/>
              </a:xfrm>
              <a:prstGeom prst="rect">
                <a:avLst/>
              </a:prstGeom>
              <a:solidFill>
                <a:srgbClr val="2B79DA">
                  <a:alpha val="96000"/>
                </a:srgbClr>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a:ln>
                    <a:noFill/>
                  </a:ln>
                  <a:solidFill>
                    <a:srgbClr val="92D050"/>
                  </a:solidFill>
                  <a:effectLst/>
                  <a:uLnTx/>
                  <a:uFillTx/>
                  <a:latin typeface="Segoe UI"/>
                  <a:ea typeface="+mn-ea"/>
                  <a:cs typeface="+mn-cs"/>
                </a:endParaRPr>
              </a:p>
            </p:txBody>
          </p:sp>
          <p:sp>
            <p:nvSpPr>
              <p:cNvPr id="283" name="Rectangle 282">
                <a:extLst>
                  <a:ext uri="{FF2B5EF4-FFF2-40B4-BE49-F238E27FC236}">
                    <a16:creationId xmlns:a16="http://schemas.microsoft.com/office/drawing/2014/main" id="{6D7617ED-6F84-4DA3-8A18-75F8DFF9FE1F}"/>
                  </a:ext>
                </a:extLst>
              </p:cNvPr>
              <p:cNvSpPr/>
              <p:nvPr/>
            </p:nvSpPr>
            <p:spPr>
              <a:xfrm>
                <a:off x="9931347" y="3401546"/>
                <a:ext cx="347566" cy="168029"/>
              </a:xfrm>
              <a:prstGeom prst="rect">
                <a:avLst/>
              </a:prstGeom>
              <a:solidFill>
                <a:srgbClr val="2B79DA"/>
              </a:solidFill>
              <a:ln w="9525" cap="flat" cmpd="sng" algn="ctr">
                <a:noFill/>
                <a:prstDash val="solid"/>
                <a:miter lim="800000"/>
              </a:ln>
              <a:effectLst/>
            </p:spPr>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FFFF"/>
                  </a:solidFill>
                  <a:effectLst/>
                  <a:uLnTx/>
                  <a:uFillTx/>
                  <a:latin typeface="Segoe UI"/>
                  <a:ea typeface="+mn-ea"/>
                  <a:cs typeface="+mn-cs"/>
                </a:endParaRPr>
              </a:p>
            </p:txBody>
          </p:sp>
        </p:grpSp>
        <p:sp>
          <p:nvSpPr>
            <p:cNvPr id="2" name="Rectangle 1">
              <a:extLst>
                <a:ext uri="{FF2B5EF4-FFF2-40B4-BE49-F238E27FC236}">
                  <a16:creationId xmlns:a16="http://schemas.microsoft.com/office/drawing/2014/main" id="{6A840EB3-FA45-4AEC-81C9-2D503D53D58D}"/>
                </a:ext>
              </a:extLst>
            </p:cNvPr>
            <p:cNvSpPr/>
            <p:nvPr/>
          </p:nvSpPr>
          <p:spPr bwMode="auto">
            <a:xfrm>
              <a:off x="6583801" y="3499883"/>
              <a:ext cx="1533421" cy="116242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AD78380C-FA0A-4656-823B-CD09001B4B29}"/>
                </a:ext>
              </a:extLst>
            </p:cNvPr>
            <p:cNvSpPr/>
            <p:nvPr/>
          </p:nvSpPr>
          <p:spPr bwMode="auto">
            <a:xfrm>
              <a:off x="9984651" y="3499883"/>
              <a:ext cx="1520428" cy="1162422"/>
            </a:xfrm>
            <a:prstGeom prst="rect">
              <a:avLst/>
            </a:prstGeom>
            <a:noFill/>
            <a:ln w="762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5" name="TextBox 4">
            <a:extLst>
              <a:ext uri="{FF2B5EF4-FFF2-40B4-BE49-F238E27FC236}">
                <a16:creationId xmlns:a16="http://schemas.microsoft.com/office/drawing/2014/main" id="{347D2B2C-001E-42CE-8295-DD162F723874}"/>
              </a:ext>
            </a:extLst>
          </p:cNvPr>
          <p:cNvSpPr txBox="1"/>
          <p:nvPr/>
        </p:nvSpPr>
        <p:spPr>
          <a:xfrm>
            <a:off x="3509006" y="6418248"/>
            <a:ext cx="5139677" cy="307777"/>
          </a:xfrm>
          <a:prstGeom prst="rect">
            <a:avLst/>
          </a:prstGeom>
          <a:noFill/>
        </p:spPr>
        <p:txBody>
          <a:bodyPr wrap="none" lIns="0" tIns="0" rIns="0" bIns="0" rtlCol="0">
            <a:spAutoFit/>
          </a:bodyPr>
          <a:lstStyle/>
          <a:p>
            <a:pPr algn="l"/>
            <a:r>
              <a:rPr lang="en-AU" sz="2000">
                <a:gradFill>
                  <a:gsLst>
                    <a:gs pos="2917">
                      <a:schemeClr val="tx1"/>
                    </a:gs>
                    <a:gs pos="30000">
                      <a:schemeClr val="tx1"/>
                    </a:gs>
                  </a:gsLst>
                  <a:lin ang="5400000" scaled="0"/>
                </a:gradFill>
              </a:rPr>
              <a:t>Cores highlighted in red are application cores</a:t>
            </a:r>
          </a:p>
        </p:txBody>
      </p:sp>
    </p:spTree>
    <p:extLst>
      <p:ext uri="{BB962C8B-B14F-4D97-AF65-F5344CB8AC3E}">
        <p14:creationId xmlns:p14="http://schemas.microsoft.com/office/powerpoint/2010/main" val="277368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Azure Sphere Developer Boards</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There are multiple types of boards available to use</a:t>
            </a:r>
          </a:p>
        </p:txBody>
      </p:sp>
      <p:sp>
        <p:nvSpPr>
          <p:cNvPr id="4"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pic>
        <p:nvPicPr>
          <p:cNvPr id="6" name="New picture">
            <a:extLst>
              <a:ext uri="{FF2B5EF4-FFF2-40B4-BE49-F238E27FC236}">
                <a16:creationId xmlns:a16="http://schemas.microsoft.com/office/drawing/2014/main" id="{D75AE382-3CD6-44B3-A564-85DA83A7BDC8}"/>
              </a:ext>
            </a:extLst>
          </p:cNvPr>
          <p:cNvPicPr/>
          <p:nvPr/>
        </p:nvPicPr>
        <p:blipFill>
          <a:blip r:embed="rId3"/>
          <a:stretch>
            <a:fillRect/>
          </a:stretch>
        </p:blipFill>
        <p:spPr>
          <a:xfrm>
            <a:off x="279768" y="2773929"/>
            <a:ext cx="2565825" cy="2485177"/>
          </a:xfrm>
          <a:prstGeom prst="rect">
            <a:avLst/>
          </a:prstGeom>
        </p:spPr>
      </p:pic>
      <p:pic>
        <p:nvPicPr>
          <p:cNvPr id="8" name="New picture">
            <a:extLst>
              <a:ext uri="{FF2B5EF4-FFF2-40B4-BE49-F238E27FC236}">
                <a16:creationId xmlns:a16="http://schemas.microsoft.com/office/drawing/2014/main" id="{F1F8CB4A-D3D0-4C65-85B8-AD21379C262B}"/>
              </a:ext>
            </a:extLst>
          </p:cNvPr>
          <p:cNvPicPr/>
          <p:nvPr/>
        </p:nvPicPr>
        <p:blipFill>
          <a:blip r:embed="rId4"/>
          <a:stretch>
            <a:fillRect/>
          </a:stretch>
        </p:blipFill>
        <p:spPr>
          <a:xfrm>
            <a:off x="3514654" y="2424789"/>
            <a:ext cx="4009678" cy="2815067"/>
          </a:xfrm>
          <a:prstGeom prst="rect">
            <a:avLst/>
          </a:prstGeom>
        </p:spPr>
      </p:pic>
      <p:pic>
        <p:nvPicPr>
          <p:cNvPr id="10" name="New picture">
            <a:extLst>
              <a:ext uri="{FF2B5EF4-FFF2-40B4-BE49-F238E27FC236}">
                <a16:creationId xmlns:a16="http://schemas.microsoft.com/office/drawing/2014/main" id="{7BA40DBB-33FE-481B-8B2F-1CDBBD325B72}"/>
              </a:ext>
            </a:extLst>
          </p:cNvPr>
          <p:cNvPicPr/>
          <p:nvPr/>
        </p:nvPicPr>
        <p:blipFill>
          <a:blip r:embed="rId5"/>
          <a:stretch>
            <a:fillRect/>
          </a:stretch>
        </p:blipFill>
        <p:spPr>
          <a:xfrm>
            <a:off x="7993692" y="2424789"/>
            <a:ext cx="4033166" cy="2815067"/>
          </a:xfrm>
          <a:prstGeom prst="rect">
            <a:avLst/>
          </a:prstGeom>
        </p:spPr>
      </p:pic>
      <p:sp>
        <p:nvSpPr>
          <p:cNvPr id="5" name="TextBox 4">
            <a:extLst>
              <a:ext uri="{FF2B5EF4-FFF2-40B4-BE49-F238E27FC236}">
                <a16:creationId xmlns:a16="http://schemas.microsoft.com/office/drawing/2014/main" id="{7D76F283-86EE-4FF1-ABC7-B9CE759C6411}"/>
              </a:ext>
            </a:extLst>
          </p:cNvPr>
          <p:cNvSpPr txBox="1"/>
          <p:nvPr/>
        </p:nvSpPr>
        <p:spPr>
          <a:xfrm>
            <a:off x="273628" y="6304412"/>
            <a:ext cx="11639981" cy="246221"/>
          </a:xfrm>
          <a:prstGeom prst="rect">
            <a:avLst/>
          </a:prstGeom>
          <a:noFill/>
        </p:spPr>
        <p:txBody>
          <a:bodyPr wrap="none" lIns="0" tIns="0" rIns="0" bIns="0" rtlCol="0">
            <a:spAutoFit/>
          </a:bodyPr>
          <a:lstStyle/>
          <a:p>
            <a:pPr algn="l"/>
            <a:r>
              <a:rPr lang="en-AU" sz="1600">
                <a:hlinkClick r:id="rId6"/>
              </a:rPr>
              <a:t>https://docs.microsoft.com/en-us/learn/modules/develop-secure-iot-solutions-azure-sphere-iot-hub/3-gpio-hardware-interfaces</a:t>
            </a:r>
            <a:endParaRPr lang="en-AU" sz="1600"/>
          </a:p>
        </p:txBody>
      </p:sp>
      <p:pic>
        <p:nvPicPr>
          <p:cNvPr id="2058" name="Picture 10" descr="Avnet: Quality Electronic Components &amp; Services">
            <a:extLst>
              <a:ext uri="{FF2B5EF4-FFF2-40B4-BE49-F238E27FC236}">
                <a16:creationId xmlns:a16="http://schemas.microsoft.com/office/drawing/2014/main" id="{1B01BB22-0DD9-4BB7-8A1A-1465F69FE4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628" y="2424789"/>
            <a:ext cx="1289053" cy="3626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Components needed</a:t>
            </a:r>
          </a:p>
        </p:txBody>
      </p:sp>
      <p:sp>
        <p:nvSpPr>
          <p:cNvPr id="3" name="Subtitle"/>
          <p:cNvSpPr>
            <a:spLocks noGrp="1"/>
          </p:cNvSpPr>
          <p:nvPr>
            <p:ph sz="quarter" idx="10"/>
          </p:nvPr>
        </p:nvSpPr>
        <p:spPr>
          <a:xfrm>
            <a:off x="584200" y="1435100"/>
            <a:ext cx="11018838" cy="273921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The components you'll need to know are:</a:t>
            </a:r>
          </a:p>
          <a:p>
            <a:pPr lvl="1"/>
            <a:r>
              <a:rPr sz="2500" dirty="0">
                <a:solidFill>
                  <a:srgbClr val="000000"/>
                </a:solidFill>
              </a:rPr>
              <a:t>Azure Sphere SDK</a:t>
            </a:r>
          </a:p>
          <a:p>
            <a:pPr lvl="1"/>
            <a:r>
              <a:rPr sz="2500" dirty="0">
                <a:solidFill>
                  <a:srgbClr val="000000"/>
                </a:solidFill>
              </a:rPr>
              <a:t>Azure Sphere tenant</a:t>
            </a:r>
            <a:endParaRPr lang="en-AU" sz="2500" dirty="0">
              <a:solidFill>
                <a:srgbClr val="000000"/>
              </a:solidFill>
            </a:endParaRPr>
          </a:p>
          <a:p>
            <a:pPr lvl="2"/>
            <a:r>
              <a:rPr lang="en-AU" sz="2100" dirty="0">
                <a:solidFill>
                  <a:srgbClr val="000000"/>
                </a:solidFill>
              </a:rPr>
              <a:t>You claim and can remotely manage your Azure Spheres</a:t>
            </a:r>
            <a:endParaRPr sz="2100" dirty="0">
              <a:solidFill>
                <a:srgbClr val="000000"/>
              </a:solidFill>
            </a:endParaRPr>
          </a:p>
          <a:p>
            <a:pPr lvl="1"/>
            <a:r>
              <a:rPr sz="2500" dirty="0">
                <a:solidFill>
                  <a:srgbClr val="000000"/>
                </a:solidFill>
              </a:rPr>
              <a:t>Azure Sphere OS</a:t>
            </a:r>
          </a:p>
          <a:p>
            <a:pPr lvl="1"/>
            <a:r>
              <a:rPr sz="2500" dirty="0">
                <a:solidFill>
                  <a:srgbClr val="000000"/>
                </a:solidFill>
              </a:rPr>
              <a:t>Azure Sphere Security Service</a:t>
            </a:r>
          </a:p>
        </p:txBody>
      </p:sp>
      <p:sp>
        <p:nvSpPr>
          <p:cNvPr id="4"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68A2C7-E7F4-45F3-9E26-4E18B4F7051B}"/>
              </a:ext>
            </a:extLst>
          </p:cNvPr>
          <p:cNvSpPr txBox="1">
            <a:spLocks noGrp="1"/>
          </p:cNvSpPr>
          <p:nvPr>
            <p:ph type="title"/>
          </p:nvPr>
        </p:nvSpPr>
        <p:spPr/>
        <p:txBody>
          <a:bodyPr anchor="ctr">
            <a:normAutofit fontScale="90000"/>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1">
                    <a:lumMod val="50000"/>
                  </a:schemeClr>
                </a:solidFill>
              </a:rPr>
              <a:t>IoT Reference Architecture</a:t>
            </a:r>
          </a:p>
        </p:txBody>
      </p:sp>
      <p:sp>
        <p:nvSpPr>
          <p:cNvPr id="135" name="Rectangle 134">
            <a:extLst>
              <a:ext uri="{FF2B5EF4-FFF2-40B4-BE49-F238E27FC236}">
                <a16:creationId xmlns:a16="http://schemas.microsoft.com/office/drawing/2014/main" id="{E0C3AE10-3D51-4313-B975-854380173D56}"/>
              </a:ext>
            </a:extLst>
          </p:cNvPr>
          <p:cNvSpPr/>
          <p:nvPr/>
        </p:nvSpPr>
        <p:spPr bwMode="auto">
          <a:xfrm>
            <a:off x="748738" y="1373367"/>
            <a:ext cx="3029626" cy="4843299"/>
          </a:xfrm>
          <a:prstGeom prst="rect">
            <a:avLst/>
          </a:prstGeom>
          <a:solidFill>
            <a:sysClr val="window" lastClr="FFFFFF">
              <a:lumMod val="95000"/>
            </a:sysClr>
          </a:solidFill>
          <a:ln w="12700" cap="flat" cmpd="sng" algn="ctr">
            <a:solidFill>
              <a:srgbClr val="0478D4"/>
            </a:solidFill>
            <a:prstDash val="lgDash"/>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endParaRPr lang="en-US" sz="1600">
              <a:gradFill>
                <a:gsLst>
                  <a:gs pos="40075">
                    <a:srgbClr val="FFFFFF"/>
                  </a:gs>
                  <a:gs pos="30000">
                    <a:srgbClr val="FFFFFF"/>
                  </a:gs>
                </a:gsLst>
                <a:lin ang="5400000" scaled="0"/>
              </a:gradFill>
              <a:latin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BCFF9854-DEC6-455D-AC14-572C10785217}"/>
              </a:ext>
            </a:extLst>
          </p:cNvPr>
          <p:cNvSpPr/>
          <p:nvPr/>
        </p:nvSpPr>
        <p:spPr bwMode="auto">
          <a:xfrm>
            <a:off x="3954164" y="1373366"/>
            <a:ext cx="4362780" cy="4843299"/>
          </a:xfrm>
          <a:prstGeom prst="rect">
            <a:avLst/>
          </a:prstGeom>
          <a:solidFill>
            <a:sysClr val="window" lastClr="FFFFFF">
              <a:lumMod val="95000"/>
            </a:sysClr>
          </a:solidFill>
          <a:ln w="12700" cap="flat" cmpd="sng" algn="ctr">
            <a:solidFill>
              <a:srgbClr val="0478D4"/>
            </a:solidFill>
            <a:prstDash val="lgDash"/>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endParaRPr lang="en-US" sz="1600">
              <a:gradFill>
                <a:gsLst>
                  <a:gs pos="40075">
                    <a:srgbClr val="FFFFFF"/>
                  </a:gs>
                  <a:gs pos="30000">
                    <a:srgbClr val="FFFFFF"/>
                  </a:gs>
                </a:gsLst>
                <a:lin ang="5400000" scaled="0"/>
              </a:gradFill>
              <a:latin typeface="Segoe UI" panose="020B0502040204020203" pitchFamily="34" charset="0"/>
              <a:cs typeface="Segoe UI" panose="020B0502040204020203" pitchFamily="34" charset="0"/>
            </a:endParaRPr>
          </a:p>
        </p:txBody>
      </p:sp>
      <p:sp>
        <p:nvSpPr>
          <p:cNvPr id="137" name="Rectangle 136">
            <a:extLst>
              <a:ext uri="{FF2B5EF4-FFF2-40B4-BE49-F238E27FC236}">
                <a16:creationId xmlns:a16="http://schemas.microsoft.com/office/drawing/2014/main" id="{ECAB46E6-F32B-4A12-B5A3-56B6CD2C7BC2}"/>
              </a:ext>
            </a:extLst>
          </p:cNvPr>
          <p:cNvSpPr/>
          <p:nvPr/>
        </p:nvSpPr>
        <p:spPr bwMode="auto">
          <a:xfrm>
            <a:off x="8504464" y="1373366"/>
            <a:ext cx="3029626" cy="4843299"/>
          </a:xfrm>
          <a:prstGeom prst="rect">
            <a:avLst/>
          </a:prstGeom>
          <a:solidFill>
            <a:sysClr val="window" lastClr="FFFFFF">
              <a:lumMod val="95000"/>
            </a:sysClr>
          </a:solidFill>
          <a:ln w="12700" cap="flat" cmpd="sng" algn="ctr">
            <a:solidFill>
              <a:srgbClr val="0478D4"/>
            </a:solidFill>
            <a:prstDash val="lgDash"/>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endParaRPr lang="en-US" sz="1600">
              <a:gradFill>
                <a:gsLst>
                  <a:gs pos="40075">
                    <a:srgbClr val="FFFFFF"/>
                  </a:gs>
                  <a:gs pos="30000">
                    <a:srgbClr val="FFFFFF"/>
                  </a:gs>
                </a:gsLst>
                <a:lin ang="5400000" scaled="0"/>
              </a:gradFill>
              <a:latin typeface="Segoe UI" panose="020B0502040204020203" pitchFamily="34" charset="0"/>
              <a:cs typeface="Segoe UI" panose="020B0502040204020203" pitchFamily="34" charset="0"/>
            </a:endParaRPr>
          </a:p>
        </p:txBody>
      </p:sp>
      <p:sp>
        <p:nvSpPr>
          <p:cNvPr id="138" name="Oval 137">
            <a:extLst>
              <a:ext uri="{FF2B5EF4-FFF2-40B4-BE49-F238E27FC236}">
                <a16:creationId xmlns:a16="http://schemas.microsoft.com/office/drawing/2014/main" id="{B9EC1AD9-411C-4B8C-A9AE-B615CF5713FE}"/>
              </a:ext>
            </a:extLst>
          </p:cNvPr>
          <p:cNvSpPr/>
          <p:nvPr/>
        </p:nvSpPr>
        <p:spPr bwMode="auto">
          <a:xfrm>
            <a:off x="3253896" y="3373173"/>
            <a:ext cx="1221813" cy="1221813"/>
          </a:xfrm>
          <a:prstGeom prst="ellipse">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dirty="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Azure </a:t>
            </a:r>
          </a:p>
          <a:p>
            <a:pPr algn="ctr" defTabSz="932192" fontAlgn="base">
              <a:spcBef>
                <a:spcPct val="0"/>
              </a:spcBef>
              <a:spcAft>
                <a:spcPct val="0"/>
              </a:spcAft>
              <a:defRPr/>
            </a:pPr>
            <a:r>
              <a:rPr lang="en-US" sz="1400" dirty="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IoT Hub</a:t>
            </a:r>
          </a:p>
          <a:p>
            <a:pPr algn="ctr" defTabSz="932192" fontAlgn="base">
              <a:spcBef>
                <a:spcPct val="0"/>
              </a:spcBef>
              <a:spcAft>
                <a:spcPct val="0"/>
              </a:spcAft>
              <a:defRPr/>
            </a:pPr>
            <a:r>
              <a:rPr lang="en-US" sz="1400" dirty="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Cloud Gateway</a:t>
            </a:r>
          </a:p>
        </p:txBody>
      </p:sp>
      <p:sp>
        <p:nvSpPr>
          <p:cNvPr id="139" name="Oval 138">
            <a:extLst>
              <a:ext uri="{FF2B5EF4-FFF2-40B4-BE49-F238E27FC236}">
                <a16:creationId xmlns:a16="http://schemas.microsoft.com/office/drawing/2014/main" id="{10ECFD9B-7064-44D1-B2AF-2BE12692FB06}"/>
              </a:ext>
            </a:extLst>
          </p:cNvPr>
          <p:cNvSpPr/>
          <p:nvPr/>
        </p:nvSpPr>
        <p:spPr bwMode="auto">
          <a:xfrm>
            <a:off x="6577986" y="3373172"/>
            <a:ext cx="1221813" cy="1221813"/>
          </a:xfrm>
          <a:prstGeom prst="ellipse">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Stream</a:t>
            </a:r>
          </a:p>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Analytics Processing</a:t>
            </a:r>
          </a:p>
        </p:txBody>
      </p:sp>
      <p:sp>
        <p:nvSpPr>
          <p:cNvPr id="140" name="Oval 139">
            <a:extLst>
              <a:ext uri="{FF2B5EF4-FFF2-40B4-BE49-F238E27FC236}">
                <a16:creationId xmlns:a16="http://schemas.microsoft.com/office/drawing/2014/main" id="{29E2A4FF-451A-4F59-B402-1E586D48E02C}"/>
              </a:ext>
            </a:extLst>
          </p:cNvPr>
          <p:cNvSpPr/>
          <p:nvPr/>
        </p:nvSpPr>
        <p:spPr bwMode="auto">
          <a:xfrm>
            <a:off x="6577987" y="1928642"/>
            <a:ext cx="1221813" cy="1221813"/>
          </a:xfrm>
          <a:prstGeom prst="ellipse">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Reporting</a:t>
            </a:r>
          </a:p>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Power BI</a:t>
            </a:r>
          </a:p>
        </p:txBody>
      </p:sp>
      <p:sp>
        <p:nvSpPr>
          <p:cNvPr id="141" name="Oval 140">
            <a:extLst>
              <a:ext uri="{FF2B5EF4-FFF2-40B4-BE49-F238E27FC236}">
                <a16:creationId xmlns:a16="http://schemas.microsoft.com/office/drawing/2014/main" id="{FC74A09C-FB4C-4113-A406-7FF928DDA654}"/>
              </a:ext>
            </a:extLst>
          </p:cNvPr>
          <p:cNvSpPr/>
          <p:nvPr/>
        </p:nvSpPr>
        <p:spPr bwMode="auto">
          <a:xfrm>
            <a:off x="9993090" y="3373171"/>
            <a:ext cx="1221813" cy="1221813"/>
          </a:xfrm>
          <a:prstGeom prst="ellipse">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3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Business Integration</a:t>
            </a:r>
          </a:p>
        </p:txBody>
      </p:sp>
      <p:sp>
        <p:nvSpPr>
          <p:cNvPr id="142" name="Cylinder 141">
            <a:extLst>
              <a:ext uri="{FF2B5EF4-FFF2-40B4-BE49-F238E27FC236}">
                <a16:creationId xmlns:a16="http://schemas.microsoft.com/office/drawing/2014/main" id="{BE7722B3-885A-4D41-B4D8-D613A981F380}"/>
              </a:ext>
            </a:extLst>
          </p:cNvPr>
          <p:cNvSpPr/>
          <p:nvPr/>
        </p:nvSpPr>
        <p:spPr bwMode="auto">
          <a:xfrm>
            <a:off x="6327149" y="4745873"/>
            <a:ext cx="779703" cy="978550"/>
          </a:xfrm>
          <a:prstGeom prst="can">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Storage</a:t>
            </a:r>
          </a:p>
        </p:txBody>
      </p:sp>
      <p:cxnSp>
        <p:nvCxnSpPr>
          <p:cNvPr id="143" name="Connector: Elbow 142">
            <a:extLst>
              <a:ext uri="{FF2B5EF4-FFF2-40B4-BE49-F238E27FC236}">
                <a16:creationId xmlns:a16="http://schemas.microsoft.com/office/drawing/2014/main" id="{DF2D3681-8CDF-40F6-AF9A-0479812B857A}"/>
              </a:ext>
            </a:extLst>
          </p:cNvPr>
          <p:cNvCxnSpPr>
            <a:stCxn id="138" idx="6"/>
            <a:endCxn id="139" idx="2"/>
          </p:cNvCxnSpPr>
          <p:nvPr/>
        </p:nvCxnSpPr>
        <p:spPr>
          <a:xfrm flipV="1">
            <a:off x="4475709" y="3984079"/>
            <a:ext cx="2102277" cy="1"/>
          </a:xfrm>
          <a:prstGeom prst="bentConnector3">
            <a:avLst/>
          </a:prstGeom>
          <a:noFill/>
          <a:ln w="6350" cap="flat" cmpd="sng" algn="ctr">
            <a:solidFill>
              <a:sysClr val="windowText" lastClr="000000"/>
            </a:solidFill>
            <a:prstDash val="solid"/>
            <a:miter lim="800000"/>
            <a:headEnd type="none" w="lg" len="med"/>
            <a:tailEnd type="triangle"/>
          </a:ln>
          <a:effectLst/>
        </p:spPr>
      </p:cxnSp>
      <p:cxnSp>
        <p:nvCxnSpPr>
          <p:cNvPr id="144" name="Connector: Elbow 143">
            <a:extLst>
              <a:ext uri="{FF2B5EF4-FFF2-40B4-BE49-F238E27FC236}">
                <a16:creationId xmlns:a16="http://schemas.microsoft.com/office/drawing/2014/main" id="{63927075-A386-4CE8-B5BC-BED62D416890}"/>
              </a:ext>
            </a:extLst>
          </p:cNvPr>
          <p:cNvCxnSpPr>
            <a:cxnSpLocks/>
            <a:endCxn id="142" idx="2"/>
          </p:cNvCxnSpPr>
          <p:nvPr/>
        </p:nvCxnSpPr>
        <p:spPr>
          <a:xfrm>
            <a:off x="4387810" y="4300438"/>
            <a:ext cx="1939338" cy="934711"/>
          </a:xfrm>
          <a:prstGeom prst="bentConnector3">
            <a:avLst>
              <a:gd name="adj1" fmla="val 50000"/>
            </a:avLst>
          </a:prstGeom>
          <a:noFill/>
          <a:ln w="6350" cap="flat" cmpd="sng" algn="ctr">
            <a:solidFill>
              <a:sysClr val="windowText" lastClr="000000"/>
            </a:solidFill>
            <a:prstDash val="solid"/>
            <a:miter lim="800000"/>
            <a:headEnd type="none" w="lg" len="med"/>
            <a:tailEnd type="triangle"/>
          </a:ln>
          <a:effectLst/>
        </p:spPr>
      </p:cxnSp>
      <p:cxnSp>
        <p:nvCxnSpPr>
          <p:cNvPr id="145" name="Connector: Elbow 144">
            <a:extLst>
              <a:ext uri="{FF2B5EF4-FFF2-40B4-BE49-F238E27FC236}">
                <a16:creationId xmlns:a16="http://schemas.microsoft.com/office/drawing/2014/main" id="{27092EE8-798E-41C4-8667-6C1A10A50133}"/>
              </a:ext>
            </a:extLst>
          </p:cNvPr>
          <p:cNvCxnSpPr>
            <a:stCxn id="140" idx="4"/>
            <a:endCxn id="139" idx="0"/>
          </p:cNvCxnSpPr>
          <p:nvPr/>
        </p:nvCxnSpPr>
        <p:spPr>
          <a:xfrm rot="5400000">
            <a:off x="7077533" y="3261814"/>
            <a:ext cx="222718" cy="1"/>
          </a:xfrm>
          <a:prstGeom prst="bentConnector3">
            <a:avLst/>
          </a:prstGeom>
          <a:noFill/>
          <a:ln w="6350" cap="flat" cmpd="sng" algn="ctr">
            <a:solidFill>
              <a:sysClr val="windowText" lastClr="000000"/>
            </a:solidFill>
            <a:prstDash val="solid"/>
            <a:miter lim="800000"/>
            <a:headEnd type="triangle"/>
            <a:tailEnd type="triangle"/>
          </a:ln>
          <a:effectLst/>
        </p:spPr>
      </p:cxnSp>
      <p:cxnSp>
        <p:nvCxnSpPr>
          <p:cNvPr id="146" name="Straight Arrow Connector 145">
            <a:extLst>
              <a:ext uri="{FF2B5EF4-FFF2-40B4-BE49-F238E27FC236}">
                <a16:creationId xmlns:a16="http://schemas.microsoft.com/office/drawing/2014/main" id="{3312919B-A5D5-4C33-BD04-43F814E76CDD}"/>
              </a:ext>
            </a:extLst>
          </p:cNvPr>
          <p:cNvCxnSpPr>
            <a:cxnSpLocks/>
            <a:endCxn id="142" idx="1"/>
          </p:cNvCxnSpPr>
          <p:nvPr/>
        </p:nvCxnSpPr>
        <p:spPr>
          <a:xfrm flipH="1">
            <a:off x="6716999" y="4519541"/>
            <a:ext cx="153906" cy="226332"/>
          </a:xfrm>
          <a:prstGeom prst="straightConnector1">
            <a:avLst/>
          </a:prstGeom>
          <a:noFill/>
          <a:ln w="6350" cap="flat" cmpd="sng" algn="ctr">
            <a:solidFill>
              <a:sysClr val="windowText" lastClr="000000"/>
            </a:solidFill>
            <a:prstDash val="solid"/>
            <a:miter lim="800000"/>
            <a:headEnd type="none" w="lg" len="med"/>
            <a:tailEnd type="triangle"/>
          </a:ln>
          <a:effectLst/>
        </p:spPr>
      </p:cxnSp>
      <p:cxnSp>
        <p:nvCxnSpPr>
          <p:cNvPr id="147" name="Straight Arrow Connector 146">
            <a:extLst>
              <a:ext uri="{FF2B5EF4-FFF2-40B4-BE49-F238E27FC236}">
                <a16:creationId xmlns:a16="http://schemas.microsoft.com/office/drawing/2014/main" id="{A1D69802-69D7-422A-8C66-F1FED57DACF4}"/>
              </a:ext>
            </a:extLst>
          </p:cNvPr>
          <p:cNvCxnSpPr>
            <a:stCxn id="139" idx="6"/>
            <a:endCxn id="141" idx="2"/>
          </p:cNvCxnSpPr>
          <p:nvPr/>
        </p:nvCxnSpPr>
        <p:spPr>
          <a:xfrm flipV="1">
            <a:off x="7799798" y="3984078"/>
            <a:ext cx="2193292" cy="1"/>
          </a:xfrm>
          <a:prstGeom prst="straightConnector1">
            <a:avLst/>
          </a:prstGeom>
          <a:noFill/>
          <a:ln w="6350" cap="flat" cmpd="sng" algn="ctr">
            <a:solidFill>
              <a:sysClr val="windowText" lastClr="000000"/>
            </a:solidFill>
            <a:prstDash val="solid"/>
            <a:miter lim="800000"/>
            <a:headEnd type="none" w="lg" len="med"/>
            <a:tailEnd type="triangle"/>
          </a:ln>
          <a:effectLst/>
        </p:spPr>
      </p:cxnSp>
      <p:cxnSp>
        <p:nvCxnSpPr>
          <p:cNvPr id="148" name="Connector: Elbow 147">
            <a:extLst>
              <a:ext uri="{FF2B5EF4-FFF2-40B4-BE49-F238E27FC236}">
                <a16:creationId xmlns:a16="http://schemas.microsoft.com/office/drawing/2014/main" id="{E12B9AE9-4113-4BB2-A845-CDAA870F1468}"/>
              </a:ext>
            </a:extLst>
          </p:cNvPr>
          <p:cNvCxnSpPr>
            <a:cxnSpLocks/>
            <a:stCxn id="141" idx="0"/>
            <a:endCxn id="140" idx="6"/>
          </p:cNvCxnSpPr>
          <p:nvPr/>
        </p:nvCxnSpPr>
        <p:spPr>
          <a:xfrm rot="16200000" flipV="1">
            <a:off x="8785086" y="1554260"/>
            <a:ext cx="833623" cy="2804198"/>
          </a:xfrm>
          <a:prstGeom prst="bentConnector2">
            <a:avLst/>
          </a:prstGeom>
          <a:noFill/>
          <a:ln w="6350" cap="flat" cmpd="sng" algn="ctr">
            <a:solidFill>
              <a:sysClr val="windowText" lastClr="000000"/>
            </a:solidFill>
            <a:prstDash val="solid"/>
            <a:miter lim="800000"/>
            <a:headEnd type="none" w="lg" len="med"/>
            <a:tailEnd type="triangle"/>
          </a:ln>
          <a:effectLst/>
        </p:spPr>
      </p:cxnSp>
      <p:cxnSp>
        <p:nvCxnSpPr>
          <p:cNvPr id="149" name="Connector: Elbow 148">
            <a:extLst>
              <a:ext uri="{FF2B5EF4-FFF2-40B4-BE49-F238E27FC236}">
                <a16:creationId xmlns:a16="http://schemas.microsoft.com/office/drawing/2014/main" id="{94F6561E-95D0-4896-8D5B-2B584EA95ABD}"/>
              </a:ext>
            </a:extLst>
          </p:cNvPr>
          <p:cNvCxnSpPr>
            <a:cxnSpLocks/>
            <a:stCxn id="142" idx="3"/>
            <a:endCxn id="141" idx="4"/>
          </p:cNvCxnSpPr>
          <p:nvPr/>
        </p:nvCxnSpPr>
        <p:spPr>
          <a:xfrm rot="5400000" flipH="1" flipV="1">
            <a:off x="8095777" y="3216205"/>
            <a:ext cx="1129440" cy="3886996"/>
          </a:xfrm>
          <a:prstGeom prst="bentConnector3">
            <a:avLst>
              <a:gd name="adj1" fmla="val -5448"/>
            </a:avLst>
          </a:prstGeom>
          <a:noFill/>
          <a:ln w="6350" cap="flat" cmpd="sng" algn="ctr">
            <a:solidFill>
              <a:sysClr val="windowText" lastClr="000000"/>
            </a:solidFill>
            <a:prstDash val="solid"/>
            <a:miter lim="800000"/>
            <a:headEnd type="none" w="lg" len="med"/>
            <a:tailEnd type="triangle"/>
          </a:ln>
          <a:effectLst/>
        </p:spPr>
      </p:cxnSp>
      <p:sp>
        <p:nvSpPr>
          <p:cNvPr id="150" name="Rectangle 149">
            <a:extLst>
              <a:ext uri="{FF2B5EF4-FFF2-40B4-BE49-F238E27FC236}">
                <a16:creationId xmlns:a16="http://schemas.microsoft.com/office/drawing/2014/main" id="{5B426BA5-89AD-4040-B0BD-5CF7A07C94F9}"/>
              </a:ext>
            </a:extLst>
          </p:cNvPr>
          <p:cNvSpPr/>
          <p:nvPr/>
        </p:nvSpPr>
        <p:spPr>
          <a:xfrm flipH="1">
            <a:off x="1015781" y="6235924"/>
            <a:ext cx="748603" cy="307648"/>
          </a:xfrm>
          <a:prstGeom prst="rect">
            <a:avLst/>
          </a:prstGeom>
          <a:noFill/>
        </p:spPr>
        <p:txBody>
          <a:bodyPr wrap="none" lIns="0" tIns="0" rIns="0" bIns="0" anchor="ctr">
            <a:spAutoFit/>
          </a:bodyPr>
          <a:lstStyle/>
          <a:p>
            <a:pPr algn="ctr" defTabSz="950776">
              <a:defRPr/>
            </a:pPr>
            <a:r>
              <a:rPr lang="en-US" sz="1999">
                <a:solidFill>
                  <a:prstClr val="black"/>
                </a:solidFill>
                <a:latin typeface="Segoe UI" panose="020B0502040204020203" pitchFamily="34" charset="0"/>
                <a:cs typeface="Segoe UI" panose="020B0502040204020203" pitchFamily="34" charset="0"/>
              </a:rPr>
              <a:t>Things</a:t>
            </a:r>
          </a:p>
        </p:txBody>
      </p:sp>
      <p:sp>
        <p:nvSpPr>
          <p:cNvPr id="151" name="Rectangle 150">
            <a:extLst>
              <a:ext uri="{FF2B5EF4-FFF2-40B4-BE49-F238E27FC236}">
                <a16:creationId xmlns:a16="http://schemas.microsoft.com/office/drawing/2014/main" id="{32BD5EAE-B11E-4694-9813-3CFF480DB395}"/>
              </a:ext>
            </a:extLst>
          </p:cNvPr>
          <p:cNvSpPr/>
          <p:nvPr/>
        </p:nvSpPr>
        <p:spPr>
          <a:xfrm flipH="1">
            <a:off x="4813988" y="6245900"/>
            <a:ext cx="878446" cy="307648"/>
          </a:xfrm>
          <a:prstGeom prst="rect">
            <a:avLst/>
          </a:prstGeom>
          <a:noFill/>
        </p:spPr>
        <p:txBody>
          <a:bodyPr wrap="none" lIns="0" tIns="0" rIns="0" bIns="0" anchor="ctr">
            <a:spAutoFit/>
          </a:bodyPr>
          <a:lstStyle/>
          <a:p>
            <a:pPr algn="ctr" defTabSz="950776">
              <a:defRPr/>
            </a:pPr>
            <a:r>
              <a:rPr lang="en-US" sz="1999">
                <a:solidFill>
                  <a:prstClr val="black"/>
                </a:solidFill>
                <a:latin typeface="Segoe UI" panose="020B0502040204020203" pitchFamily="34" charset="0"/>
                <a:cs typeface="Segoe UI" panose="020B0502040204020203" pitchFamily="34" charset="0"/>
              </a:rPr>
              <a:t>Insights</a:t>
            </a:r>
          </a:p>
        </p:txBody>
      </p:sp>
      <p:sp>
        <p:nvSpPr>
          <p:cNvPr id="152" name="Rectangle 151">
            <a:extLst>
              <a:ext uri="{FF2B5EF4-FFF2-40B4-BE49-F238E27FC236}">
                <a16:creationId xmlns:a16="http://schemas.microsoft.com/office/drawing/2014/main" id="{C2AD7EBF-8B6E-4796-BF9B-4EA2C28D7BAB}"/>
              </a:ext>
            </a:extLst>
          </p:cNvPr>
          <p:cNvSpPr/>
          <p:nvPr/>
        </p:nvSpPr>
        <p:spPr>
          <a:xfrm flipH="1">
            <a:off x="8812983" y="6235923"/>
            <a:ext cx="838371" cy="307648"/>
          </a:xfrm>
          <a:prstGeom prst="rect">
            <a:avLst/>
          </a:prstGeom>
          <a:noFill/>
        </p:spPr>
        <p:txBody>
          <a:bodyPr wrap="none" lIns="0" tIns="0" rIns="0" bIns="0" anchor="ctr">
            <a:spAutoFit/>
          </a:bodyPr>
          <a:lstStyle/>
          <a:p>
            <a:pPr algn="ctr" defTabSz="950776">
              <a:defRPr/>
            </a:pPr>
            <a:r>
              <a:rPr lang="en-US" sz="1999">
                <a:solidFill>
                  <a:prstClr val="black"/>
                </a:solidFill>
                <a:latin typeface="Segoe UI" panose="020B0502040204020203" pitchFamily="34" charset="0"/>
                <a:cs typeface="Segoe UI" panose="020B0502040204020203" pitchFamily="34" charset="0"/>
              </a:rPr>
              <a:t>Actions</a:t>
            </a:r>
          </a:p>
        </p:txBody>
      </p:sp>
      <p:sp>
        <p:nvSpPr>
          <p:cNvPr id="153" name="TextBox 152">
            <a:extLst>
              <a:ext uri="{FF2B5EF4-FFF2-40B4-BE49-F238E27FC236}">
                <a16:creationId xmlns:a16="http://schemas.microsoft.com/office/drawing/2014/main" id="{C1B276B6-D8BC-4B34-B7DD-52EF93432BB5}"/>
              </a:ext>
            </a:extLst>
          </p:cNvPr>
          <p:cNvSpPr txBox="1"/>
          <p:nvPr/>
        </p:nvSpPr>
        <p:spPr>
          <a:xfrm>
            <a:off x="5537401" y="5067393"/>
            <a:ext cx="585097" cy="153888"/>
          </a:xfrm>
          <a:prstGeom prst="rect">
            <a:avLst/>
          </a:prstGeom>
          <a:noFill/>
        </p:spPr>
        <p:txBody>
          <a:bodyPr wrap="non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Store data</a:t>
            </a:r>
          </a:p>
        </p:txBody>
      </p:sp>
      <p:sp>
        <p:nvSpPr>
          <p:cNvPr id="154" name="TextBox 153">
            <a:extLst>
              <a:ext uri="{FF2B5EF4-FFF2-40B4-BE49-F238E27FC236}">
                <a16:creationId xmlns:a16="http://schemas.microsoft.com/office/drawing/2014/main" id="{69920BC8-ADFF-4AC0-9A41-DAAC6CAFEB6A}"/>
              </a:ext>
            </a:extLst>
          </p:cNvPr>
          <p:cNvSpPr txBox="1"/>
          <p:nvPr/>
        </p:nvSpPr>
        <p:spPr>
          <a:xfrm>
            <a:off x="8641090" y="5594586"/>
            <a:ext cx="1768113" cy="153888"/>
          </a:xfrm>
          <a:prstGeom prst="rect">
            <a:avLst/>
          </a:prstGeom>
          <a:noFill/>
        </p:spPr>
        <p:txBody>
          <a:bodyPr wrap="non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Integrate with Business process</a:t>
            </a:r>
          </a:p>
        </p:txBody>
      </p:sp>
      <p:sp>
        <p:nvSpPr>
          <p:cNvPr id="155" name="TextBox 154">
            <a:extLst>
              <a:ext uri="{FF2B5EF4-FFF2-40B4-BE49-F238E27FC236}">
                <a16:creationId xmlns:a16="http://schemas.microsoft.com/office/drawing/2014/main" id="{971C44F7-0EFC-4B34-865B-0528BA79B0A3}"/>
              </a:ext>
            </a:extLst>
          </p:cNvPr>
          <p:cNvSpPr txBox="1"/>
          <p:nvPr/>
        </p:nvSpPr>
        <p:spPr>
          <a:xfrm>
            <a:off x="4701671" y="3590797"/>
            <a:ext cx="1511632" cy="307777"/>
          </a:xfrm>
          <a:prstGeom prst="rect">
            <a:avLst/>
          </a:prstGeom>
          <a:noFill/>
        </p:spPr>
        <p:txBody>
          <a:bodyPr wrap="non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Stream processing and</a:t>
            </a:r>
          </a:p>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rules evaluations over data</a:t>
            </a:r>
          </a:p>
        </p:txBody>
      </p:sp>
      <p:sp>
        <p:nvSpPr>
          <p:cNvPr id="156" name="TextBox 155">
            <a:extLst>
              <a:ext uri="{FF2B5EF4-FFF2-40B4-BE49-F238E27FC236}">
                <a16:creationId xmlns:a16="http://schemas.microsoft.com/office/drawing/2014/main" id="{A8AB43D5-FEBC-48D3-AB78-C7402E5B1D0D}"/>
              </a:ext>
            </a:extLst>
          </p:cNvPr>
          <p:cNvSpPr txBox="1"/>
          <p:nvPr/>
        </p:nvSpPr>
        <p:spPr>
          <a:xfrm>
            <a:off x="8700793" y="2568176"/>
            <a:ext cx="1570944" cy="153888"/>
          </a:xfrm>
          <a:prstGeom prst="rect">
            <a:avLst/>
          </a:prstGeom>
          <a:noFill/>
        </p:spPr>
        <p:txBody>
          <a:bodyPr wrap="non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Visualize data and learnings</a:t>
            </a:r>
          </a:p>
        </p:txBody>
      </p:sp>
      <p:cxnSp>
        <p:nvCxnSpPr>
          <p:cNvPr id="157" name="Connector: Elbow 156">
            <a:extLst>
              <a:ext uri="{FF2B5EF4-FFF2-40B4-BE49-F238E27FC236}">
                <a16:creationId xmlns:a16="http://schemas.microsoft.com/office/drawing/2014/main" id="{83879404-6F0D-4E81-A3E1-8A2379E42693}"/>
              </a:ext>
            </a:extLst>
          </p:cNvPr>
          <p:cNvCxnSpPr>
            <a:stCxn id="140" idx="2"/>
            <a:endCxn id="138" idx="7"/>
          </p:cNvCxnSpPr>
          <p:nvPr/>
        </p:nvCxnSpPr>
        <p:spPr>
          <a:xfrm rot="10800000" flipV="1">
            <a:off x="4296779" y="2539548"/>
            <a:ext cx="2281209" cy="1012555"/>
          </a:xfrm>
          <a:prstGeom prst="bentConnector2">
            <a:avLst/>
          </a:prstGeom>
          <a:noFill/>
          <a:ln w="6350" cap="flat" cmpd="sng" algn="ctr">
            <a:solidFill>
              <a:sysClr val="windowText" lastClr="000000"/>
            </a:solidFill>
            <a:prstDash val="solid"/>
            <a:miter lim="800000"/>
            <a:headEnd type="none" w="lg" len="med"/>
            <a:tailEnd type="triangle"/>
          </a:ln>
          <a:effectLst/>
        </p:spPr>
      </p:cxnSp>
      <p:sp>
        <p:nvSpPr>
          <p:cNvPr id="158" name="TextBox 157">
            <a:extLst>
              <a:ext uri="{FF2B5EF4-FFF2-40B4-BE49-F238E27FC236}">
                <a16:creationId xmlns:a16="http://schemas.microsoft.com/office/drawing/2014/main" id="{15EAF560-435D-45FB-A141-A03FD99BCF5D}"/>
              </a:ext>
            </a:extLst>
          </p:cNvPr>
          <p:cNvSpPr txBox="1"/>
          <p:nvPr/>
        </p:nvSpPr>
        <p:spPr>
          <a:xfrm>
            <a:off x="4736314" y="2342905"/>
            <a:ext cx="1242328" cy="153888"/>
          </a:xfrm>
          <a:prstGeom prst="rect">
            <a:avLst/>
          </a:prstGeom>
          <a:noFill/>
        </p:spPr>
        <p:txBody>
          <a:bodyPr wrap="non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Configure and control</a:t>
            </a:r>
          </a:p>
        </p:txBody>
      </p:sp>
      <p:cxnSp>
        <p:nvCxnSpPr>
          <p:cNvPr id="159" name="Connector: Elbow 158">
            <a:extLst>
              <a:ext uri="{FF2B5EF4-FFF2-40B4-BE49-F238E27FC236}">
                <a16:creationId xmlns:a16="http://schemas.microsoft.com/office/drawing/2014/main" id="{8B6AFF43-E541-4F9B-B0A9-7BDF367286C9}"/>
              </a:ext>
            </a:extLst>
          </p:cNvPr>
          <p:cNvCxnSpPr>
            <a:cxnSpLocks/>
            <a:stCxn id="160" idx="6"/>
            <a:endCxn id="138" idx="2"/>
          </p:cNvCxnSpPr>
          <p:nvPr/>
        </p:nvCxnSpPr>
        <p:spPr>
          <a:xfrm>
            <a:off x="2806920" y="2454823"/>
            <a:ext cx="446976" cy="1529257"/>
          </a:xfrm>
          <a:prstGeom prst="bentConnector3">
            <a:avLst>
              <a:gd name="adj1" fmla="val 50000"/>
            </a:avLst>
          </a:prstGeom>
          <a:noFill/>
          <a:ln w="6350" cap="flat" cmpd="sng" algn="ctr">
            <a:solidFill>
              <a:sysClr val="windowText" lastClr="000000"/>
            </a:solidFill>
            <a:prstDash val="solid"/>
            <a:miter lim="800000"/>
            <a:headEnd type="triangle"/>
            <a:tailEnd type="triangle"/>
          </a:ln>
          <a:effectLst/>
        </p:spPr>
      </p:cxnSp>
      <p:sp>
        <p:nvSpPr>
          <p:cNvPr id="160" name="Oval 159">
            <a:extLst>
              <a:ext uri="{FF2B5EF4-FFF2-40B4-BE49-F238E27FC236}">
                <a16:creationId xmlns:a16="http://schemas.microsoft.com/office/drawing/2014/main" id="{FF3BF54C-B025-42D6-B7DA-C7F8D5C88149}"/>
              </a:ext>
            </a:extLst>
          </p:cNvPr>
          <p:cNvSpPr/>
          <p:nvPr/>
        </p:nvSpPr>
        <p:spPr bwMode="auto">
          <a:xfrm>
            <a:off x="1748818" y="1925772"/>
            <a:ext cx="1058102" cy="1058102"/>
          </a:xfrm>
          <a:prstGeom prst="ellipse">
            <a:avLst/>
          </a:prstGeom>
          <a:solidFill>
            <a:srgbClr val="0078D4"/>
          </a:solidFill>
          <a:ln w="12700" cap="flat" cmpd="sng" algn="ctr">
            <a:solidFill>
              <a:sysClr val="window" lastClr="FFFFFF"/>
            </a:solid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dirty="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IoT Devices</a:t>
            </a:r>
          </a:p>
        </p:txBody>
      </p:sp>
      <p:sp>
        <p:nvSpPr>
          <p:cNvPr id="161" name="TextBox 160">
            <a:extLst>
              <a:ext uri="{FF2B5EF4-FFF2-40B4-BE49-F238E27FC236}">
                <a16:creationId xmlns:a16="http://schemas.microsoft.com/office/drawing/2014/main" id="{1A3C109B-2929-47F4-A780-94EE16D5664A}"/>
              </a:ext>
            </a:extLst>
          </p:cNvPr>
          <p:cNvSpPr txBox="1"/>
          <p:nvPr/>
        </p:nvSpPr>
        <p:spPr>
          <a:xfrm>
            <a:off x="818723" y="2080469"/>
            <a:ext cx="921988" cy="769241"/>
          </a:xfrm>
          <a:prstGeom prst="rect">
            <a:avLst/>
          </a:prstGeom>
          <a:noFill/>
        </p:spPr>
        <p:txBody>
          <a:bodyPr wrap="square" lIns="0" tIns="0" rIns="0" bIns="0" rtlCol="0">
            <a:spAutoFit/>
          </a:bodyPr>
          <a:lstStyle/>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IP Capable devices</a:t>
            </a:r>
          </a:p>
          <a:p>
            <a:pPr algn="ctr" defTabSz="914126"/>
            <a:r>
              <a:rPr lang="en-US" sz="1000">
                <a:gradFill>
                  <a:gsLst>
                    <a:gs pos="2917">
                      <a:prstClr val="black"/>
                    </a:gs>
                    <a:gs pos="30000">
                      <a:prstClr val="black"/>
                    </a:gs>
                  </a:gsLst>
                  <a:lin ang="5400000" scaled="0"/>
                </a:gradFill>
                <a:latin typeface="Segoe UI" panose="020B0502040204020203" pitchFamily="34" charset="0"/>
                <a:cs typeface="Segoe UI" panose="020B0502040204020203" pitchFamily="34" charset="0"/>
              </a:rPr>
              <a:t>send data from devices to Cloud</a:t>
            </a:r>
          </a:p>
        </p:txBody>
      </p:sp>
      <p:sp>
        <p:nvSpPr>
          <p:cNvPr id="162" name="Cylinder 161">
            <a:extLst>
              <a:ext uri="{FF2B5EF4-FFF2-40B4-BE49-F238E27FC236}">
                <a16:creationId xmlns:a16="http://schemas.microsoft.com/office/drawing/2014/main" id="{AEF45AB7-F572-4C14-912F-E664985132B8}"/>
              </a:ext>
            </a:extLst>
          </p:cNvPr>
          <p:cNvSpPr/>
          <p:nvPr/>
        </p:nvSpPr>
        <p:spPr bwMode="auto">
          <a:xfrm>
            <a:off x="6327149" y="4745873"/>
            <a:ext cx="779703" cy="978550"/>
          </a:xfrm>
          <a:prstGeom prst="can">
            <a:avLst/>
          </a:prstGeom>
          <a:solidFill>
            <a:srgbClr val="0078D4"/>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kern="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Warm</a:t>
            </a:r>
          </a:p>
          <a:p>
            <a:pPr algn="ctr" defTabSz="932192" fontAlgn="base">
              <a:spcBef>
                <a:spcPct val="0"/>
              </a:spcBef>
              <a:spcAft>
                <a:spcPct val="0"/>
              </a:spcAft>
              <a:defRPr/>
            </a:pPr>
            <a:r>
              <a:rPr lang="en-US" sz="1400" kern="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Path store</a:t>
            </a:r>
          </a:p>
        </p:txBody>
      </p:sp>
      <p:sp>
        <p:nvSpPr>
          <p:cNvPr id="163" name="Cylinder 162">
            <a:extLst>
              <a:ext uri="{FF2B5EF4-FFF2-40B4-BE49-F238E27FC236}">
                <a16:creationId xmlns:a16="http://schemas.microsoft.com/office/drawing/2014/main" id="{720AEB84-8D6C-401B-8932-6254FDCEDDDC}"/>
              </a:ext>
            </a:extLst>
          </p:cNvPr>
          <p:cNvSpPr/>
          <p:nvPr/>
        </p:nvSpPr>
        <p:spPr bwMode="auto">
          <a:xfrm>
            <a:off x="7321376" y="4745872"/>
            <a:ext cx="779703" cy="978550"/>
          </a:xfrm>
          <a:prstGeom prst="can">
            <a:avLst/>
          </a:prstGeom>
          <a:solidFill>
            <a:srgbClr val="00BCF2"/>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kern="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Cold</a:t>
            </a:r>
          </a:p>
          <a:p>
            <a:pPr algn="ctr" defTabSz="932192" fontAlgn="base">
              <a:spcBef>
                <a:spcPct val="0"/>
              </a:spcBef>
              <a:spcAft>
                <a:spcPct val="0"/>
              </a:spcAft>
              <a:defRPr/>
            </a:pPr>
            <a:r>
              <a:rPr lang="en-US" sz="1400" kern="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Path store</a:t>
            </a:r>
          </a:p>
        </p:txBody>
      </p:sp>
      <p:sp>
        <p:nvSpPr>
          <p:cNvPr id="164" name="Oval 163">
            <a:extLst>
              <a:ext uri="{FF2B5EF4-FFF2-40B4-BE49-F238E27FC236}">
                <a16:creationId xmlns:a16="http://schemas.microsoft.com/office/drawing/2014/main" id="{D9579969-42AF-42BB-B1A1-1DEB31744609}"/>
              </a:ext>
            </a:extLst>
          </p:cNvPr>
          <p:cNvSpPr/>
          <p:nvPr/>
        </p:nvSpPr>
        <p:spPr bwMode="auto">
          <a:xfrm>
            <a:off x="4614722" y="4361337"/>
            <a:ext cx="1463438" cy="687851"/>
          </a:xfrm>
          <a:prstGeom prst="ellipse">
            <a:avLst/>
          </a:prstGeom>
          <a:solidFill>
            <a:srgbClr val="00BCF2"/>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200" kern="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Data Transformation</a:t>
            </a:r>
          </a:p>
        </p:txBody>
      </p:sp>
      <p:sp>
        <p:nvSpPr>
          <p:cNvPr id="165" name="Oval 164">
            <a:extLst>
              <a:ext uri="{FF2B5EF4-FFF2-40B4-BE49-F238E27FC236}">
                <a16:creationId xmlns:a16="http://schemas.microsoft.com/office/drawing/2014/main" id="{28E1089B-ED5A-46F5-9E45-992CABEF1D0B}"/>
              </a:ext>
            </a:extLst>
          </p:cNvPr>
          <p:cNvSpPr/>
          <p:nvPr/>
        </p:nvSpPr>
        <p:spPr bwMode="auto">
          <a:xfrm>
            <a:off x="8700133" y="4265013"/>
            <a:ext cx="1221813" cy="1221813"/>
          </a:xfrm>
          <a:prstGeom prst="ellipse">
            <a:avLst/>
          </a:prstGeom>
          <a:solidFill>
            <a:srgbClr val="00BCF2"/>
          </a:solidFill>
          <a:ln w="12700" cap="flat" cmpd="sng" algn="ctr">
            <a:no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Machine Learning</a:t>
            </a:r>
          </a:p>
        </p:txBody>
      </p:sp>
      <p:cxnSp>
        <p:nvCxnSpPr>
          <p:cNvPr id="166" name="Straight Arrow Connector 165">
            <a:extLst>
              <a:ext uri="{FF2B5EF4-FFF2-40B4-BE49-F238E27FC236}">
                <a16:creationId xmlns:a16="http://schemas.microsoft.com/office/drawing/2014/main" id="{AD334FCF-C151-4E35-A183-C583E0BE809A}"/>
              </a:ext>
            </a:extLst>
          </p:cNvPr>
          <p:cNvCxnSpPr>
            <a:cxnSpLocks/>
          </p:cNvCxnSpPr>
          <p:nvPr/>
        </p:nvCxnSpPr>
        <p:spPr>
          <a:xfrm>
            <a:off x="7499562" y="4532004"/>
            <a:ext cx="211665" cy="213869"/>
          </a:xfrm>
          <a:prstGeom prst="straightConnector1">
            <a:avLst/>
          </a:prstGeom>
          <a:noFill/>
          <a:ln w="6350" cap="flat" cmpd="sng" algn="ctr">
            <a:solidFill>
              <a:sysClr val="windowText" lastClr="000000"/>
            </a:solidFill>
            <a:prstDash val="solid"/>
            <a:miter lim="800000"/>
            <a:headEnd type="none" w="lg" len="med"/>
            <a:tailEnd type="triangle"/>
          </a:ln>
          <a:effectLst/>
        </p:spPr>
      </p:cxnSp>
      <p:cxnSp>
        <p:nvCxnSpPr>
          <p:cNvPr id="167" name="Straight Arrow Connector 166">
            <a:extLst>
              <a:ext uri="{FF2B5EF4-FFF2-40B4-BE49-F238E27FC236}">
                <a16:creationId xmlns:a16="http://schemas.microsoft.com/office/drawing/2014/main" id="{A2112EB5-4DE4-42C8-8ADB-17B728DF6688}"/>
              </a:ext>
            </a:extLst>
          </p:cNvPr>
          <p:cNvCxnSpPr>
            <a:cxnSpLocks/>
          </p:cNvCxnSpPr>
          <p:nvPr/>
        </p:nvCxnSpPr>
        <p:spPr>
          <a:xfrm flipH="1">
            <a:off x="8101078" y="4875919"/>
            <a:ext cx="599054" cy="359228"/>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168" name="Group 167">
            <a:extLst>
              <a:ext uri="{FF2B5EF4-FFF2-40B4-BE49-F238E27FC236}">
                <a16:creationId xmlns:a16="http://schemas.microsoft.com/office/drawing/2014/main" id="{956A417B-D6FF-4BA9-9F2A-6037D8FF847C}"/>
              </a:ext>
            </a:extLst>
          </p:cNvPr>
          <p:cNvGrpSpPr/>
          <p:nvPr/>
        </p:nvGrpSpPr>
        <p:grpSpPr>
          <a:xfrm>
            <a:off x="5900355" y="6021454"/>
            <a:ext cx="429769" cy="429769"/>
            <a:chOff x="5086392" y="1448771"/>
            <a:chExt cx="1261176" cy="1261176"/>
          </a:xfrm>
        </p:grpSpPr>
        <p:sp>
          <p:nvSpPr>
            <p:cNvPr id="169" name="Oval 168">
              <a:extLst>
                <a:ext uri="{FF2B5EF4-FFF2-40B4-BE49-F238E27FC236}">
                  <a16:creationId xmlns:a16="http://schemas.microsoft.com/office/drawing/2014/main" id="{A7C6A3C7-CE05-4035-91E1-3E541F002D95}"/>
                </a:ext>
              </a:extLst>
            </p:cNvPr>
            <p:cNvSpPr/>
            <p:nvPr/>
          </p:nvSpPr>
          <p:spPr bwMode="auto">
            <a:xfrm>
              <a:off x="5086392" y="1448771"/>
              <a:ext cx="1261176" cy="1261176"/>
            </a:xfrm>
            <a:prstGeom prst="ellipse">
              <a:avLst/>
            </a:prstGeom>
            <a:noFill/>
            <a:ln w="19050" cap="flat" cmpd="sng" algn="ctr">
              <a:solidFill>
                <a:srgbClr val="0478D4"/>
              </a:solidFill>
              <a:prstDash val="solid"/>
              <a:miter lim="800000"/>
              <a:headEnd type="none" w="med" len="med"/>
              <a:tailEnd type="none" w="med" len="med"/>
            </a:ln>
            <a:effectLst/>
          </p:spPr>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1799">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0" name="Freeform: Shape 169">
              <a:extLst>
                <a:ext uri="{FF2B5EF4-FFF2-40B4-BE49-F238E27FC236}">
                  <a16:creationId xmlns:a16="http://schemas.microsoft.com/office/drawing/2014/main" id="{41E089EC-ABFC-4764-BE80-2E80393CD401}"/>
                </a:ext>
              </a:extLst>
            </p:cNvPr>
            <p:cNvSpPr>
              <a:spLocks/>
            </p:cNvSpPr>
            <p:nvPr/>
          </p:nvSpPr>
          <p:spPr bwMode="auto">
            <a:xfrm>
              <a:off x="5452870" y="1674731"/>
              <a:ext cx="528220" cy="858045"/>
            </a:xfrm>
            <a:custGeom>
              <a:avLst/>
              <a:gdLst>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43953 w 528287"/>
                <a:gd name="connsiteY33" fmla="*/ 99114 h 858155"/>
                <a:gd name="connsiteX34" fmla="*/ 65532 w 528287"/>
                <a:gd name="connsiteY34" fmla="*/ 281902 h 858155"/>
                <a:gd name="connsiteX35" fmla="*/ 117970 w 528287"/>
                <a:gd name="connsiteY35" fmla="*/ 409570 h 858155"/>
                <a:gd name="connsiteX36" fmla="*/ 183636 w 528287"/>
                <a:gd name="connsiteY36" fmla="*/ 538652 h 858155"/>
                <a:gd name="connsiteX37" fmla="*/ 197809 w 528287"/>
                <a:gd name="connsiteY37" fmla="*/ 621566 h 858155"/>
                <a:gd name="connsiteX38" fmla="*/ 142064 w 528287"/>
                <a:gd name="connsiteY38" fmla="*/ 621566 h 858155"/>
                <a:gd name="connsiteX39" fmla="*/ 134977 w 528287"/>
                <a:gd name="connsiteY39" fmla="*/ 614028 h 858155"/>
                <a:gd name="connsiteX40" fmla="*/ 93405 w 528287"/>
                <a:gd name="connsiteY40" fmla="*/ 493426 h 858155"/>
                <a:gd name="connsiteX41" fmla="*/ 28684 w 528287"/>
                <a:gd name="connsiteY41" fmla="*/ 376122 h 858155"/>
                <a:gd name="connsiteX42" fmla="*/ 6008 w 528287"/>
                <a:gd name="connsiteY42" fmla="*/ 196632 h 858155"/>
                <a:gd name="connsiteX43" fmla="*/ 131671 w 528287"/>
                <a:gd name="connsiteY43" fmla="*/ 32218 h 858155"/>
                <a:gd name="connsiteX44" fmla="*/ 266900 w 528287"/>
                <a:gd name="connsiteY44"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65532 w 528287"/>
                <a:gd name="connsiteY33" fmla="*/ 281902 h 858155"/>
                <a:gd name="connsiteX34" fmla="*/ 117970 w 528287"/>
                <a:gd name="connsiteY34" fmla="*/ 409570 h 858155"/>
                <a:gd name="connsiteX35" fmla="*/ 183636 w 528287"/>
                <a:gd name="connsiteY35" fmla="*/ 538652 h 858155"/>
                <a:gd name="connsiteX36" fmla="*/ 197809 w 528287"/>
                <a:gd name="connsiteY36" fmla="*/ 621566 h 858155"/>
                <a:gd name="connsiteX37" fmla="*/ 142064 w 528287"/>
                <a:gd name="connsiteY37" fmla="*/ 621566 h 858155"/>
                <a:gd name="connsiteX38" fmla="*/ 134977 w 528287"/>
                <a:gd name="connsiteY38" fmla="*/ 614028 h 858155"/>
                <a:gd name="connsiteX39" fmla="*/ 93405 w 528287"/>
                <a:gd name="connsiteY39" fmla="*/ 493426 h 858155"/>
                <a:gd name="connsiteX40" fmla="*/ 28684 w 528287"/>
                <a:gd name="connsiteY40" fmla="*/ 376122 h 858155"/>
                <a:gd name="connsiteX41" fmla="*/ 6008 w 528287"/>
                <a:gd name="connsiteY41" fmla="*/ 196632 h 858155"/>
                <a:gd name="connsiteX42" fmla="*/ 131671 w 528287"/>
                <a:gd name="connsiteY42" fmla="*/ 32218 h 858155"/>
                <a:gd name="connsiteX43" fmla="*/ 266900 w 528287"/>
                <a:gd name="connsiteY43"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377800 w 528287"/>
                <a:gd name="connsiteY32" fmla="*/ 94874 h 858155"/>
                <a:gd name="connsiteX33" fmla="*/ 117970 w 528287"/>
                <a:gd name="connsiteY33" fmla="*/ 409570 h 858155"/>
                <a:gd name="connsiteX34" fmla="*/ 183636 w 528287"/>
                <a:gd name="connsiteY34" fmla="*/ 538652 h 858155"/>
                <a:gd name="connsiteX35" fmla="*/ 197809 w 528287"/>
                <a:gd name="connsiteY35" fmla="*/ 621566 h 858155"/>
                <a:gd name="connsiteX36" fmla="*/ 142064 w 528287"/>
                <a:gd name="connsiteY36" fmla="*/ 621566 h 858155"/>
                <a:gd name="connsiteX37" fmla="*/ 134977 w 528287"/>
                <a:gd name="connsiteY37" fmla="*/ 614028 h 858155"/>
                <a:gd name="connsiteX38" fmla="*/ 93405 w 528287"/>
                <a:gd name="connsiteY38" fmla="*/ 493426 h 858155"/>
                <a:gd name="connsiteX39" fmla="*/ 28684 w 528287"/>
                <a:gd name="connsiteY39" fmla="*/ 376122 h 858155"/>
                <a:gd name="connsiteX40" fmla="*/ 6008 w 528287"/>
                <a:gd name="connsiteY40" fmla="*/ 196632 h 858155"/>
                <a:gd name="connsiteX41" fmla="*/ 131671 w 528287"/>
                <a:gd name="connsiteY41" fmla="*/ 32218 h 858155"/>
                <a:gd name="connsiteX42" fmla="*/ 266900 w 528287"/>
                <a:gd name="connsiteY42"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458583 w 528287"/>
                <a:gd name="connsiteY31" fmla="*/ 304986 h 858155"/>
                <a:gd name="connsiteX32" fmla="*/ 117970 w 528287"/>
                <a:gd name="connsiteY32" fmla="*/ 409570 h 858155"/>
                <a:gd name="connsiteX33" fmla="*/ 183636 w 528287"/>
                <a:gd name="connsiteY33" fmla="*/ 538652 h 858155"/>
                <a:gd name="connsiteX34" fmla="*/ 197809 w 528287"/>
                <a:gd name="connsiteY34" fmla="*/ 621566 h 858155"/>
                <a:gd name="connsiteX35" fmla="*/ 142064 w 528287"/>
                <a:gd name="connsiteY35" fmla="*/ 621566 h 858155"/>
                <a:gd name="connsiteX36" fmla="*/ 134977 w 528287"/>
                <a:gd name="connsiteY36" fmla="*/ 614028 h 858155"/>
                <a:gd name="connsiteX37" fmla="*/ 93405 w 528287"/>
                <a:gd name="connsiteY37" fmla="*/ 493426 h 858155"/>
                <a:gd name="connsiteX38" fmla="*/ 28684 w 528287"/>
                <a:gd name="connsiteY38" fmla="*/ 376122 h 858155"/>
                <a:gd name="connsiteX39" fmla="*/ 6008 w 528287"/>
                <a:gd name="connsiteY39" fmla="*/ 196632 h 858155"/>
                <a:gd name="connsiteX40" fmla="*/ 131671 w 528287"/>
                <a:gd name="connsiteY40" fmla="*/ 32218 h 858155"/>
                <a:gd name="connsiteX41" fmla="*/ 266900 w 528287"/>
                <a:gd name="connsiteY41"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400476 w 528287"/>
                <a:gd name="connsiteY30" fmla="*/ 427943 h 858155"/>
                <a:gd name="connsiteX31" fmla="*/ 117970 w 528287"/>
                <a:gd name="connsiteY31" fmla="*/ 409570 h 858155"/>
                <a:gd name="connsiteX32" fmla="*/ 183636 w 528287"/>
                <a:gd name="connsiteY32" fmla="*/ 538652 h 858155"/>
                <a:gd name="connsiteX33" fmla="*/ 197809 w 528287"/>
                <a:gd name="connsiteY33" fmla="*/ 621566 h 858155"/>
                <a:gd name="connsiteX34" fmla="*/ 142064 w 528287"/>
                <a:gd name="connsiteY34" fmla="*/ 621566 h 858155"/>
                <a:gd name="connsiteX35" fmla="*/ 134977 w 528287"/>
                <a:gd name="connsiteY35" fmla="*/ 614028 h 858155"/>
                <a:gd name="connsiteX36" fmla="*/ 93405 w 528287"/>
                <a:gd name="connsiteY36" fmla="*/ 493426 h 858155"/>
                <a:gd name="connsiteX37" fmla="*/ 28684 w 528287"/>
                <a:gd name="connsiteY37" fmla="*/ 376122 h 858155"/>
                <a:gd name="connsiteX38" fmla="*/ 6008 w 528287"/>
                <a:gd name="connsiteY38" fmla="*/ 196632 h 858155"/>
                <a:gd name="connsiteX39" fmla="*/ 131671 w 528287"/>
                <a:gd name="connsiteY39" fmla="*/ 32218 h 858155"/>
                <a:gd name="connsiteX40" fmla="*/ 266900 w 528287"/>
                <a:gd name="connsiteY40"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17970 w 528287"/>
                <a:gd name="connsiteY30" fmla="*/ 409570 h 858155"/>
                <a:gd name="connsiteX31" fmla="*/ 183636 w 528287"/>
                <a:gd name="connsiteY31" fmla="*/ 538652 h 858155"/>
                <a:gd name="connsiteX32" fmla="*/ 197809 w 528287"/>
                <a:gd name="connsiteY32" fmla="*/ 621566 h 858155"/>
                <a:gd name="connsiteX33" fmla="*/ 142064 w 528287"/>
                <a:gd name="connsiteY33" fmla="*/ 621566 h 858155"/>
                <a:gd name="connsiteX34" fmla="*/ 134977 w 528287"/>
                <a:gd name="connsiteY34" fmla="*/ 614028 h 858155"/>
                <a:gd name="connsiteX35" fmla="*/ 93405 w 528287"/>
                <a:gd name="connsiteY35" fmla="*/ 493426 h 858155"/>
                <a:gd name="connsiteX36" fmla="*/ 28684 w 528287"/>
                <a:gd name="connsiteY36" fmla="*/ 376122 h 858155"/>
                <a:gd name="connsiteX37" fmla="*/ 6008 w 528287"/>
                <a:gd name="connsiteY37" fmla="*/ 196632 h 858155"/>
                <a:gd name="connsiteX38" fmla="*/ 131671 w 528287"/>
                <a:gd name="connsiteY38" fmla="*/ 32218 h 858155"/>
                <a:gd name="connsiteX39" fmla="*/ 266900 w 528287"/>
                <a:gd name="connsiteY39"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83636 w 528287"/>
                <a:gd name="connsiteY30" fmla="*/ 538652 h 858155"/>
                <a:gd name="connsiteX31" fmla="*/ 197809 w 528287"/>
                <a:gd name="connsiteY31" fmla="*/ 621566 h 858155"/>
                <a:gd name="connsiteX32" fmla="*/ 142064 w 528287"/>
                <a:gd name="connsiteY32" fmla="*/ 621566 h 858155"/>
                <a:gd name="connsiteX33" fmla="*/ 134977 w 528287"/>
                <a:gd name="connsiteY33" fmla="*/ 614028 h 858155"/>
                <a:gd name="connsiteX34" fmla="*/ 93405 w 528287"/>
                <a:gd name="connsiteY34" fmla="*/ 493426 h 858155"/>
                <a:gd name="connsiteX35" fmla="*/ 28684 w 528287"/>
                <a:gd name="connsiteY35" fmla="*/ 376122 h 858155"/>
                <a:gd name="connsiteX36" fmla="*/ 6008 w 528287"/>
                <a:gd name="connsiteY36" fmla="*/ 196632 h 858155"/>
                <a:gd name="connsiteX37" fmla="*/ 131671 w 528287"/>
                <a:gd name="connsiteY37" fmla="*/ 32218 h 858155"/>
                <a:gd name="connsiteX38" fmla="*/ 266900 w 528287"/>
                <a:gd name="connsiteY38"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347093 w 528287"/>
                <a:gd name="connsiteY29" fmla="*/ 532528 h 858155"/>
                <a:gd name="connsiteX30" fmla="*/ 197809 w 528287"/>
                <a:gd name="connsiteY30" fmla="*/ 621566 h 858155"/>
                <a:gd name="connsiteX31" fmla="*/ 142064 w 528287"/>
                <a:gd name="connsiteY31" fmla="*/ 621566 h 858155"/>
                <a:gd name="connsiteX32" fmla="*/ 134977 w 528287"/>
                <a:gd name="connsiteY32" fmla="*/ 614028 h 858155"/>
                <a:gd name="connsiteX33" fmla="*/ 93405 w 528287"/>
                <a:gd name="connsiteY33" fmla="*/ 493426 h 858155"/>
                <a:gd name="connsiteX34" fmla="*/ 28684 w 528287"/>
                <a:gd name="connsiteY34" fmla="*/ 376122 h 858155"/>
                <a:gd name="connsiteX35" fmla="*/ 6008 w 528287"/>
                <a:gd name="connsiteY35" fmla="*/ 196632 h 858155"/>
                <a:gd name="connsiteX36" fmla="*/ 131671 w 528287"/>
                <a:gd name="connsiteY36" fmla="*/ 32218 h 858155"/>
                <a:gd name="connsiteX37" fmla="*/ 266900 w 528287"/>
                <a:gd name="connsiteY37" fmla="*/ 6 h 858155"/>
                <a:gd name="connsiteX0" fmla="*/ 180897 w 528287"/>
                <a:gd name="connsiteY0" fmla="*/ 808532 h 858155"/>
                <a:gd name="connsiteX1" fmla="*/ 351275 w 528287"/>
                <a:gd name="connsiteY1" fmla="*/ 808532 h 858155"/>
                <a:gd name="connsiteX2" fmla="*/ 300775 w 528287"/>
                <a:gd name="connsiteY2" fmla="*/ 851668 h 858155"/>
                <a:gd name="connsiteX3" fmla="*/ 281897 w 528287"/>
                <a:gd name="connsiteY3" fmla="*/ 857831 h 858155"/>
                <a:gd name="connsiteX4" fmla="*/ 198832 w 528287"/>
                <a:gd name="connsiteY4" fmla="*/ 827019 h 858155"/>
                <a:gd name="connsiteX5" fmla="*/ 180897 w 528287"/>
                <a:gd name="connsiteY5" fmla="*/ 808532 h 858155"/>
                <a:gd name="connsiteX6" fmla="*/ 182285 w 528287"/>
                <a:gd name="connsiteY6" fmla="*/ 731401 h 858155"/>
                <a:gd name="connsiteX7" fmla="*/ 347585 w 528287"/>
                <a:gd name="connsiteY7" fmla="*/ 731401 h 858155"/>
                <a:gd name="connsiteX8" fmla="*/ 375450 w 528287"/>
                <a:gd name="connsiteY8" fmla="*/ 755235 h 858155"/>
                <a:gd name="connsiteX9" fmla="*/ 347585 w 528287"/>
                <a:gd name="connsiteY9" fmla="*/ 778134 h 858155"/>
                <a:gd name="connsiteX10" fmla="*/ 264935 w 528287"/>
                <a:gd name="connsiteY10" fmla="*/ 778601 h 858155"/>
                <a:gd name="connsiteX11" fmla="*/ 181813 w 528287"/>
                <a:gd name="connsiteY11" fmla="*/ 778134 h 858155"/>
                <a:gd name="connsiteX12" fmla="*/ 154893 w 528287"/>
                <a:gd name="connsiteY12" fmla="*/ 754300 h 858155"/>
                <a:gd name="connsiteX13" fmla="*/ 182285 w 528287"/>
                <a:gd name="connsiteY13" fmla="*/ 731401 h 858155"/>
                <a:gd name="connsiteX14" fmla="*/ 174924 w 528287"/>
                <a:gd name="connsiteY14" fmla="*/ 655422 h 858155"/>
                <a:gd name="connsiteX15" fmla="*/ 354947 w 528287"/>
                <a:gd name="connsiteY15" fmla="*/ 655422 h 858155"/>
                <a:gd name="connsiteX16" fmla="*/ 379581 w 528287"/>
                <a:gd name="connsiteY16" fmla="*/ 677976 h 858155"/>
                <a:gd name="connsiteX17" fmla="*/ 355421 w 528287"/>
                <a:gd name="connsiteY17" fmla="*/ 701000 h 858155"/>
                <a:gd name="connsiteX18" fmla="*/ 264935 w 528287"/>
                <a:gd name="connsiteY18" fmla="*/ 701000 h 858155"/>
                <a:gd name="connsiteX19" fmla="*/ 175397 w 528287"/>
                <a:gd name="connsiteY19" fmla="*/ 701000 h 858155"/>
                <a:gd name="connsiteX20" fmla="*/ 149815 w 528287"/>
                <a:gd name="connsiteY20" fmla="*/ 678446 h 858155"/>
                <a:gd name="connsiteX21" fmla="*/ 174924 w 528287"/>
                <a:gd name="connsiteY21" fmla="*/ 655422 h 858155"/>
                <a:gd name="connsiteX22" fmla="*/ 266900 w 528287"/>
                <a:gd name="connsiteY22" fmla="*/ 6 h 858155"/>
                <a:gd name="connsiteX23" fmla="*/ 401421 w 528287"/>
                <a:gd name="connsiteY23" fmla="*/ 34573 h 858155"/>
                <a:gd name="connsiteX24" fmla="*/ 528029 w 528287"/>
                <a:gd name="connsiteY24" fmla="*/ 242329 h 858155"/>
                <a:gd name="connsiteX25" fmla="*/ 479842 w 528287"/>
                <a:gd name="connsiteY25" fmla="*/ 416637 h 858155"/>
                <a:gd name="connsiteX26" fmla="*/ 451025 w 528287"/>
                <a:gd name="connsiteY26" fmla="*/ 466574 h 858155"/>
                <a:gd name="connsiteX27" fmla="*/ 393390 w 528287"/>
                <a:gd name="connsiteY27" fmla="*/ 621095 h 858155"/>
                <a:gd name="connsiteX28" fmla="*/ 331503 w 528287"/>
                <a:gd name="connsiteY28" fmla="*/ 621095 h 858155"/>
                <a:gd name="connsiteX29" fmla="*/ 197809 w 528287"/>
                <a:gd name="connsiteY29" fmla="*/ 621566 h 858155"/>
                <a:gd name="connsiteX30" fmla="*/ 142064 w 528287"/>
                <a:gd name="connsiteY30" fmla="*/ 621566 h 858155"/>
                <a:gd name="connsiteX31" fmla="*/ 134977 w 528287"/>
                <a:gd name="connsiteY31" fmla="*/ 614028 h 858155"/>
                <a:gd name="connsiteX32" fmla="*/ 93405 w 528287"/>
                <a:gd name="connsiteY32" fmla="*/ 493426 h 858155"/>
                <a:gd name="connsiteX33" fmla="*/ 28684 w 528287"/>
                <a:gd name="connsiteY33" fmla="*/ 376122 h 858155"/>
                <a:gd name="connsiteX34" fmla="*/ 6008 w 528287"/>
                <a:gd name="connsiteY34" fmla="*/ 196632 h 858155"/>
                <a:gd name="connsiteX35" fmla="*/ 131671 w 528287"/>
                <a:gd name="connsiteY35" fmla="*/ 32218 h 858155"/>
                <a:gd name="connsiteX36" fmla="*/ 266900 w 528287"/>
                <a:gd name="connsiteY36" fmla="*/ 6 h 8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8287" h="858155">
                  <a:moveTo>
                    <a:pt x="180897" y="808532"/>
                  </a:moveTo>
                  <a:lnTo>
                    <a:pt x="351275" y="808532"/>
                  </a:lnTo>
                  <a:cubicBezTo>
                    <a:pt x="332869" y="824175"/>
                    <a:pt x="317294" y="838396"/>
                    <a:pt x="300775" y="851668"/>
                  </a:cubicBezTo>
                  <a:cubicBezTo>
                    <a:pt x="296056" y="855461"/>
                    <a:pt x="288504" y="857831"/>
                    <a:pt x="281897" y="857831"/>
                  </a:cubicBezTo>
                  <a:cubicBezTo>
                    <a:pt x="226206" y="857357"/>
                    <a:pt x="239892" y="864941"/>
                    <a:pt x="198832" y="827019"/>
                  </a:cubicBezTo>
                  <a:cubicBezTo>
                    <a:pt x="192696" y="821331"/>
                    <a:pt x="187505" y="815168"/>
                    <a:pt x="180897" y="808532"/>
                  </a:cubicBezTo>
                  <a:close/>
                  <a:moveTo>
                    <a:pt x="182285" y="731401"/>
                  </a:moveTo>
                  <a:lnTo>
                    <a:pt x="347585" y="731401"/>
                  </a:lnTo>
                  <a:cubicBezTo>
                    <a:pt x="365532" y="731401"/>
                    <a:pt x="375450" y="740280"/>
                    <a:pt x="375450" y="755235"/>
                  </a:cubicBezTo>
                  <a:cubicBezTo>
                    <a:pt x="374978" y="770189"/>
                    <a:pt x="365532" y="778134"/>
                    <a:pt x="347585" y="778134"/>
                  </a:cubicBezTo>
                  <a:cubicBezTo>
                    <a:pt x="320193" y="778601"/>
                    <a:pt x="292328" y="778601"/>
                    <a:pt x="264935" y="778601"/>
                  </a:cubicBezTo>
                  <a:lnTo>
                    <a:pt x="181813" y="778134"/>
                  </a:lnTo>
                  <a:cubicBezTo>
                    <a:pt x="165283" y="778134"/>
                    <a:pt x="154420" y="768787"/>
                    <a:pt x="154893" y="754300"/>
                  </a:cubicBezTo>
                  <a:cubicBezTo>
                    <a:pt x="155365" y="740280"/>
                    <a:pt x="165283" y="731401"/>
                    <a:pt x="182285" y="731401"/>
                  </a:cubicBezTo>
                  <a:close/>
                  <a:moveTo>
                    <a:pt x="174924" y="655422"/>
                  </a:moveTo>
                  <a:lnTo>
                    <a:pt x="354947" y="655422"/>
                  </a:lnTo>
                  <a:cubicBezTo>
                    <a:pt x="369633" y="655422"/>
                    <a:pt x="379581" y="664350"/>
                    <a:pt x="379581" y="677976"/>
                  </a:cubicBezTo>
                  <a:cubicBezTo>
                    <a:pt x="380055" y="691133"/>
                    <a:pt x="370107" y="701000"/>
                    <a:pt x="355421" y="701000"/>
                  </a:cubicBezTo>
                  <a:cubicBezTo>
                    <a:pt x="325575" y="701470"/>
                    <a:pt x="295255" y="701000"/>
                    <a:pt x="264935" y="701000"/>
                  </a:cubicBezTo>
                  <a:lnTo>
                    <a:pt x="175397" y="701000"/>
                  </a:lnTo>
                  <a:cubicBezTo>
                    <a:pt x="159764" y="701000"/>
                    <a:pt x="150289" y="692542"/>
                    <a:pt x="149815" y="678446"/>
                  </a:cubicBezTo>
                  <a:cubicBezTo>
                    <a:pt x="149815" y="664350"/>
                    <a:pt x="159290" y="655422"/>
                    <a:pt x="174924" y="655422"/>
                  </a:cubicBezTo>
                  <a:close/>
                  <a:moveTo>
                    <a:pt x="266900" y="6"/>
                  </a:moveTo>
                  <a:cubicBezTo>
                    <a:pt x="312016" y="300"/>
                    <a:pt x="357014" y="11725"/>
                    <a:pt x="401421" y="34573"/>
                  </a:cubicBezTo>
                  <a:cubicBezTo>
                    <a:pt x="484566" y="77914"/>
                    <a:pt x="523777" y="149993"/>
                    <a:pt x="528029" y="242329"/>
                  </a:cubicBezTo>
                  <a:cubicBezTo>
                    <a:pt x="530863" y="305928"/>
                    <a:pt x="510077" y="362460"/>
                    <a:pt x="479842" y="416637"/>
                  </a:cubicBezTo>
                  <a:cubicBezTo>
                    <a:pt x="470394" y="433125"/>
                    <a:pt x="460945" y="450085"/>
                    <a:pt x="451025" y="466574"/>
                  </a:cubicBezTo>
                  <a:cubicBezTo>
                    <a:pt x="422680" y="514626"/>
                    <a:pt x="393862" y="562207"/>
                    <a:pt x="393390" y="621095"/>
                  </a:cubicBezTo>
                  <a:lnTo>
                    <a:pt x="331503" y="621095"/>
                  </a:lnTo>
                  <a:lnTo>
                    <a:pt x="197809" y="621566"/>
                  </a:lnTo>
                  <a:cubicBezTo>
                    <a:pt x="177967" y="621566"/>
                    <a:pt x="160016" y="622037"/>
                    <a:pt x="142064" y="621566"/>
                  </a:cubicBezTo>
                  <a:cubicBezTo>
                    <a:pt x="139702" y="621095"/>
                    <a:pt x="135450" y="616855"/>
                    <a:pt x="134977" y="614028"/>
                  </a:cubicBezTo>
                  <a:cubicBezTo>
                    <a:pt x="133088" y="569745"/>
                    <a:pt x="114191" y="531114"/>
                    <a:pt x="93405" y="493426"/>
                  </a:cubicBezTo>
                  <a:cubicBezTo>
                    <a:pt x="71674" y="454325"/>
                    <a:pt x="48525" y="416166"/>
                    <a:pt x="28684" y="376122"/>
                  </a:cubicBezTo>
                  <a:cubicBezTo>
                    <a:pt x="811" y="319119"/>
                    <a:pt x="-6748" y="258818"/>
                    <a:pt x="6008" y="196632"/>
                  </a:cubicBezTo>
                  <a:cubicBezTo>
                    <a:pt x="21125" y="121256"/>
                    <a:pt x="63170" y="65666"/>
                    <a:pt x="131671" y="32218"/>
                  </a:cubicBezTo>
                  <a:cubicBezTo>
                    <a:pt x="176550" y="10547"/>
                    <a:pt x="221784" y="-288"/>
                    <a:pt x="266900" y="6"/>
                  </a:cubicBezTo>
                  <a:close/>
                </a:path>
              </a:pathLst>
            </a:custGeom>
            <a:noFill/>
            <a:ln w="12700">
              <a:solidFill>
                <a:srgbClr val="0478D4"/>
              </a:solidFill>
              <a:round/>
              <a:headEnd/>
              <a:tailEnd/>
            </a:ln>
          </p:spPr>
          <p:txBody>
            <a:bodyPr vert="horz" wrap="square" lIns="93211" tIns="46605" rIns="93211" bIns="46605" numCol="1" anchor="t" anchorCtr="0" compatLnSpc="1">
              <a:prstTxWarp prst="textNoShape">
                <a:avLst/>
              </a:prstTxWarp>
              <a:noAutofit/>
            </a:bodyPr>
            <a:lstStyle/>
            <a:p>
              <a:pPr defTabSz="932227">
                <a:defRPr/>
              </a:pPr>
              <a:endParaRPr lang="en-US" sz="3999">
                <a:solidFill>
                  <a:srgbClr val="505050"/>
                </a:solidFill>
                <a:latin typeface="Segoe UI" panose="020B0502040204020203" pitchFamily="34" charset="0"/>
                <a:cs typeface="Segoe UI" panose="020B0502040204020203" pitchFamily="34" charset="0"/>
              </a:endParaRPr>
            </a:p>
          </p:txBody>
        </p:sp>
      </p:grpSp>
      <p:grpSp>
        <p:nvGrpSpPr>
          <p:cNvPr id="171" name="Group 170">
            <a:extLst>
              <a:ext uri="{FF2B5EF4-FFF2-40B4-BE49-F238E27FC236}">
                <a16:creationId xmlns:a16="http://schemas.microsoft.com/office/drawing/2014/main" id="{CB5545D4-D525-4AB9-8681-1769CCAE67C9}"/>
              </a:ext>
            </a:extLst>
          </p:cNvPr>
          <p:cNvGrpSpPr/>
          <p:nvPr/>
        </p:nvGrpSpPr>
        <p:grpSpPr>
          <a:xfrm>
            <a:off x="9778597" y="6029431"/>
            <a:ext cx="429769" cy="429769"/>
            <a:chOff x="9273302" y="2046197"/>
            <a:chExt cx="1426282" cy="1426282"/>
          </a:xfrm>
        </p:grpSpPr>
        <p:sp>
          <p:nvSpPr>
            <p:cNvPr id="172" name="Oval 171">
              <a:extLst>
                <a:ext uri="{FF2B5EF4-FFF2-40B4-BE49-F238E27FC236}">
                  <a16:creationId xmlns:a16="http://schemas.microsoft.com/office/drawing/2014/main" id="{53E0B294-4DA9-475D-8B5B-323958B18770}"/>
                </a:ext>
              </a:extLst>
            </p:cNvPr>
            <p:cNvSpPr>
              <a:spLocks noChangeAspect="1"/>
            </p:cNvSpPr>
            <p:nvPr/>
          </p:nvSpPr>
          <p:spPr bwMode="auto">
            <a:xfrm>
              <a:off x="9273302" y="2046197"/>
              <a:ext cx="1426282" cy="1426282"/>
            </a:xfrm>
            <a:prstGeom prst="ellipse">
              <a:avLst/>
            </a:prstGeom>
            <a:noFill/>
            <a:ln w="22225" cap="flat" cmpd="sng" algn="ctr">
              <a:solidFill>
                <a:srgbClr val="0478D4"/>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69193" fontAlgn="base">
                <a:spcBef>
                  <a:spcPct val="0"/>
                </a:spcBef>
                <a:spcAft>
                  <a:spcPct val="0"/>
                </a:spcAft>
                <a:defRPr/>
              </a:pPr>
              <a:endParaRPr lang="en-US" sz="2399" kern="0">
                <a:solidFill>
                  <a:srgbClr val="505050"/>
                </a:solidFill>
                <a:latin typeface="Segoe UI" panose="020B0502040204020203" pitchFamily="34" charset="0"/>
                <a:cs typeface="Segoe UI" panose="020B0502040204020203" pitchFamily="34" charset="0"/>
              </a:endParaRPr>
            </a:p>
          </p:txBody>
        </p:sp>
        <p:sp>
          <p:nvSpPr>
            <p:cNvPr id="173" name="Freeform: Shape 172">
              <a:extLst>
                <a:ext uri="{FF2B5EF4-FFF2-40B4-BE49-F238E27FC236}">
                  <a16:creationId xmlns:a16="http://schemas.microsoft.com/office/drawing/2014/main" id="{6372C9D9-1D8D-4E8A-90FD-D8A5E60C305F}"/>
                </a:ext>
              </a:extLst>
            </p:cNvPr>
            <p:cNvSpPr>
              <a:spLocks noChangeAspect="1"/>
            </p:cNvSpPr>
            <p:nvPr/>
          </p:nvSpPr>
          <p:spPr bwMode="black">
            <a:xfrm>
              <a:off x="9745867" y="2316705"/>
              <a:ext cx="527667" cy="885265"/>
            </a:xfrm>
            <a:custGeom>
              <a:avLst/>
              <a:gdLst>
                <a:gd name="connsiteX0" fmla="*/ 285484 w 1193354"/>
                <a:gd name="connsiteY0" fmla="*/ 451468 h 2002084"/>
                <a:gd name="connsiteX1" fmla="*/ 284883 w 1193354"/>
                <a:gd name="connsiteY1" fmla="*/ 491345 h 2002084"/>
                <a:gd name="connsiteX2" fmla="*/ 284785 w 1193354"/>
                <a:gd name="connsiteY2" fmla="*/ 491279 h 2002084"/>
                <a:gd name="connsiteX3" fmla="*/ 284979 w 1193354"/>
                <a:gd name="connsiteY3" fmla="*/ 475228 h 2002084"/>
                <a:gd name="connsiteX4" fmla="*/ 286242 w 1193354"/>
                <a:gd name="connsiteY4" fmla="*/ 415853 h 2002084"/>
                <a:gd name="connsiteX5" fmla="*/ 286102 w 1193354"/>
                <a:gd name="connsiteY5" fmla="*/ 422418 h 2002084"/>
                <a:gd name="connsiteX6" fmla="*/ 285843 w 1193354"/>
                <a:gd name="connsiteY6" fmla="*/ 430162 h 2002084"/>
                <a:gd name="connsiteX7" fmla="*/ 285612 w 1193354"/>
                <a:gd name="connsiteY7" fmla="*/ 445461 h 2002084"/>
                <a:gd name="connsiteX8" fmla="*/ 285484 w 1193354"/>
                <a:gd name="connsiteY8" fmla="*/ 451468 h 2002084"/>
                <a:gd name="connsiteX9" fmla="*/ 285841 w 1193354"/>
                <a:gd name="connsiteY9" fmla="*/ 427810 h 2002084"/>
                <a:gd name="connsiteX10" fmla="*/ 286701 w 1193354"/>
                <a:gd name="connsiteY10" fmla="*/ 402165 h 2002084"/>
                <a:gd name="connsiteX11" fmla="*/ 286242 w 1193354"/>
                <a:gd name="connsiteY11" fmla="*/ 415853 h 2002084"/>
                <a:gd name="connsiteX12" fmla="*/ 286436 w 1193354"/>
                <a:gd name="connsiteY12" fmla="*/ 406761 h 2002084"/>
                <a:gd name="connsiteX13" fmla="*/ 496328 w 1193354"/>
                <a:gd name="connsiteY13" fmla="*/ 360361 h 2002084"/>
                <a:gd name="connsiteX14" fmla="*/ 496354 w 1193354"/>
                <a:gd name="connsiteY14" fmla="*/ 360534 h 2002084"/>
                <a:gd name="connsiteX15" fmla="*/ 494883 w 1193354"/>
                <a:gd name="connsiteY15" fmla="*/ 463364 h 2002084"/>
                <a:gd name="connsiteX16" fmla="*/ 494300 w 1193354"/>
                <a:gd name="connsiteY16" fmla="*/ 506394 h 2002084"/>
                <a:gd name="connsiteX17" fmla="*/ 494267 w 1193354"/>
                <a:gd name="connsiteY17" fmla="*/ 506416 h 2002084"/>
                <a:gd name="connsiteX18" fmla="*/ 494882 w 1193354"/>
                <a:gd name="connsiteY18" fmla="*/ 461012 h 2002084"/>
                <a:gd name="connsiteX19" fmla="*/ 495899 w 1193354"/>
                <a:gd name="connsiteY19" fmla="*/ 397961 h 2002084"/>
                <a:gd name="connsiteX20" fmla="*/ 289252 w 1193354"/>
                <a:gd name="connsiteY20" fmla="*/ 358061 h 2002084"/>
                <a:gd name="connsiteX21" fmla="*/ 289249 w 1193354"/>
                <a:gd name="connsiteY21" fmla="*/ 358087 h 2002084"/>
                <a:gd name="connsiteX22" fmla="*/ 288429 w 1193354"/>
                <a:gd name="connsiteY22" fmla="*/ 372279 h 2002084"/>
                <a:gd name="connsiteX23" fmla="*/ 287181 w 1193354"/>
                <a:gd name="connsiteY23" fmla="*/ 390263 h 2002084"/>
                <a:gd name="connsiteX24" fmla="*/ 286893 w 1193354"/>
                <a:gd name="connsiteY24" fmla="*/ 398838 h 2002084"/>
                <a:gd name="connsiteX25" fmla="*/ 286701 w 1193354"/>
                <a:gd name="connsiteY25" fmla="*/ 402165 h 2002084"/>
                <a:gd name="connsiteX26" fmla="*/ 287179 w 1193354"/>
                <a:gd name="connsiteY26" fmla="*/ 387912 h 2002084"/>
                <a:gd name="connsiteX27" fmla="*/ 289248 w 1193354"/>
                <a:gd name="connsiteY27" fmla="*/ 358087 h 2002084"/>
                <a:gd name="connsiteX28" fmla="*/ 296920 w 1193354"/>
                <a:gd name="connsiteY28" fmla="*/ 310739 h 2002084"/>
                <a:gd name="connsiteX29" fmla="*/ 289252 w 1193354"/>
                <a:gd name="connsiteY29" fmla="*/ 358061 h 2002084"/>
                <a:gd name="connsiteX30" fmla="*/ 294307 w 1193354"/>
                <a:gd name="connsiteY30" fmla="*/ 317179 h 2002084"/>
                <a:gd name="connsiteX31" fmla="*/ 301470 w 1193354"/>
                <a:gd name="connsiteY31" fmla="*/ 299529 h 2002084"/>
                <a:gd name="connsiteX32" fmla="*/ 298558 w 1193354"/>
                <a:gd name="connsiteY32" fmla="*/ 306704 h 2002084"/>
                <a:gd name="connsiteX33" fmla="*/ 297737 w 1193354"/>
                <a:gd name="connsiteY33" fmla="*/ 308062 h 2002084"/>
                <a:gd name="connsiteX34" fmla="*/ 297558 w 1193354"/>
                <a:gd name="connsiteY34" fmla="*/ 309167 h 2002084"/>
                <a:gd name="connsiteX35" fmla="*/ 296920 w 1193354"/>
                <a:gd name="connsiteY35" fmla="*/ 310739 h 2002084"/>
                <a:gd name="connsiteX36" fmla="*/ 297735 w 1193354"/>
                <a:gd name="connsiteY36" fmla="*/ 305710 h 2002084"/>
                <a:gd name="connsiteX37" fmla="*/ 483118 w 1193354"/>
                <a:gd name="connsiteY37" fmla="*/ 298753 h 2002084"/>
                <a:gd name="connsiteX38" fmla="*/ 489189 w 1193354"/>
                <a:gd name="connsiteY38" fmla="*/ 310293 h 2002084"/>
                <a:gd name="connsiteX39" fmla="*/ 496353 w 1193354"/>
                <a:gd name="connsiteY39" fmla="*/ 358182 h 2002084"/>
                <a:gd name="connsiteX40" fmla="*/ 496328 w 1193354"/>
                <a:gd name="connsiteY40" fmla="*/ 360361 h 2002084"/>
                <a:gd name="connsiteX41" fmla="*/ 496327 w 1193354"/>
                <a:gd name="connsiteY41" fmla="*/ 360355 h 2002084"/>
                <a:gd name="connsiteX42" fmla="*/ 496352 w 1193354"/>
                <a:gd name="connsiteY42" fmla="*/ 358182 h 2002084"/>
                <a:gd name="connsiteX43" fmla="*/ 495286 w 1193354"/>
                <a:gd name="connsiteY43" fmla="*/ 353397 h 2002084"/>
                <a:gd name="connsiteX44" fmla="*/ 489190 w 1193354"/>
                <a:gd name="connsiteY44" fmla="*/ 312645 h 2002084"/>
                <a:gd name="connsiteX45" fmla="*/ 484026 w 1193354"/>
                <a:gd name="connsiteY45" fmla="*/ 302828 h 2002084"/>
                <a:gd name="connsiteX46" fmla="*/ 312270 w 1193354"/>
                <a:gd name="connsiteY46" fmla="*/ 281652 h 2002084"/>
                <a:gd name="connsiteX47" fmla="*/ 301470 w 1193354"/>
                <a:gd name="connsiteY47" fmla="*/ 299529 h 2002084"/>
                <a:gd name="connsiteX48" fmla="*/ 307000 w 1193354"/>
                <a:gd name="connsiteY48" fmla="*/ 285901 h 2002084"/>
                <a:gd name="connsiteX49" fmla="*/ 473685 w 1193354"/>
                <a:gd name="connsiteY49" fmla="*/ 280824 h 2002084"/>
                <a:gd name="connsiteX50" fmla="*/ 481372 w 1193354"/>
                <a:gd name="connsiteY50" fmla="*/ 290914 h 2002084"/>
                <a:gd name="connsiteX51" fmla="*/ 483118 w 1193354"/>
                <a:gd name="connsiteY51" fmla="*/ 298753 h 2002084"/>
                <a:gd name="connsiteX52" fmla="*/ 467383 w 1193354"/>
                <a:gd name="connsiteY52" fmla="*/ 272552 h 2002084"/>
                <a:gd name="connsiteX53" fmla="*/ 470477 w 1193354"/>
                <a:gd name="connsiteY53" fmla="*/ 274726 h 2002084"/>
                <a:gd name="connsiteX54" fmla="*/ 473685 w 1193354"/>
                <a:gd name="connsiteY54" fmla="*/ 280824 h 2002084"/>
                <a:gd name="connsiteX55" fmla="*/ 438680 w 1193354"/>
                <a:gd name="connsiteY55" fmla="*/ 252385 h 2002084"/>
                <a:gd name="connsiteX56" fmla="*/ 463812 w 1193354"/>
                <a:gd name="connsiteY56" fmla="*/ 267865 h 2002084"/>
                <a:gd name="connsiteX57" fmla="*/ 467383 w 1193354"/>
                <a:gd name="connsiteY57" fmla="*/ 272552 h 2002084"/>
                <a:gd name="connsiteX58" fmla="*/ 392214 w 1193354"/>
                <a:gd name="connsiteY58" fmla="*/ 246486 h 2002084"/>
                <a:gd name="connsiteX59" fmla="*/ 470478 w 1193354"/>
                <a:gd name="connsiteY59" fmla="*/ 277078 h 2002084"/>
                <a:gd name="connsiteX60" fmla="*/ 484026 w 1193354"/>
                <a:gd name="connsiteY60" fmla="*/ 302828 h 2002084"/>
                <a:gd name="connsiteX61" fmla="*/ 495286 w 1193354"/>
                <a:gd name="connsiteY61" fmla="*/ 353397 h 2002084"/>
                <a:gd name="connsiteX62" fmla="*/ 496327 w 1193354"/>
                <a:gd name="connsiteY62" fmla="*/ 360355 h 2002084"/>
                <a:gd name="connsiteX63" fmla="*/ 495898 w 1193354"/>
                <a:gd name="connsiteY63" fmla="*/ 397961 h 2002084"/>
                <a:gd name="connsiteX64" fmla="*/ 494881 w 1193354"/>
                <a:gd name="connsiteY64" fmla="*/ 461012 h 2002084"/>
                <a:gd name="connsiteX65" fmla="*/ 494266 w 1193354"/>
                <a:gd name="connsiteY65" fmla="*/ 506417 h 2002084"/>
                <a:gd name="connsiteX66" fmla="*/ 494267 w 1193354"/>
                <a:gd name="connsiteY66" fmla="*/ 506416 h 2002084"/>
                <a:gd name="connsiteX67" fmla="*/ 493818 w 1193354"/>
                <a:gd name="connsiteY67" fmla="*/ 539623 h 2002084"/>
                <a:gd name="connsiteX68" fmla="*/ 493224 w 1193354"/>
                <a:gd name="connsiteY68" fmla="*/ 626081 h 2002084"/>
                <a:gd name="connsiteX69" fmla="*/ 493231 w 1193354"/>
                <a:gd name="connsiteY69" fmla="*/ 627553 h 2002084"/>
                <a:gd name="connsiteX70" fmla="*/ 493225 w 1193354"/>
                <a:gd name="connsiteY70" fmla="*/ 628433 h 2002084"/>
                <a:gd name="connsiteX71" fmla="*/ 505879 w 1193354"/>
                <a:gd name="connsiteY71" fmla="*/ 898482 h 2002084"/>
                <a:gd name="connsiteX72" fmla="*/ 622620 w 1193354"/>
                <a:gd name="connsiteY72" fmla="*/ 786882 h 2002084"/>
                <a:gd name="connsiteX73" fmla="*/ 739361 w 1193354"/>
                <a:gd name="connsiteY73" fmla="*/ 898482 h 2002084"/>
                <a:gd name="connsiteX74" fmla="*/ 739361 w 1193354"/>
                <a:gd name="connsiteY74" fmla="*/ 954282 h 2002084"/>
                <a:gd name="connsiteX75" fmla="*/ 849616 w 1193354"/>
                <a:gd name="connsiteY75" fmla="*/ 842682 h 2002084"/>
                <a:gd name="connsiteX76" fmla="*/ 966358 w 1193354"/>
                <a:gd name="connsiteY76" fmla="*/ 954282 h 2002084"/>
                <a:gd name="connsiteX77" fmla="*/ 966358 w 1193354"/>
                <a:gd name="connsiteY77" fmla="*/ 1010082 h 2002084"/>
                <a:gd name="connsiteX78" fmla="*/ 1083099 w 1193354"/>
                <a:gd name="connsiteY78" fmla="*/ 898482 h 2002084"/>
                <a:gd name="connsiteX79" fmla="*/ 1193354 w 1193354"/>
                <a:gd name="connsiteY79" fmla="*/ 1010082 h 2002084"/>
                <a:gd name="connsiteX80" fmla="*/ 1193354 w 1193354"/>
                <a:gd name="connsiteY80" fmla="*/ 1245682 h 2002084"/>
                <a:gd name="connsiteX81" fmla="*/ 1193354 w 1193354"/>
                <a:gd name="connsiteY81" fmla="*/ 1431683 h 2002084"/>
                <a:gd name="connsiteX82" fmla="*/ 1193354 w 1193354"/>
                <a:gd name="connsiteY82" fmla="*/ 1493683 h 2002084"/>
                <a:gd name="connsiteX83" fmla="*/ 596677 w 1193354"/>
                <a:gd name="connsiteY83" fmla="*/ 2002084 h 2002084"/>
                <a:gd name="connsiteX84" fmla="*/ 0 w 1193354"/>
                <a:gd name="connsiteY84" fmla="*/ 1431683 h 2002084"/>
                <a:gd name="connsiteX85" fmla="*/ 0 w 1193354"/>
                <a:gd name="connsiteY85" fmla="*/ 1109282 h 2002084"/>
                <a:gd name="connsiteX86" fmla="*/ 0 w 1193354"/>
                <a:gd name="connsiteY86" fmla="*/ 997682 h 2002084"/>
                <a:gd name="connsiteX87" fmla="*/ 116742 w 1193354"/>
                <a:gd name="connsiteY87" fmla="*/ 997682 h 2002084"/>
                <a:gd name="connsiteX88" fmla="*/ 226997 w 1193354"/>
                <a:gd name="connsiteY88" fmla="*/ 1109282 h 2002084"/>
                <a:gd name="connsiteX89" fmla="*/ 226997 w 1193354"/>
                <a:gd name="connsiteY89" fmla="*/ 1375883 h 2002084"/>
                <a:gd name="connsiteX90" fmla="*/ 278882 w 1193354"/>
                <a:gd name="connsiteY90" fmla="*/ 1320083 h 2002084"/>
                <a:gd name="connsiteX91" fmla="*/ 278882 w 1193354"/>
                <a:gd name="connsiteY91" fmla="*/ 1010082 h 2002084"/>
                <a:gd name="connsiteX92" fmla="*/ 278882 w 1193354"/>
                <a:gd name="connsiteY92" fmla="*/ 738056 h 2002084"/>
                <a:gd name="connsiteX93" fmla="*/ 282697 w 1193354"/>
                <a:gd name="connsiteY93" fmla="*/ 639405 h 2002084"/>
                <a:gd name="connsiteX94" fmla="*/ 283227 w 1193354"/>
                <a:gd name="connsiteY94" fmla="*/ 604037 h 2002084"/>
                <a:gd name="connsiteX95" fmla="*/ 284019 w 1193354"/>
                <a:gd name="connsiteY95" fmla="*/ 554865 h 2002084"/>
                <a:gd name="connsiteX96" fmla="*/ 284242 w 1193354"/>
                <a:gd name="connsiteY96" fmla="*/ 536372 h 2002084"/>
                <a:gd name="connsiteX97" fmla="*/ 284338 w 1193354"/>
                <a:gd name="connsiteY97" fmla="*/ 529962 h 2002084"/>
                <a:gd name="connsiteX98" fmla="*/ 285612 w 1193354"/>
                <a:gd name="connsiteY98" fmla="*/ 445461 h 2002084"/>
                <a:gd name="connsiteX99" fmla="*/ 286102 w 1193354"/>
                <a:gd name="connsiteY99" fmla="*/ 422418 h 2002084"/>
                <a:gd name="connsiteX100" fmla="*/ 286893 w 1193354"/>
                <a:gd name="connsiteY100" fmla="*/ 398838 h 2002084"/>
                <a:gd name="connsiteX101" fmla="*/ 288429 w 1193354"/>
                <a:gd name="connsiteY101" fmla="*/ 372279 h 2002084"/>
                <a:gd name="connsiteX102" fmla="*/ 289250 w 1193354"/>
                <a:gd name="connsiteY102" fmla="*/ 360439 h 2002084"/>
                <a:gd name="connsiteX103" fmla="*/ 297558 w 1193354"/>
                <a:gd name="connsiteY103" fmla="*/ 309167 h 2002084"/>
                <a:gd name="connsiteX104" fmla="*/ 298558 w 1193354"/>
                <a:gd name="connsiteY104" fmla="*/ 306704 h 2002084"/>
                <a:gd name="connsiteX105" fmla="*/ 315044 w 1193354"/>
                <a:gd name="connsiteY105" fmla="*/ 279415 h 2002084"/>
                <a:gd name="connsiteX106" fmla="*/ 338643 w 1193354"/>
                <a:gd name="connsiteY106" fmla="*/ 260387 h 2002084"/>
                <a:gd name="connsiteX107" fmla="*/ 351480 w 1193354"/>
                <a:gd name="connsiteY107" fmla="*/ 252389 h 2002084"/>
                <a:gd name="connsiteX108" fmla="*/ 392214 w 1193354"/>
                <a:gd name="connsiteY108" fmla="*/ 246486 h 2002084"/>
                <a:gd name="connsiteX109" fmla="*/ 392212 w 1193354"/>
                <a:gd name="connsiteY109" fmla="*/ 244134 h 2002084"/>
                <a:gd name="connsiteX110" fmla="*/ 351479 w 1193354"/>
                <a:gd name="connsiteY110" fmla="*/ 250037 h 2002084"/>
                <a:gd name="connsiteX111" fmla="*/ 338643 w 1193354"/>
                <a:gd name="connsiteY111" fmla="*/ 260387 h 2002084"/>
                <a:gd name="connsiteX112" fmla="*/ 319234 w 1193354"/>
                <a:gd name="connsiteY112" fmla="*/ 272480 h 2002084"/>
                <a:gd name="connsiteX113" fmla="*/ 315044 w 1193354"/>
                <a:gd name="connsiteY113" fmla="*/ 279415 h 2002084"/>
                <a:gd name="connsiteX114" fmla="*/ 312270 w 1193354"/>
                <a:gd name="connsiteY114" fmla="*/ 281652 h 2002084"/>
                <a:gd name="connsiteX115" fmla="*/ 319232 w 1193354"/>
                <a:gd name="connsiteY115" fmla="*/ 270128 h 2002084"/>
                <a:gd name="connsiteX116" fmla="*/ 392212 w 1193354"/>
                <a:gd name="connsiteY116" fmla="*/ 244134 h 2002084"/>
                <a:gd name="connsiteX117" fmla="*/ 392212 w 1193354"/>
                <a:gd name="connsiteY117" fmla="*/ 244134 h 2002084"/>
                <a:gd name="connsiteX118" fmla="*/ 392213 w 1193354"/>
                <a:gd name="connsiteY118" fmla="*/ 244134 h 2002084"/>
                <a:gd name="connsiteX119" fmla="*/ 438667 w 1193354"/>
                <a:gd name="connsiteY119" fmla="*/ 252376 h 2002084"/>
                <a:gd name="connsiteX120" fmla="*/ 438680 w 1193354"/>
                <a:gd name="connsiteY120" fmla="*/ 252385 h 2002084"/>
                <a:gd name="connsiteX121" fmla="*/ 438666 w 1193354"/>
                <a:gd name="connsiteY121" fmla="*/ 252376 h 2002084"/>
                <a:gd name="connsiteX122" fmla="*/ 400753 w 1193354"/>
                <a:gd name="connsiteY122" fmla="*/ 0 h 2002084"/>
                <a:gd name="connsiteX123" fmla="*/ 730683 w 1193354"/>
                <a:gd name="connsiteY123" fmla="*/ 329930 h 2002084"/>
                <a:gd name="connsiteX124" fmla="*/ 529177 w 1193354"/>
                <a:gd name="connsiteY124" fmla="*/ 633933 h 2002084"/>
                <a:gd name="connsiteX125" fmla="*/ 493310 w 1193354"/>
                <a:gd name="connsiteY125" fmla="*/ 645066 h 2002084"/>
                <a:gd name="connsiteX126" fmla="*/ 493231 w 1193354"/>
                <a:gd name="connsiteY126" fmla="*/ 627553 h 2002084"/>
                <a:gd name="connsiteX127" fmla="*/ 493819 w 1193354"/>
                <a:gd name="connsiteY127" fmla="*/ 541975 h 2002084"/>
                <a:gd name="connsiteX128" fmla="*/ 494300 w 1193354"/>
                <a:gd name="connsiteY128" fmla="*/ 506394 h 2002084"/>
                <a:gd name="connsiteX129" fmla="*/ 543825 w 1193354"/>
                <a:gd name="connsiteY129" fmla="*/ 473003 h 2002084"/>
                <a:gd name="connsiteX130" fmla="*/ 603088 w 1193354"/>
                <a:gd name="connsiteY130" fmla="*/ 329930 h 2002084"/>
                <a:gd name="connsiteX131" fmla="*/ 400752 w 1193354"/>
                <a:gd name="connsiteY131" fmla="*/ 127594 h 2002084"/>
                <a:gd name="connsiteX132" fmla="*/ 198416 w 1193354"/>
                <a:gd name="connsiteY132" fmla="*/ 329930 h 2002084"/>
                <a:gd name="connsiteX133" fmla="*/ 257679 w 1193354"/>
                <a:gd name="connsiteY133" fmla="*/ 473003 h 2002084"/>
                <a:gd name="connsiteX134" fmla="*/ 284785 w 1193354"/>
                <a:gd name="connsiteY134" fmla="*/ 491279 h 2002084"/>
                <a:gd name="connsiteX135" fmla="*/ 284242 w 1193354"/>
                <a:gd name="connsiteY135" fmla="*/ 536372 h 2002084"/>
                <a:gd name="connsiteX136" fmla="*/ 283227 w 1193354"/>
                <a:gd name="connsiteY136" fmla="*/ 604037 h 2002084"/>
                <a:gd name="connsiteX137" fmla="*/ 282696 w 1193354"/>
                <a:gd name="connsiteY137" fmla="*/ 637053 h 2002084"/>
                <a:gd name="connsiteX138" fmla="*/ 282693 w 1193354"/>
                <a:gd name="connsiteY138" fmla="*/ 637150 h 2002084"/>
                <a:gd name="connsiteX139" fmla="*/ 272330 w 1193354"/>
                <a:gd name="connsiteY139" fmla="*/ 633933 h 2002084"/>
                <a:gd name="connsiteX140" fmla="*/ 70823 w 1193354"/>
                <a:gd name="connsiteY140" fmla="*/ 329930 h 2002084"/>
                <a:gd name="connsiteX141" fmla="*/ 400753 w 1193354"/>
                <a:gd name="connsiteY141" fmla="*/ 0 h 200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193354" h="2002084">
                  <a:moveTo>
                    <a:pt x="285484" y="451468"/>
                  </a:moveTo>
                  <a:lnTo>
                    <a:pt x="284883" y="491345"/>
                  </a:lnTo>
                  <a:lnTo>
                    <a:pt x="284785" y="491279"/>
                  </a:lnTo>
                  <a:lnTo>
                    <a:pt x="284979" y="475228"/>
                  </a:lnTo>
                  <a:close/>
                  <a:moveTo>
                    <a:pt x="286242" y="415853"/>
                  </a:moveTo>
                  <a:lnTo>
                    <a:pt x="286102" y="422418"/>
                  </a:lnTo>
                  <a:lnTo>
                    <a:pt x="285843" y="430162"/>
                  </a:lnTo>
                  <a:lnTo>
                    <a:pt x="285612" y="445461"/>
                  </a:lnTo>
                  <a:lnTo>
                    <a:pt x="285484" y="451468"/>
                  </a:lnTo>
                  <a:lnTo>
                    <a:pt x="285841" y="427810"/>
                  </a:lnTo>
                  <a:close/>
                  <a:moveTo>
                    <a:pt x="286701" y="402165"/>
                  </a:moveTo>
                  <a:lnTo>
                    <a:pt x="286242" y="415853"/>
                  </a:lnTo>
                  <a:lnTo>
                    <a:pt x="286436" y="406761"/>
                  </a:lnTo>
                  <a:close/>
                  <a:moveTo>
                    <a:pt x="496328" y="360361"/>
                  </a:moveTo>
                  <a:lnTo>
                    <a:pt x="496354" y="360534"/>
                  </a:lnTo>
                  <a:cubicBezTo>
                    <a:pt x="496354" y="377582"/>
                    <a:pt x="495634" y="415286"/>
                    <a:pt x="494883" y="463364"/>
                  </a:cubicBezTo>
                  <a:lnTo>
                    <a:pt x="494300" y="506394"/>
                  </a:lnTo>
                  <a:lnTo>
                    <a:pt x="494267" y="506416"/>
                  </a:lnTo>
                  <a:lnTo>
                    <a:pt x="494882" y="461012"/>
                  </a:lnTo>
                  <a:cubicBezTo>
                    <a:pt x="495258" y="436974"/>
                    <a:pt x="495625" y="415528"/>
                    <a:pt x="495899" y="397961"/>
                  </a:cubicBezTo>
                  <a:close/>
                  <a:moveTo>
                    <a:pt x="289252" y="358061"/>
                  </a:moveTo>
                  <a:lnTo>
                    <a:pt x="289249" y="358087"/>
                  </a:lnTo>
                  <a:lnTo>
                    <a:pt x="288429" y="372279"/>
                  </a:lnTo>
                  <a:lnTo>
                    <a:pt x="287181" y="390263"/>
                  </a:lnTo>
                  <a:lnTo>
                    <a:pt x="286893" y="398838"/>
                  </a:lnTo>
                  <a:lnTo>
                    <a:pt x="286701" y="402165"/>
                  </a:lnTo>
                  <a:lnTo>
                    <a:pt x="287179" y="387912"/>
                  </a:lnTo>
                  <a:cubicBezTo>
                    <a:pt x="287733" y="376149"/>
                    <a:pt x="288409" y="366066"/>
                    <a:pt x="289248" y="358087"/>
                  </a:cubicBezTo>
                  <a:close/>
                  <a:moveTo>
                    <a:pt x="296920" y="310739"/>
                  </a:moveTo>
                  <a:lnTo>
                    <a:pt x="289252" y="358061"/>
                  </a:lnTo>
                  <a:lnTo>
                    <a:pt x="294307" y="317179"/>
                  </a:lnTo>
                  <a:close/>
                  <a:moveTo>
                    <a:pt x="301470" y="299529"/>
                  </a:moveTo>
                  <a:lnTo>
                    <a:pt x="298558" y="306704"/>
                  </a:lnTo>
                  <a:lnTo>
                    <a:pt x="297737" y="308062"/>
                  </a:lnTo>
                  <a:lnTo>
                    <a:pt x="297558" y="309167"/>
                  </a:lnTo>
                  <a:lnTo>
                    <a:pt x="296920" y="310739"/>
                  </a:lnTo>
                  <a:lnTo>
                    <a:pt x="297735" y="305710"/>
                  </a:lnTo>
                  <a:close/>
                  <a:moveTo>
                    <a:pt x="483118" y="298753"/>
                  </a:moveTo>
                  <a:lnTo>
                    <a:pt x="489189" y="310293"/>
                  </a:lnTo>
                  <a:cubicBezTo>
                    <a:pt x="493416" y="324252"/>
                    <a:pt x="495718" y="340264"/>
                    <a:pt x="496353" y="358182"/>
                  </a:cubicBezTo>
                  <a:lnTo>
                    <a:pt x="496328" y="360361"/>
                  </a:lnTo>
                  <a:lnTo>
                    <a:pt x="496327" y="360355"/>
                  </a:lnTo>
                  <a:lnTo>
                    <a:pt x="496352" y="358182"/>
                  </a:lnTo>
                  <a:lnTo>
                    <a:pt x="495286" y="353397"/>
                  </a:lnTo>
                  <a:lnTo>
                    <a:pt x="489190" y="312645"/>
                  </a:lnTo>
                  <a:lnTo>
                    <a:pt x="484026" y="302828"/>
                  </a:lnTo>
                  <a:close/>
                  <a:moveTo>
                    <a:pt x="312270" y="281652"/>
                  </a:moveTo>
                  <a:lnTo>
                    <a:pt x="301470" y="299529"/>
                  </a:lnTo>
                  <a:lnTo>
                    <a:pt x="307000" y="285901"/>
                  </a:lnTo>
                  <a:close/>
                  <a:moveTo>
                    <a:pt x="473685" y="280824"/>
                  </a:moveTo>
                  <a:lnTo>
                    <a:pt x="481372" y="290914"/>
                  </a:lnTo>
                  <a:lnTo>
                    <a:pt x="483118" y="298753"/>
                  </a:lnTo>
                  <a:close/>
                  <a:moveTo>
                    <a:pt x="467383" y="272552"/>
                  </a:moveTo>
                  <a:lnTo>
                    <a:pt x="470477" y="274726"/>
                  </a:lnTo>
                  <a:lnTo>
                    <a:pt x="473685" y="280824"/>
                  </a:lnTo>
                  <a:close/>
                  <a:moveTo>
                    <a:pt x="438680" y="252385"/>
                  </a:moveTo>
                  <a:lnTo>
                    <a:pt x="463812" y="267865"/>
                  </a:lnTo>
                  <a:lnTo>
                    <a:pt x="467383" y="272552"/>
                  </a:lnTo>
                  <a:close/>
                  <a:moveTo>
                    <a:pt x="392214" y="246486"/>
                  </a:moveTo>
                  <a:cubicBezTo>
                    <a:pt x="428409" y="247079"/>
                    <a:pt x="453809" y="257674"/>
                    <a:pt x="470478" y="277078"/>
                  </a:cubicBezTo>
                  <a:lnTo>
                    <a:pt x="484026" y="302828"/>
                  </a:lnTo>
                  <a:lnTo>
                    <a:pt x="495286" y="353397"/>
                  </a:lnTo>
                  <a:lnTo>
                    <a:pt x="496327" y="360355"/>
                  </a:lnTo>
                  <a:lnTo>
                    <a:pt x="495898" y="397961"/>
                  </a:lnTo>
                  <a:cubicBezTo>
                    <a:pt x="495624" y="415528"/>
                    <a:pt x="495257" y="436973"/>
                    <a:pt x="494881" y="461012"/>
                  </a:cubicBezTo>
                  <a:lnTo>
                    <a:pt x="494266" y="506417"/>
                  </a:lnTo>
                  <a:lnTo>
                    <a:pt x="494267" y="506416"/>
                  </a:lnTo>
                  <a:lnTo>
                    <a:pt x="493818" y="539623"/>
                  </a:lnTo>
                  <a:cubicBezTo>
                    <a:pt x="493513" y="567563"/>
                    <a:pt x="493286" y="596811"/>
                    <a:pt x="493224" y="626081"/>
                  </a:cubicBezTo>
                  <a:lnTo>
                    <a:pt x="493231" y="627553"/>
                  </a:lnTo>
                  <a:lnTo>
                    <a:pt x="493225" y="628433"/>
                  </a:lnTo>
                  <a:cubicBezTo>
                    <a:pt x="492975" y="745514"/>
                    <a:pt x="495357" y="862953"/>
                    <a:pt x="505879" y="898482"/>
                  </a:cubicBezTo>
                  <a:cubicBezTo>
                    <a:pt x="526923" y="969540"/>
                    <a:pt x="557764" y="786882"/>
                    <a:pt x="622620" y="786882"/>
                  </a:cubicBezTo>
                  <a:cubicBezTo>
                    <a:pt x="687476" y="786882"/>
                    <a:pt x="739361" y="836482"/>
                    <a:pt x="739361" y="898482"/>
                  </a:cubicBezTo>
                  <a:lnTo>
                    <a:pt x="739361" y="954282"/>
                  </a:lnTo>
                  <a:cubicBezTo>
                    <a:pt x="739361" y="892282"/>
                    <a:pt x="791246" y="842682"/>
                    <a:pt x="849616" y="842682"/>
                  </a:cubicBezTo>
                  <a:cubicBezTo>
                    <a:pt x="914473" y="842682"/>
                    <a:pt x="966358" y="892282"/>
                    <a:pt x="966358" y="954282"/>
                  </a:cubicBezTo>
                  <a:lnTo>
                    <a:pt x="966358" y="1010082"/>
                  </a:lnTo>
                  <a:cubicBezTo>
                    <a:pt x="966358" y="948082"/>
                    <a:pt x="1018243" y="898482"/>
                    <a:pt x="1083099" y="898482"/>
                  </a:cubicBezTo>
                  <a:cubicBezTo>
                    <a:pt x="1147955" y="898482"/>
                    <a:pt x="1193354" y="948082"/>
                    <a:pt x="1193354" y="1010082"/>
                  </a:cubicBezTo>
                  <a:lnTo>
                    <a:pt x="1193354" y="1245682"/>
                  </a:lnTo>
                  <a:lnTo>
                    <a:pt x="1193354" y="1431683"/>
                  </a:lnTo>
                  <a:lnTo>
                    <a:pt x="1193354" y="1493683"/>
                  </a:lnTo>
                  <a:cubicBezTo>
                    <a:pt x="1160926" y="1778884"/>
                    <a:pt x="907987" y="2002084"/>
                    <a:pt x="596677" y="2002084"/>
                  </a:cubicBezTo>
                  <a:cubicBezTo>
                    <a:pt x="265911" y="2002084"/>
                    <a:pt x="0" y="1747884"/>
                    <a:pt x="0" y="1431683"/>
                  </a:cubicBezTo>
                  <a:lnTo>
                    <a:pt x="0" y="1109282"/>
                  </a:lnTo>
                  <a:lnTo>
                    <a:pt x="0" y="997682"/>
                  </a:lnTo>
                  <a:lnTo>
                    <a:pt x="116742" y="997682"/>
                  </a:lnTo>
                  <a:cubicBezTo>
                    <a:pt x="181598" y="997682"/>
                    <a:pt x="226997" y="1047282"/>
                    <a:pt x="226997" y="1109282"/>
                  </a:cubicBezTo>
                  <a:lnTo>
                    <a:pt x="226997" y="1375883"/>
                  </a:lnTo>
                  <a:cubicBezTo>
                    <a:pt x="265911" y="1375883"/>
                    <a:pt x="278882" y="1344883"/>
                    <a:pt x="278882" y="1320083"/>
                  </a:cubicBezTo>
                  <a:lnTo>
                    <a:pt x="278882" y="1010082"/>
                  </a:lnTo>
                  <a:lnTo>
                    <a:pt x="278882" y="738056"/>
                  </a:lnTo>
                  <a:cubicBezTo>
                    <a:pt x="280743" y="709242"/>
                    <a:pt x="281901" y="675222"/>
                    <a:pt x="282697" y="639405"/>
                  </a:cubicBezTo>
                  <a:lnTo>
                    <a:pt x="283227" y="604037"/>
                  </a:lnTo>
                  <a:lnTo>
                    <a:pt x="284019" y="554865"/>
                  </a:lnTo>
                  <a:lnTo>
                    <a:pt x="284242" y="536372"/>
                  </a:lnTo>
                  <a:lnTo>
                    <a:pt x="284338" y="529962"/>
                  </a:lnTo>
                  <a:lnTo>
                    <a:pt x="285612" y="445461"/>
                  </a:lnTo>
                  <a:lnTo>
                    <a:pt x="286102" y="422418"/>
                  </a:lnTo>
                  <a:lnTo>
                    <a:pt x="286893" y="398838"/>
                  </a:lnTo>
                  <a:lnTo>
                    <a:pt x="288429" y="372279"/>
                  </a:lnTo>
                  <a:lnTo>
                    <a:pt x="289250" y="360439"/>
                  </a:lnTo>
                  <a:lnTo>
                    <a:pt x="297558" y="309167"/>
                  </a:lnTo>
                  <a:lnTo>
                    <a:pt x="298558" y="306704"/>
                  </a:lnTo>
                  <a:lnTo>
                    <a:pt x="315044" y="279415"/>
                  </a:lnTo>
                  <a:lnTo>
                    <a:pt x="338643" y="260387"/>
                  </a:lnTo>
                  <a:lnTo>
                    <a:pt x="351480" y="252389"/>
                  </a:lnTo>
                  <a:cubicBezTo>
                    <a:pt x="363769" y="248129"/>
                    <a:pt x="377473" y="246233"/>
                    <a:pt x="392214" y="246486"/>
                  </a:cubicBezTo>
                  <a:close/>
                  <a:moveTo>
                    <a:pt x="392212" y="244134"/>
                  </a:moveTo>
                  <a:lnTo>
                    <a:pt x="351479" y="250037"/>
                  </a:lnTo>
                  <a:lnTo>
                    <a:pt x="338643" y="260387"/>
                  </a:lnTo>
                  <a:lnTo>
                    <a:pt x="319234" y="272480"/>
                  </a:lnTo>
                  <a:lnTo>
                    <a:pt x="315044" y="279415"/>
                  </a:lnTo>
                  <a:lnTo>
                    <a:pt x="312270" y="281652"/>
                  </a:lnTo>
                  <a:lnTo>
                    <a:pt x="319232" y="270128"/>
                  </a:lnTo>
                  <a:cubicBezTo>
                    <a:pt x="337398" y="251715"/>
                    <a:pt x="362730" y="243629"/>
                    <a:pt x="392212" y="244134"/>
                  </a:cubicBezTo>
                  <a:close/>
                  <a:moveTo>
                    <a:pt x="392212" y="244134"/>
                  </a:moveTo>
                  <a:lnTo>
                    <a:pt x="392213" y="244134"/>
                  </a:lnTo>
                  <a:cubicBezTo>
                    <a:pt x="410311" y="244430"/>
                    <a:pt x="425709" y="247227"/>
                    <a:pt x="438667" y="252376"/>
                  </a:cubicBezTo>
                  <a:lnTo>
                    <a:pt x="438680" y="252385"/>
                  </a:lnTo>
                  <a:lnTo>
                    <a:pt x="438666" y="252376"/>
                  </a:lnTo>
                  <a:close/>
                  <a:moveTo>
                    <a:pt x="400753" y="0"/>
                  </a:moveTo>
                  <a:cubicBezTo>
                    <a:pt x="582968" y="0"/>
                    <a:pt x="730683" y="147715"/>
                    <a:pt x="730683" y="329930"/>
                  </a:cubicBezTo>
                  <a:cubicBezTo>
                    <a:pt x="730683" y="466592"/>
                    <a:pt x="647593" y="583847"/>
                    <a:pt x="529177" y="633933"/>
                  </a:cubicBezTo>
                  <a:lnTo>
                    <a:pt x="493310" y="645066"/>
                  </a:lnTo>
                  <a:lnTo>
                    <a:pt x="493231" y="627553"/>
                  </a:lnTo>
                  <a:lnTo>
                    <a:pt x="493819" y="541975"/>
                  </a:lnTo>
                  <a:lnTo>
                    <a:pt x="494300" y="506394"/>
                  </a:lnTo>
                  <a:lnTo>
                    <a:pt x="543825" y="473003"/>
                  </a:lnTo>
                  <a:cubicBezTo>
                    <a:pt x="580441" y="436388"/>
                    <a:pt x="603088" y="385804"/>
                    <a:pt x="603088" y="329930"/>
                  </a:cubicBezTo>
                  <a:cubicBezTo>
                    <a:pt x="603088" y="218183"/>
                    <a:pt x="512499" y="127594"/>
                    <a:pt x="400752" y="127594"/>
                  </a:cubicBezTo>
                  <a:cubicBezTo>
                    <a:pt x="289005" y="127594"/>
                    <a:pt x="198416" y="218183"/>
                    <a:pt x="198416" y="329930"/>
                  </a:cubicBezTo>
                  <a:cubicBezTo>
                    <a:pt x="198416" y="385804"/>
                    <a:pt x="221064" y="436388"/>
                    <a:pt x="257679" y="473003"/>
                  </a:cubicBezTo>
                  <a:lnTo>
                    <a:pt x="284785" y="491279"/>
                  </a:lnTo>
                  <a:lnTo>
                    <a:pt x="284242" y="536372"/>
                  </a:lnTo>
                  <a:lnTo>
                    <a:pt x="283227" y="604037"/>
                  </a:lnTo>
                  <a:lnTo>
                    <a:pt x="282696" y="637053"/>
                  </a:lnTo>
                  <a:lnTo>
                    <a:pt x="282693" y="637150"/>
                  </a:lnTo>
                  <a:lnTo>
                    <a:pt x="272330" y="633933"/>
                  </a:lnTo>
                  <a:cubicBezTo>
                    <a:pt x="153913" y="583847"/>
                    <a:pt x="70823" y="466592"/>
                    <a:pt x="70823" y="329930"/>
                  </a:cubicBezTo>
                  <a:cubicBezTo>
                    <a:pt x="70823" y="147715"/>
                    <a:pt x="218538" y="0"/>
                    <a:pt x="400753" y="0"/>
                  </a:cubicBezTo>
                  <a:close/>
                </a:path>
              </a:pathLst>
            </a:custGeom>
            <a:noFill/>
            <a:ln w="12700">
              <a:solidFill>
                <a:srgbClr val="0478D4"/>
              </a:solidFill>
            </a:ln>
          </p:spPr>
          <p:txBody>
            <a:bodyPr vert="horz" wrap="square" lIns="93211" tIns="46605" rIns="93211" bIns="46605" numCol="1" anchor="t" anchorCtr="0" compatLnSpc="1">
              <a:prstTxWarp prst="textNoShape">
                <a:avLst/>
              </a:prstTxWarp>
              <a:noAutofit/>
            </a:bodyPr>
            <a:lstStyle/>
            <a:p>
              <a:pPr defTabSz="932227">
                <a:defRPr/>
              </a:pPr>
              <a:endParaRPr lang="en-US" sz="3999">
                <a:solidFill>
                  <a:srgbClr val="505050"/>
                </a:solidFill>
                <a:latin typeface="Segoe UI" panose="020B0502040204020203" pitchFamily="34" charset="0"/>
                <a:cs typeface="Segoe UI" panose="020B0502040204020203" pitchFamily="34" charset="0"/>
              </a:endParaRPr>
            </a:p>
          </p:txBody>
        </p:sp>
      </p:grpSp>
      <p:cxnSp>
        <p:nvCxnSpPr>
          <p:cNvPr id="184" name="Straight Arrow Connector 183">
            <a:extLst>
              <a:ext uri="{FF2B5EF4-FFF2-40B4-BE49-F238E27FC236}">
                <a16:creationId xmlns:a16="http://schemas.microsoft.com/office/drawing/2014/main" id="{BEFBE9DD-4556-4C2E-81D4-35C65858B8C5}"/>
              </a:ext>
            </a:extLst>
          </p:cNvPr>
          <p:cNvCxnSpPr>
            <a:cxnSpLocks/>
            <a:stCxn id="51" idx="4"/>
            <a:endCxn id="138" idx="0"/>
          </p:cNvCxnSpPr>
          <p:nvPr/>
        </p:nvCxnSpPr>
        <p:spPr>
          <a:xfrm>
            <a:off x="3863409" y="2696011"/>
            <a:ext cx="1394" cy="67716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48" name="Group 47">
            <a:extLst>
              <a:ext uri="{FF2B5EF4-FFF2-40B4-BE49-F238E27FC236}">
                <a16:creationId xmlns:a16="http://schemas.microsoft.com/office/drawing/2014/main" id="{54976302-9393-4E95-9588-336F1F3EF87F}"/>
              </a:ext>
            </a:extLst>
          </p:cNvPr>
          <p:cNvGrpSpPr/>
          <p:nvPr/>
        </p:nvGrpSpPr>
        <p:grpSpPr>
          <a:xfrm>
            <a:off x="2048376" y="6047952"/>
            <a:ext cx="450060" cy="575298"/>
            <a:chOff x="3041653" y="4644257"/>
            <a:chExt cx="1318030" cy="1684798"/>
          </a:xfrm>
        </p:grpSpPr>
        <p:sp>
          <p:nvSpPr>
            <p:cNvPr id="49" name="Oval 48">
              <a:extLst>
                <a:ext uri="{FF2B5EF4-FFF2-40B4-BE49-F238E27FC236}">
                  <a16:creationId xmlns:a16="http://schemas.microsoft.com/office/drawing/2014/main" id="{3EB3031F-BE29-4559-BBCA-F743449C485C}"/>
                </a:ext>
              </a:extLst>
            </p:cNvPr>
            <p:cNvSpPr/>
            <p:nvPr/>
          </p:nvSpPr>
          <p:spPr bwMode="auto">
            <a:xfrm>
              <a:off x="3070081" y="4644257"/>
              <a:ext cx="1261176" cy="1261176"/>
            </a:xfrm>
            <a:prstGeom prst="ellipse">
              <a:avLst/>
            </a:prstGeom>
            <a:noFill/>
            <a:ln w="19050">
              <a:solidFill>
                <a:srgbClr val="04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defRPr/>
              </a:pPr>
              <a:endParaRPr lang="en-US" sz="1799">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nvGrpSpPr>
            <p:cNvPr id="50" name="Group 49">
              <a:extLst>
                <a:ext uri="{FF2B5EF4-FFF2-40B4-BE49-F238E27FC236}">
                  <a16:creationId xmlns:a16="http://schemas.microsoft.com/office/drawing/2014/main" id="{0A6CD212-49A9-42EE-B662-54A0576FFBE4}"/>
                </a:ext>
              </a:extLst>
            </p:cNvPr>
            <p:cNvGrpSpPr/>
            <p:nvPr/>
          </p:nvGrpSpPr>
          <p:grpSpPr>
            <a:xfrm rot="-2700000">
              <a:off x="3041653" y="5011025"/>
              <a:ext cx="1318030" cy="1318030"/>
              <a:chOff x="2059298" y="4518808"/>
              <a:chExt cx="914400" cy="914400"/>
            </a:xfrm>
          </p:grpSpPr>
          <p:sp>
            <p:nvSpPr>
              <p:cNvPr id="52" name="Arc 51">
                <a:extLst>
                  <a:ext uri="{FF2B5EF4-FFF2-40B4-BE49-F238E27FC236}">
                    <a16:creationId xmlns:a16="http://schemas.microsoft.com/office/drawing/2014/main" id="{34B27B67-8AC6-4E17-83B0-739D1F0C6BCB}"/>
                  </a:ext>
                </a:extLst>
              </p:cNvPr>
              <p:cNvSpPr/>
              <p:nvPr/>
            </p:nvSpPr>
            <p:spPr>
              <a:xfrm>
                <a:off x="2059298" y="4518808"/>
                <a:ext cx="914400" cy="914400"/>
              </a:xfrm>
              <a:prstGeom prst="arc">
                <a:avLst/>
              </a:prstGeom>
              <a:ln w="12700">
                <a:solidFill>
                  <a:srgbClr val="0478D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prstClr val="black"/>
                  </a:solidFill>
                  <a:latin typeface="Segoe UI" panose="020B0502040204020203" pitchFamily="34" charset="0"/>
                  <a:cs typeface="Segoe UI" panose="020B0502040204020203" pitchFamily="34" charset="0"/>
                </a:endParaRPr>
              </a:p>
            </p:txBody>
          </p:sp>
          <p:sp>
            <p:nvSpPr>
              <p:cNvPr id="53" name="Arc 52">
                <a:extLst>
                  <a:ext uri="{FF2B5EF4-FFF2-40B4-BE49-F238E27FC236}">
                    <a16:creationId xmlns:a16="http://schemas.microsoft.com/office/drawing/2014/main" id="{E77DF2BB-F73B-4979-901E-85998440080D}"/>
                  </a:ext>
                </a:extLst>
              </p:cNvPr>
              <p:cNvSpPr/>
              <p:nvPr/>
            </p:nvSpPr>
            <p:spPr>
              <a:xfrm>
                <a:off x="2289175" y="4744664"/>
                <a:ext cx="457200" cy="457200"/>
              </a:xfrm>
              <a:prstGeom prst="arc">
                <a:avLst/>
              </a:prstGeom>
              <a:ln w="12700">
                <a:solidFill>
                  <a:srgbClr val="0478D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prstClr val="black"/>
                  </a:solidFill>
                  <a:latin typeface="Segoe UI" panose="020B0502040204020203" pitchFamily="34" charset="0"/>
                  <a:cs typeface="Segoe UI" panose="020B0502040204020203" pitchFamily="34" charset="0"/>
                </a:endParaRPr>
              </a:p>
            </p:txBody>
          </p:sp>
          <p:sp>
            <p:nvSpPr>
              <p:cNvPr id="55" name="Arc 54">
                <a:extLst>
                  <a:ext uri="{FF2B5EF4-FFF2-40B4-BE49-F238E27FC236}">
                    <a16:creationId xmlns:a16="http://schemas.microsoft.com/office/drawing/2014/main" id="{F43D5C87-CC58-4ABF-8C8D-8BEB80CBBF15}"/>
                  </a:ext>
                </a:extLst>
              </p:cNvPr>
              <p:cNvSpPr/>
              <p:nvPr/>
            </p:nvSpPr>
            <p:spPr>
              <a:xfrm>
                <a:off x="2173598" y="4630364"/>
                <a:ext cx="685800" cy="685800"/>
              </a:xfrm>
              <a:prstGeom prst="arc">
                <a:avLst/>
              </a:prstGeom>
              <a:ln w="12700">
                <a:solidFill>
                  <a:srgbClr val="0478D4"/>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prstClr val="black"/>
                  </a:solidFill>
                  <a:latin typeface="Segoe UI" panose="020B0502040204020203" pitchFamily="34" charset="0"/>
                  <a:cs typeface="Segoe UI" panose="020B0502040204020203" pitchFamily="34" charset="0"/>
                </a:endParaRPr>
              </a:p>
            </p:txBody>
          </p:sp>
          <p:sp>
            <p:nvSpPr>
              <p:cNvPr id="56" name="Oval 55">
                <a:extLst>
                  <a:ext uri="{FF2B5EF4-FFF2-40B4-BE49-F238E27FC236}">
                    <a16:creationId xmlns:a16="http://schemas.microsoft.com/office/drawing/2014/main" id="{CBBCE90B-5E18-4B7C-891A-22DEAE698C67}"/>
                  </a:ext>
                </a:extLst>
              </p:cNvPr>
              <p:cNvSpPr/>
              <p:nvPr/>
            </p:nvSpPr>
            <p:spPr bwMode="auto">
              <a:xfrm>
                <a:off x="2516498" y="4860758"/>
                <a:ext cx="111450" cy="111450"/>
              </a:xfrm>
              <a:prstGeom prst="ellipse">
                <a:avLst/>
              </a:prstGeom>
              <a:noFill/>
              <a:ln w="12700">
                <a:solidFill>
                  <a:srgbClr val="0478D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pPr>
                <a:endParaRPr lang="en-US" sz="1600">
                  <a:gradFill>
                    <a:gsLst>
                      <a:gs pos="40075">
                        <a:srgbClr val="FFFFFF"/>
                      </a:gs>
                      <a:gs pos="30000">
                        <a:srgbClr val="FFFFFF"/>
                      </a:gs>
                    </a:gsLst>
                    <a:lin ang="5400000" scaled="0"/>
                  </a:gradFill>
                  <a:latin typeface="Segoe UI" panose="020B0502040204020203" pitchFamily="34" charset="0"/>
                  <a:cs typeface="Segoe UI" panose="020B0502040204020203" pitchFamily="34" charset="0"/>
                </a:endParaRPr>
              </a:p>
            </p:txBody>
          </p:sp>
        </p:grpSp>
      </p:grpSp>
      <p:pic>
        <p:nvPicPr>
          <p:cNvPr id="2" name="New picture">
            <a:extLst>
              <a:ext uri="{FF2B5EF4-FFF2-40B4-BE49-F238E27FC236}">
                <a16:creationId xmlns:a16="http://schemas.microsoft.com/office/drawing/2014/main" id="{DA527F8C-EAC0-4F6D-8ED2-103906E372C7}"/>
              </a:ext>
            </a:extLst>
          </p:cNvPr>
          <p:cNvPicPr/>
          <p:nvPr/>
        </p:nvPicPr>
        <p:blipFill>
          <a:blip r:embed="rId3"/>
          <a:stretch>
            <a:fillRect/>
          </a:stretch>
        </p:blipFill>
        <p:spPr>
          <a:xfrm>
            <a:off x="917850" y="4062686"/>
            <a:ext cx="1962470" cy="1900786"/>
          </a:xfrm>
          <a:prstGeom prst="rect">
            <a:avLst/>
          </a:prstGeom>
        </p:spPr>
      </p:pic>
      <p:sp>
        <p:nvSpPr>
          <p:cNvPr id="51" name="Oval 50">
            <a:extLst>
              <a:ext uri="{FF2B5EF4-FFF2-40B4-BE49-F238E27FC236}">
                <a16:creationId xmlns:a16="http://schemas.microsoft.com/office/drawing/2014/main" id="{30071AC2-456D-483B-A8B1-194597F9A1F1}"/>
              </a:ext>
            </a:extLst>
          </p:cNvPr>
          <p:cNvSpPr/>
          <p:nvPr/>
        </p:nvSpPr>
        <p:spPr bwMode="auto">
          <a:xfrm>
            <a:off x="3437105" y="1865019"/>
            <a:ext cx="852608" cy="830992"/>
          </a:xfrm>
          <a:prstGeom prst="ellipse">
            <a:avLst/>
          </a:prstGeom>
          <a:solidFill>
            <a:srgbClr val="0078D4"/>
          </a:solidFill>
          <a:ln w="12700" cap="flat" cmpd="sng" algn="ctr">
            <a:solidFill>
              <a:sysClr val="window" lastClr="FFFFFF"/>
            </a:solidFill>
            <a:prstDash val="solid"/>
            <a:miter lim="800000"/>
            <a:headEnd type="none" w="med" len="med"/>
            <a:tailEnd type="none" w="med" len="med"/>
          </a:ln>
          <a:effectLst/>
        </p:spPr>
        <p:txBody>
          <a:bodyPr vert="horz" wrap="square" lIns="0" tIns="46625" rIns="0" bIns="46625" numCol="1" rtlCol="0" anchor="ctr" anchorCtr="0" compatLnSpc="1">
            <a:prstTxWarp prst="textNoShape">
              <a:avLst/>
            </a:prstTxWarp>
          </a:bodyPr>
          <a:lstStyle/>
          <a:p>
            <a:pPr algn="ctr" defTabSz="932192" fontAlgn="base">
              <a:spcBef>
                <a:spcPct val="0"/>
              </a:spcBef>
              <a:spcAft>
                <a:spcPct val="0"/>
              </a:spcAft>
              <a:defRPr/>
            </a:pPr>
            <a:r>
              <a:rPr lang="en-US" sz="1400" dirty="0">
                <a:gradFill>
                  <a:gsLst>
                    <a:gs pos="40075">
                      <a:srgbClr val="FFFFFF"/>
                    </a:gs>
                    <a:gs pos="30000">
                      <a:srgbClr val="FFFFFF"/>
                    </a:gs>
                  </a:gsLst>
                  <a:lin ang="5400000" scaled="0"/>
                </a:gradFill>
                <a:latin typeface="Segoe UI" panose="020B0502040204020203" pitchFamily="34" charset="0"/>
                <a:cs typeface="Segoe UI" panose="020B0502040204020203" pitchFamily="34" charset="0"/>
              </a:rPr>
              <a:t>DPS</a:t>
            </a:r>
          </a:p>
        </p:txBody>
      </p:sp>
      <p:cxnSp>
        <p:nvCxnSpPr>
          <p:cNvPr id="54" name="Connector: Elbow 53">
            <a:extLst>
              <a:ext uri="{FF2B5EF4-FFF2-40B4-BE49-F238E27FC236}">
                <a16:creationId xmlns:a16="http://schemas.microsoft.com/office/drawing/2014/main" id="{6304758B-EA09-4476-8BA2-F393E98809B8}"/>
              </a:ext>
            </a:extLst>
          </p:cNvPr>
          <p:cNvCxnSpPr>
            <a:cxnSpLocks/>
            <a:stCxn id="160" idx="0"/>
            <a:endCxn id="51" idx="0"/>
          </p:cNvCxnSpPr>
          <p:nvPr/>
        </p:nvCxnSpPr>
        <p:spPr>
          <a:xfrm rot="5400000" flipH="1" flipV="1">
            <a:off x="3040263" y="1102626"/>
            <a:ext cx="60753" cy="1585540"/>
          </a:xfrm>
          <a:prstGeom prst="bentConnector3">
            <a:avLst>
              <a:gd name="adj1" fmla="val 476278"/>
            </a:avLst>
          </a:prstGeom>
          <a:noFill/>
          <a:ln w="6350" cap="flat" cmpd="sng" algn="ctr">
            <a:solidFill>
              <a:sysClr val="windowText" lastClr="000000"/>
            </a:solidFill>
            <a:prstDash val="solid"/>
            <a:miter lim="800000"/>
            <a:headEnd type="triangle"/>
            <a:tailEnd type="triangle"/>
          </a:ln>
          <a:effectLst/>
        </p:spPr>
      </p:cxnSp>
    </p:spTree>
    <p:extLst>
      <p:ext uri="{BB962C8B-B14F-4D97-AF65-F5344CB8AC3E}">
        <p14:creationId xmlns:p14="http://schemas.microsoft.com/office/powerpoint/2010/main" val="211951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2" grpId="0" animBg="1"/>
      <p:bldP spid="153" grpId="0"/>
      <p:bldP spid="154" grpId="0"/>
      <p:bldP spid="155" grpId="0"/>
      <p:bldP spid="156" grpId="0"/>
      <p:bldP spid="158" grpId="0"/>
      <p:bldP spid="160" grpId="0" animBg="1"/>
      <p:bldP spid="161" grpId="0"/>
      <p:bldP spid="162" grpId="0" animBg="1"/>
      <p:bldP spid="163" grpId="0" animBg="1"/>
      <p:bldP spid="164" grpId="0" animBg="1"/>
      <p:bldP spid="165"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618467" y="825120"/>
            <a:ext cx="6882384" cy="1994392"/>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Provisioning Demo</a:t>
            </a:r>
            <a:br>
              <a:rPr lang="en-US" dirty="0"/>
            </a:br>
            <a:br>
              <a:rPr lang="en-US" dirty="0"/>
            </a:br>
            <a:r>
              <a:rPr lang="en-US" dirty="0"/>
              <a:t>Azure IoT Hub</a:t>
            </a:r>
            <a:br>
              <a:rPr lang="en-US" dirty="0"/>
            </a:br>
            <a:r>
              <a:rPr lang="en-US" dirty="0"/>
              <a:t>Device Provisioning Service</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dirty="0"/>
          </a:p>
          <a:p>
            <a:pPr algn="ctr"/>
            <a:endParaRPr dirty="0"/>
          </a:p>
          <a:p>
            <a:pPr algn="ctr"/>
            <a:endParaRPr dirty="0"/>
          </a:p>
        </p:txBody>
      </p:sp>
      <p:sp>
        <p:nvSpPr>
          <p:cNvPr id="4" name="TextBox 3">
            <a:extLst>
              <a:ext uri="{FF2B5EF4-FFF2-40B4-BE49-F238E27FC236}">
                <a16:creationId xmlns:a16="http://schemas.microsoft.com/office/drawing/2014/main" id="{E2DED70F-EB8F-4E6E-8A96-111B338279B0}"/>
              </a:ext>
            </a:extLst>
          </p:cNvPr>
          <p:cNvSpPr txBox="1"/>
          <p:nvPr/>
        </p:nvSpPr>
        <p:spPr>
          <a:xfrm>
            <a:off x="183291" y="6400800"/>
            <a:ext cx="11825417" cy="215444"/>
          </a:xfrm>
          <a:prstGeom prst="rect">
            <a:avLst/>
          </a:prstGeom>
          <a:noFill/>
        </p:spPr>
        <p:txBody>
          <a:bodyPr wrap="none" lIns="0" tIns="0" rIns="0" bIns="0" rtlCol="0">
            <a:spAutoFit/>
          </a:bodyPr>
          <a:lstStyle/>
          <a:p>
            <a:pPr algn="l"/>
            <a:r>
              <a:rPr lang="en-AU" sz="1400"/>
              <a:t>https://docs.microsoft.com/en-us/learn/modules/develop-secure-iot-solutions-azure-sphere-iot-hub/8-exercise-connect-room-environment-monitor</a:t>
            </a:r>
          </a:p>
        </p:txBody>
      </p:sp>
    </p:spTree>
    <p:extLst>
      <p:ext uri="{BB962C8B-B14F-4D97-AF65-F5344CB8AC3E}">
        <p14:creationId xmlns:p14="http://schemas.microsoft.com/office/powerpoint/2010/main" val="277465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628" y="802743"/>
            <a:ext cx="8716264" cy="1495794"/>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Demo </a:t>
            </a:r>
            <a:br>
              <a:rPr lang="en-US" dirty="0"/>
            </a:br>
            <a:br>
              <a:rPr lang="en-US" dirty="0"/>
            </a:br>
            <a:r>
              <a:rPr lang="en-US" dirty="0"/>
              <a:t>Connect an Azure Sphere to Azure IoT Hub</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
        <p:nvSpPr>
          <p:cNvPr id="4" name="TextBox 3">
            <a:extLst>
              <a:ext uri="{FF2B5EF4-FFF2-40B4-BE49-F238E27FC236}">
                <a16:creationId xmlns:a16="http://schemas.microsoft.com/office/drawing/2014/main" id="{E2DED70F-EB8F-4E6E-8A96-111B338279B0}"/>
              </a:ext>
            </a:extLst>
          </p:cNvPr>
          <p:cNvSpPr txBox="1"/>
          <p:nvPr/>
        </p:nvSpPr>
        <p:spPr>
          <a:xfrm>
            <a:off x="183291" y="6400800"/>
            <a:ext cx="11825417" cy="215444"/>
          </a:xfrm>
          <a:prstGeom prst="rect">
            <a:avLst/>
          </a:prstGeom>
          <a:noFill/>
        </p:spPr>
        <p:txBody>
          <a:bodyPr wrap="none" lIns="0" tIns="0" rIns="0" bIns="0" rtlCol="0">
            <a:spAutoFit/>
          </a:bodyPr>
          <a:lstStyle/>
          <a:p>
            <a:pPr algn="l"/>
            <a:r>
              <a:rPr lang="en-AU" sz="1400"/>
              <a:t>https://docs.microsoft.com/en-us/learn/modules/develop-secure-iot-solutions-azure-sphere-iot-hub/8-exercise-connect-room-environment-monitor</a:t>
            </a:r>
          </a:p>
        </p:txBody>
      </p:sp>
    </p:spTree>
    <p:extLst>
      <p:ext uri="{BB962C8B-B14F-4D97-AF65-F5344CB8AC3E}">
        <p14:creationId xmlns:p14="http://schemas.microsoft.com/office/powerpoint/2010/main" val="31301023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Remote control lab light switch with Azure IoT Direct Methods</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extLst>
      <p:ext uri="{BB962C8B-B14F-4D97-AF65-F5344CB8AC3E}">
        <p14:creationId xmlns:p14="http://schemas.microsoft.com/office/powerpoint/2010/main" val="18717827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The direct method pattern</a:t>
            </a: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
        <p:nvSpPr>
          <p:cNvPr id="22" name="Rectangle 21">
            <a:extLst>
              <a:ext uri="{FF2B5EF4-FFF2-40B4-BE49-F238E27FC236}">
                <a16:creationId xmlns:a16="http://schemas.microsoft.com/office/drawing/2014/main" id="{533C7C6A-95BD-49CE-97CC-057336CA9B4A}"/>
              </a:ext>
            </a:extLst>
          </p:cNvPr>
          <p:cNvSpPr/>
          <p:nvPr/>
        </p:nvSpPr>
        <p:spPr>
          <a:xfrm>
            <a:off x="7561892" y="2549532"/>
            <a:ext cx="1584817" cy="3727062"/>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24" name="Rectangle 23">
            <a:extLst>
              <a:ext uri="{FF2B5EF4-FFF2-40B4-BE49-F238E27FC236}">
                <a16:creationId xmlns:a16="http://schemas.microsoft.com/office/drawing/2014/main" id="{3794988F-6D91-4DB6-9C54-2122EBC2818F}"/>
              </a:ext>
            </a:extLst>
          </p:cNvPr>
          <p:cNvSpPr/>
          <p:nvPr/>
        </p:nvSpPr>
        <p:spPr>
          <a:xfrm>
            <a:off x="7741587" y="3087913"/>
            <a:ext cx="1182993" cy="838845"/>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Direct method </a:t>
            </a:r>
            <a:r>
              <a:rPr kumimoji="0" lang="en-AU" sz="1100" b="1" i="0" u="none" strike="noStrike" kern="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LightControl</a:t>
            </a: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handler function</a:t>
            </a:r>
          </a:p>
        </p:txBody>
      </p:sp>
      <p:sp>
        <p:nvSpPr>
          <p:cNvPr id="25" name="Rectangle 24">
            <a:extLst>
              <a:ext uri="{FF2B5EF4-FFF2-40B4-BE49-F238E27FC236}">
                <a16:creationId xmlns:a16="http://schemas.microsoft.com/office/drawing/2014/main" id="{813C25D9-9046-4B97-9C5F-87F03E85025F}"/>
              </a:ext>
            </a:extLst>
          </p:cNvPr>
          <p:cNvSpPr/>
          <p:nvPr/>
        </p:nvSpPr>
        <p:spPr>
          <a:xfrm>
            <a:off x="7741587" y="4228496"/>
            <a:ext cx="1182993" cy="721895"/>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Apply action</a:t>
            </a:r>
          </a:p>
        </p:txBody>
      </p:sp>
      <p:sp>
        <p:nvSpPr>
          <p:cNvPr id="26" name="Rectangle 25">
            <a:extLst>
              <a:ext uri="{FF2B5EF4-FFF2-40B4-BE49-F238E27FC236}">
                <a16:creationId xmlns:a16="http://schemas.microsoft.com/office/drawing/2014/main" id="{510BE51E-E28C-4920-8FDE-EAD49D976AA2}"/>
              </a:ext>
            </a:extLst>
          </p:cNvPr>
          <p:cNvSpPr/>
          <p:nvPr/>
        </p:nvSpPr>
        <p:spPr>
          <a:xfrm>
            <a:off x="7741587" y="5252129"/>
            <a:ext cx="1182993" cy="721895"/>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Direct method handler response</a:t>
            </a:r>
          </a:p>
        </p:txBody>
      </p:sp>
      <p:sp>
        <p:nvSpPr>
          <p:cNvPr id="29" name="Oval 28">
            <a:extLst>
              <a:ext uri="{FF2B5EF4-FFF2-40B4-BE49-F238E27FC236}">
                <a16:creationId xmlns:a16="http://schemas.microsoft.com/office/drawing/2014/main" id="{17DD877C-8D19-4449-84E3-88041423E696}"/>
              </a:ext>
            </a:extLst>
          </p:cNvPr>
          <p:cNvSpPr/>
          <p:nvPr/>
        </p:nvSpPr>
        <p:spPr>
          <a:xfrm>
            <a:off x="8798153" y="380243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
        <p:nvSpPr>
          <p:cNvPr id="30" name="Oval 29">
            <a:extLst>
              <a:ext uri="{FF2B5EF4-FFF2-40B4-BE49-F238E27FC236}">
                <a16:creationId xmlns:a16="http://schemas.microsoft.com/office/drawing/2014/main" id="{C828BF1B-9E14-47AA-AA84-1E2A84BB3C6E}"/>
              </a:ext>
            </a:extLst>
          </p:cNvPr>
          <p:cNvSpPr/>
          <p:nvPr/>
        </p:nvSpPr>
        <p:spPr>
          <a:xfrm>
            <a:off x="8798153" y="482619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3</a:t>
            </a:r>
          </a:p>
        </p:txBody>
      </p:sp>
      <p:sp>
        <p:nvSpPr>
          <p:cNvPr id="31" name="Oval 30">
            <a:extLst>
              <a:ext uri="{FF2B5EF4-FFF2-40B4-BE49-F238E27FC236}">
                <a16:creationId xmlns:a16="http://schemas.microsoft.com/office/drawing/2014/main" id="{1DF63C72-2CDD-42E9-AE68-DE9C210F08F6}"/>
              </a:ext>
            </a:extLst>
          </p:cNvPr>
          <p:cNvSpPr/>
          <p:nvPr/>
        </p:nvSpPr>
        <p:spPr>
          <a:xfrm>
            <a:off x="8798153" y="583590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4</a:t>
            </a:r>
          </a:p>
        </p:txBody>
      </p:sp>
      <p:cxnSp>
        <p:nvCxnSpPr>
          <p:cNvPr id="36" name="Straight Arrow Connector 35">
            <a:extLst>
              <a:ext uri="{FF2B5EF4-FFF2-40B4-BE49-F238E27FC236}">
                <a16:creationId xmlns:a16="http://schemas.microsoft.com/office/drawing/2014/main" id="{F8BF31F4-4B6F-4931-8552-568A3659041B}"/>
              </a:ext>
            </a:extLst>
          </p:cNvPr>
          <p:cNvCxnSpPr>
            <a:cxnSpLocks/>
            <a:stCxn id="24" idx="2"/>
            <a:endCxn id="25" idx="0"/>
          </p:cNvCxnSpPr>
          <p:nvPr/>
        </p:nvCxnSpPr>
        <p:spPr>
          <a:xfrm>
            <a:off x="8333084" y="3926758"/>
            <a:ext cx="0" cy="301738"/>
          </a:xfrm>
          <a:prstGeom prst="straightConnector1">
            <a:avLst/>
          </a:prstGeom>
          <a:noFill/>
          <a:ln w="38100" cap="flat" cmpd="sng" algn="ctr">
            <a:solidFill>
              <a:srgbClr val="4472C4"/>
            </a:solidFill>
            <a:prstDash val="solid"/>
            <a:miter lim="800000"/>
            <a:tailEnd type="triangle"/>
          </a:ln>
          <a:effectLst/>
        </p:spPr>
      </p:cxnSp>
      <p:cxnSp>
        <p:nvCxnSpPr>
          <p:cNvPr id="37" name="Straight Arrow Connector 36">
            <a:extLst>
              <a:ext uri="{FF2B5EF4-FFF2-40B4-BE49-F238E27FC236}">
                <a16:creationId xmlns:a16="http://schemas.microsoft.com/office/drawing/2014/main" id="{0AC9B94A-4E74-46D7-85DF-1AE384DB7D5D}"/>
              </a:ext>
            </a:extLst>
          </p:cNvPr>
          <p:cNvCxnSpPr>
            <a:cxnSpLocks/>
            <a:stCxn id="25" idx="2"/>
            <a:endCxn id="26" idx="0"/>
          </p:cNvCxnSpPr>
          <p:nvPr/>
        </p:nvCxnSpPr>
        <p:spPr>
          <a:xfrm>
            <a:off x="8333084" y="4950391"/>
            <a:ext cx="0" cy="301738"/>
          </a:xfrm>
          <a:prstGeom prst="straightConnector1">
            <a:avLst/>
          </a:prstGeom>
          <a:noFill/>
          <a:ln w="38100" cap="flat" cmpd="sng" algn="ctr">
            <a:solidFill>
              <a:srgbClr val="4472C4"/>
            </a:solidFill>
            <a:prstDash val="solid"/>
            <a:miter lim="800000"/>
            <a:tailEnd type="triangle"/>
          </a:ln>
          <a:effectLst/>
        </p:spPr>
      </p:cxnSp>
      <p:sp>
        <p:nvSpPr>
          <p:cNvPr id="39" name="Rectangle 38">
            <a:extLst>
              <a:ext uri="{FF2B5EF4-FFF2-40B4-BE49-F238E27FC236}">
                <a16:creationId xmlns:a16="http://schemas.microsoft.com/office/drawing/2014/main" id="{1CA07B53-78FF-4825-B453-3010FAA6A6D8}"/>
              </a:ext>
            </a:extLst>
          </p:cNvPr>
          <p:cNvSpPr/>
          <p:nvPr/>
        </p:nvSpPr>
        <p:spPr>
          <a:xfrm>
            <a:off x="3016727" y="2549532"/>
            <a:ext cx="1584817" cy="3727062"/>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application</a:t>
            </a:r>
          </a:p>
        </p:txBody>
      </p:sp>
      <p:sp>
        <p:nvSpPr>
          <p:cNvPr id="41" name="Rectangle 40">
            <a:extLst>
              <a:ext uri="{FF2B5EF4-FFF2-40B4-BE49-F238E27FC236}">
                <a16:creationId xmlns:a16="http://schemas.microsoft.com/office/drawing/2014/main" id="{F3230CDC-9794-4196-8C22-6F66DFD09413}"/>
              </a:ext>
            </a:extLst>
          </p:cNvPr>
          <p:cNvSpPr/>
          <p:nvPr/>
        </p:nvSpPr>
        <p:spPr>
          <a:xfrm>
            <a:off x="3181827" y="3207403"/>
            <a:ext cx="1242647" cy="260058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Invoke </a:t>
            </a:r>
            <a:r>
              <a:rPr kumimoji="0" lang="en-AU" sz="1200" b="1" i="0" u="none" strike="noStrike" kern="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LightControl</a:t>
            </a: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direct method</a:t>
            </a:r>
          </a:p>
        </p:txBody>
      </p:sp>
      <p:sp>
        <p:nvSpPr>
          <p:cNvPr id="43" name="Oval 42">
            <a:extLst>
              <a:ext uri="{FF2B5EF4-FFF2-40B4-BE49-F238E27FC236}">
                <a16:creationId xmlns:a16="http://schemas.microsoft.com/office/drawing/2014/main" id="{EA219B49-987B-4694-92EF-8CD9D346C094}"/>
              </a:ext>
            </a:extLst>
          </p:cNvPr>
          <p:cNvSpPr/>
          <p:nvPr/>
        </p:nvSpPr>
        <p:spPr>
          <a:xfrm>
            <a:off x="4296137" y="568366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cxnSp>
        <p:nvCxnSpPr>
          <p:cNvPr id="44" name="Straight Arrow Connector 43">
            <a:extLst>
              <a:ext uri="{FF2B5EF4-FFF2-40B4-BE49-F238E27FC236}">
                <a16:creationId xmlns:a16="http://schemas.microsoft.com/office/drawing/2014/main" id="{85CF529F-FE57-44BD-BEFA-753DD6C9387A}"/>
              </a:ext>
            </a:extLst>
          </p:cNvPr>
          <p:cNvCxnSpPr>
            <a:cxnSpLocks/>
          </p:cNvCxnSpPr>
          <p:nvPr/>
        </p:nvCxnSpPr>
        <p:spPr>
          <a:xfrm flipH="1">
            <a:off x="4436243" y="3475258"/>
            <a:ext cx="3305345" cy="7357"/>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45" name="TextBox 44">
            <a:extLst>
              <a:ext uri="{FF2B5EF4-FFF2-40B4-BE49-F238E27FC236}">
                <a16:creationId xmlns:a16="http://schemas.microsoft.com/office/drawing/2014/main" id="{740B3DFA-0CBF-44D7-9D95-A61F75E1D3CD}"/>
              </a:ext>
            </a:extLst>
          </p:cNvPr>
          <p:cNvSpPr txBox="1"/>
          <p:nvPr/>
        </p:nvSpPr>
        <p:spPr>
          <a:xfrm>
            <a:off x="5508149" y="3213648"/>
            <a:ext cx="1327608" cy="261610"/>
          </a:xfrm>
          <a:prstGeom prst="rect">
            <a:avLst/>
          </a:prstGeom>
          <a:noFill/>
        </p:spPr>
        <p:txBody>
          <a:bodyPr wrap="none" rtlCol="0">
            <a:spAutoFit/>
          </a:bodyPr>
          <a:lstStyle/>
          <a:p>
            <a:r>
              <a:rPr lang="en-AU" sz="1100" dirty="0">
                <a:solidFill>
                  <a:prstClr val="black"/>
                </a:solidFill>
                <a:latin typeface="Verdana" panose="020B0604030504040204" pitchFamily="34" charset="0"/>
                <a:ea typeface="Verdana" panose="020B0604030504040204" pitchFamily="34" charset="0"/>
                <a:cs typeface="Tahoma" panose="020B0604030504040204" pitchFamily="34" charset="0"/>
              </a:rPr>
              <a:t>Method Request</a:t>
            </a:r>
          </a:p>
        </p:txBody>
      </p:sp>
      <p:cxnSp>
        <p:nvCxnSpPr>
          <p:cNvPr id="33" name="Straight Arrow Connector 32">
            <a:extLst>
              <a:ext uri="{FF2B5EF4-FFF2-40B4-BE49-F238E27FC236}">
                <a16:creationId xmlns:a16="http://schemas.microsoft.com/office/drawing/2014/main" id="{E696035C-A297-4116-ACDF-D06335D7755B}"/>
              </a:ext>
            </a:extLst>
          </p:cNvPr>
          <p:cNvCxnSpPr>
            <a:cxnSpLocks/>
          </p:cNvCxnSpPr>
          <p:nvPr/>
        </p:nvCxnSpPr>
        <p:spPr>
          <a:xfrm>
            <a:off x="4438626" y="5547550"/>
            <a:ext cx="3305345" cy="0"/>
          </a:xfrm>
          <a:prstGeom prst="straightConnector1">
            <a:avLst/>
          </a:prstGeom>
          <a:noFill/>
          <a:ln w="38100" cap="flat" cmpd="sng" algn="ctr">
            <a:solidFill>
              <a:srgbClr val="4472C4"/>
            </a:solidFill>
            <a:prstDash val="solid"/>
            <a:miter lim="800000"/>
            <a:headEnd type="triangle" w="med" len="med"/>
            <a:tailEnd type="none" w="med" len="med"/>
          </a:ln>
          <a:effectLst/>
        </p:spPr>
      </p:cxnSp>
      <p:sp>
        <p:nvSpPr>
          <p:cNvPr id="35" name="TextBox 34">
            <a:extLst>
              <a:ext uri="{FF2B5EF4-FFF2-40B4-BE49-F238E27FC236}">
                <a16:creationId xmlns:a16="http://schemas.microsoft.com/office/drawing/2014/main" id="{19BCAE3D-4C9B-402C-A67B-F730820B82D5}"/>
              </a:ext>
            </a:extLst>
          </p:cNvPr>
          <p:cNvSpPr txBox="1"/>
          <p:nvPr/>
        </p:nvSpPr>
        <p:spPr>
          <a:xfrm>
            <a:off x="5467323" y="5277272"/>
            <a:ext cx="1430200" cy="261610"/>
          </a:xfrm>
          <a:prstGeom prst="rect">
            <a:avLst/>
          </a:prstGeom>
          <a:noFill/>
        </p:spPr>
        <p:txBody>
          <a:bodyPr wrap="none" rtlCol="0">
            <a:spAutoFit/>
          </a:bodyPr>
          <a:lstStyle/>
          <a:p>
            <a:r>
              <a:rPr lang="en-AU" sz="1100" dirty="0">
                <a:solidFill>
                  <a:prstClr val="black"/>
                </a:solidFill>
                <a:latin typeface="Verdana" panose="020B0604030504040204" pitchFamily="34" charset="0"/>
                <a:ea typeface="Verdana" panose="020B0604030504040204" pitchFamily="34" charset="0"/>
                <a:cs typeface="Tahoma" panose="020B0604030504040204" pitchFamily="34" charset="0"/>
              </a:rPr>
              <a:t>Method Response</a:t>
            </a:r>
          </a:p>
        </p:txBody>
      </p:sp>
      <p:pic>
        <p:nvPicPr>
          <p:cNvPr id="50" name="Picture 49" descr="Reekoh | Plugins">
            <a:extLst>
              <a:ext uri="{FF2B5EF4-FFF2-40B4-BE49-F238E27FC236}">
                <a16:creationId xmlns:a16="http://schemas.microsoft.com/office/drawing/2014/main" id="{7C83CD5A-EE37-4AD1-8370-884723B5820A}"/>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3327042" y="1421908"/>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2" name="Picture 51">
            <a:extLst>
              <a:ext uri="{FF2B5EF4-FFF2-40B4-BE49-F238E27FC236}">
                <a16:creationId xmlns:a16="http://schemas.microsoft.com/office/drawing/2014/main" id="{784A0EDF-4E49-45B9-8EC5-5CABACD4A6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3397" y="1421908"/>
            <a:ext cx="1641805" cy="91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79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P spid="30" grpId="0" animBg="1"/>
      <p:bldP spid="31" grpId="0" animBg="1"/>
      <p:bldP spid="41" grpId="0" animBg="1"/>
      <p:bldP spid="43" grpId="0" animBg="1"/>
      <p:bldP spid="45"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4200" y="1401652"/>
            <a:ext cx="6883400" cy="1107996"/>
          </a:xfrm>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dirty="0"/>
              <a:t>Building secure IoT Solutions with Azure Sphere and Azure IoT Hub</a:t>
            </a:r>
          </a:p>
        </p:txBody>
      </p:sp>
      <p:sp>
        <p:nvSpPr>
          <p:cNvPr id="3" name="Subtitle"/>
          <p:cNvSpPr>
            <a:spLocks noGrp="1"/>
          </p:cNvSpPr>
          <p:nvPr>
            <p:ph type="body" sz="quarter" idx="12" hasCustomPrompt="1"/>
          </p:nvPr>
        </p:nvSpPr>
        <p:spPr>
          <a:xfrm>
            <a:off x="394200" y="2731008"/>
            <a:ext cx="8025410" cy="1354217"/>
          </a:xfrm>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dirty="0"/>
              <a:t>David Glover | Microsoft | Cloud Developer Advocate </a:t>
            </a:r>
          </a:p>
          <a:p>
            <a:pPr lvl="0"/>
            <a:r>
              <a:rPr lang="en-US" dirty="0"/>
              <a:t>@dglover | </a:t>
            </a:r>
            <a:r>
              <a:rPr lang="en-AU" b="0" i="0" dirty="0">
                <a:effectLst/>
                <a:latin typeface="-apple-system"/>
              </a:rPr>
              <a:t>linkedin.com/in/gloveboxes</a:t>
            </a:r>
            <a:endParaRPr lang="en-US" dirty="0"/>
          </a:p>
          <a:p>
            <a:pPr lvl="0"/>
            <a:endParaRPr lang="en-US" dirty="0"/>
          </a:p>
          <a:p>
            <a:pPr lvl="0"/>
            <a:r>
              <a:rPr lang="en-US" dirty="0"/>
              <a:t>Mustafa Saifee | Microsoft Student Ambassador | @</a:t>
            </a:r>
            <a:r>
              <a:rPr lang="en-AU" b="0" i="0" dirty="0" err="1">
                <a:solidFill>
                  <a:srgbClr val="FFFFFF"/>
                </a:solidFill>
                <a:effectLst/>
                <a:latin typeface="Segoe UI" panose="020B0502040204020203" pitchFamily="34" charset="0"/>
              </a:rPr>
              <a:t>immustu</a:t>
            </a:r>
            <a:endParaRPr lang="en-US" dirty="0"/>
          </a:p>
        </p:txBody>
      </p:sp>
      <p:sp>
        <p:nvSpPr>
          <p:cNvPr id="4"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dirty="0"/>
          </a:p>
          <a:p>
            <a:pPr algn="ctr"/>
            <a:endParaRPr dirty="0"/>
          </a:p>
          <a:p>
            <a:pPr algn="ctr"/>
            <a:endParaRPr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1540014"/>
            <a:ext cx="7796784" cy="1994392"/>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Demo</a:t>
            </a:r>
            <a:br>
              <a:rPr lang="en-US" dirty="0"/>
            </a:br>
            <a:br>
              <a:rPr lang="en-US" dirty="0"/>
            </a:br>
            <a:r>
              <a:rPr lang="en-US" dirty="0"/>
              <a:t>Lab light control with </a:t>
            </a:r>
            <a:br>
              <a:rPr lang="en-US" dirty="0"/>
            </a:br>
            <a:r>
              <a:rPr lang="en-US" dirty="0"/>
              <a:t>Azure IoT Direct methods</a:t>
            </a:r>
          </a:p>
        </p:txBody>
      </p:sp>
      <p:sp>
        <p:nvSpPr>
          <p:cNvPr id="3" name="TextBox"/>
          <p:cNvSpPr txBox="1">
            <a:spLocks noGrp="1" noSelect="1" noRot="1" noMove="1"/>
          </p:cNvSpPr>
          <p:nvPr/>
        </p:nvSpPr>
        <p:spPr>
          <a:xfrm>
            <a:off x="6003841" y="2682291"/>
            <a:ext cx="184730" cy="1493358"/>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4" name="TextBox 3">
            <a:extLst>
              <a:ext uri="{FF2B5EF4-FFF2-40B4-BE49-F238E27FC236}">
                <a16:creationId xmlns:a16="http://schemas.microsoft.com/office/drawing/2014/main" id="{9C90C9CC-7D97-450A-A3C4-511F7AF858CC}"/>
              </a:ext>
            </a:extLst>
          </p:cNvPr>
          <p:cNvSpPr txBox="1"/>
          <p:nvPr/>
        </p:nvSpPr>
        <p:spPr>
          <a:xfrm>
            <a:off x="585216" y="4399684"/>
            <a:ext cx="7580884" cy="553998"/>
          </a:xfrm>
          <a:prstGeom prst="rect">
            <a:avLst/>
          </a:prstGeom>
          <a:noFill/>
        </p:spPr>
        <p:txBody>
          <a:bodyPr wrap="square" lIns="0" tIns="0" rIns="0" bIns="0" rtlCol="0">
            <a:spAutoFit/>
          </a:bodyPr>
          <a:lstStyle/>
          <a:p>
            <a:pPr defTabSz="932742">
              <a:buSzPct val="90000"/>
            </a:pPr>
            <a:r>
              <a:rPr lang="en-AU" sz="3600" dirty="0">
                <a:solidFill>
                  <a:srgbClr val="50E6FF"/>
                </a:solidFill>
                <a:cs typeface="Segoe UI" pitchFamily="34" charset="0"/>
              </a:rPr>
              <a:t>http://aka.ms/learn/iothub/demo </a:t>
            </a:r>
          </a:p>
        </p:txBody>
      </p:sp>
    </p:spTree>
    <p:extLst>
      <p:ext uri="{BB962C8B-B14F-4D97-AF65-F5344CB8AC3E}">
        <p14:creationId xmlns:p14="http://schemas.microsoft.com/office/powerpoint/2010/main" val="8519194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Setting Lab Environment Sensor rate with Azure IoT Device Twins</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Setting Device Twins on Device Properties</a:t>
            </a: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
        <p:nvSpPr>
          <p:cNvPr id="53" name="Rectangle 52">
            <a:extLst>
              <a:ext uri="{FF2B5EF4-FFF2-40B4-BE49-F238E27FC236}">
                <a16:creationId xmlns:a16="http://schemas.microsoft.com/office/drawing/2014/main" id="{ADF0BEC4-2BFB-4572-B0BF-7FC33A5DEB1A}"/>
              </a:ext>
            </a:extLst>
          </p:cNvPr>
          <p:cNvSpPr/>
          <p:nvPr/>
        </p:nvSpPr>
        <p:spPr>
          <a:xfrm>
            <a:off x="8189835" y="2424148"/>
            <a:ext cx="1584227" cy="3727062"/>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4" name="Rectangle 53">
            <a:extLst>
              <a:ext uri="{FF2B5EF4-FFF2-40B4-BE49-F238E27FC236}">
                <a16:creationId xmlns:a16="http://schemas.microsoft.com/office/drawing/2014/main" id="{27051467-EC95-4AAC-9E07-83374AAB5FDF}"/>
              </a:ext>
            </a:extLst>
          </p:cNvPr>
          <p:cNvSpPr/>
          <p:nvPr/>
        </p:nvSpPr>
        <p:spPr>
          <a:xfrm>
            <a:off x="2413613" y="2424148"/>
            <a:ext cx="1588551" cy="3727062"/>
          </a:xfrm>
          <a:prstGeom prst="rect">
            <a:avLst/>
          </a:prstGeom>
          <a:solidFill>
            <a:srgbClr val="70AD47">
              <a:lumMod val="20000"/>
              <a:lumOff val="8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application</a:t>
            </a:r>
          </a:p>
        </p:txBody>
      </p:sp>
      <p:sp>
        <p:nvSpPr>
          <p:cNvPr id="55" name="Rectangle 54">
            <a:extLst>
              <a:ext uri="{FF2B5EF4-FFF2-40B4-BE49-F238E27FC236}">
                <a16:creationId xmlns:a16="http://schemas.microsoft.com/office/drawing/2014/main" id="{737AA393-4C77-4814-B97F-4F146C413A7A}"/>
              </a:ext>
            </a:extLst>
          </p:cNvPr>
          <p:cNvSpPr/>
          <p:nvPr/>
        </p:nvSpPr>
        <p:spPr>
          <a:xfrm>
            <a:off x="8343677" y="3079479"/>
            <a:ext cx="1275153"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eaLnBrk="1" fontAlgn="auto" latinLnBrk="0" hangingPunct="1">
              <a:lnSpc>
                <a:spcPct val="100000"/>
              </a:lnSpc>
              <a:spcBef>
                <a:spcPts val="0"/>
              </a:spcBef>
              <a:spcAft>
                <a:spcPts val="0"/>
              </a:spcAft>
              <a:buClrTx/>
              <a:buSzTx/>
              <a:buFontTx/>
              <a:buNone/>
              <a:tabLst/>
              <a:defRPr/>
            </a:pPr>
            <a:r>
              <a:rPr lang="en-AU" sz="1050" b="1" kern="0" dirty="0">
                <a:solidFill>
                  <a:prstClr val="black"/>
                </a:solidFill>
                <a:latin typeface="Verdana" panose="020B0604030504040204" pitchFamily="34" charset="0"/>
                <a:ea typeface="Verdana" panose="020B0604030504040204" pitchFamily="34" charset="0"/>
                <a:cs typeface="Tahoma" panose="020B0604030504040204" pitchFamily="34" charset="0"/>
              </a:rPr>
              <a:t>sensor measure rate</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8343677" y="4368209"/>
            <a:ext cx="1275155" cy="40701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Change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sensor</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measure</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Rate</a:t>
            </a:r>
          </a:p>
        </p:txBody>
      </p:sp>
      <p:sp>
        <p:nvSpPr>
          <p:cNvPr id="57" name="Rectangle 56">
            <a:extLst>
              <a:ext uri="{FF2B5EF4-FFF2-40B4-BE49-F238E27FC236}">
                <a16:creationId xmlns:a16="http://schemas.microsoft.com/office/drawing/2014/main" id="{5C6BCCB6-5D07-4A6E-BEE9-949F31FD66EE}"/>
              </a:ext>
            </a:extLst>
          </p:cNvPr>
          <p:cNvSpPr/>
          <p:nvPr/>
        </p:nvSpPr>
        <p:spPr>
          <a:xfrm>
            <a:off x="8343677" y="5126745"/>
            <a:ext cx="1275155" cy="458311"/>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configuration</a:t>
            </a:r>
          </a:p>
        </p:txBody>
      </p:sp>
      <p:sp>
        <p:nvSpPr>
          <p:cNvPr id="58" name="Rectangle 57">
            <a:extLst>
              <a:ext uri="{FF2B5EF4-FFF2-40B4-BE49-F238E27FC236}">
                <a16:creationId xmlns:a16="http://schemas.microsoft.com/office/drawing/2014/main" id="{F6034658-F5E1-4F46-A761-8D21A81F28A0}"/>
              </a:ext>
            </a:extLst>
          </p:cNvPr>
          <p:cNvSpPr/>
          <p:nvPr/>
        </p:nvSpPr>
        <p:spPr>
          <a:xfrm>
            <a:off x="2642071" y="3079480"/>
            <a:ext cx="1131634" cy="961524"/>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desired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sensor</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measure rate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configuration</a:t>
            </a:r>
          </a:p>
        </p:txBody>
      </p:sp>
      <p:sp>
        <p:nvSpPr>
          <p:cNvPr id="59" name="Oval 58">
            <a:extLst>
              <a:ext uri="{FF2B5EF4-FFF2-40B4-BE49-F238E27FC236}">
                <a16:creationId xmlns:a16="http://schemas.microsoft.com/office/drawing/2014/main" id="{56BE4C6A-2BB0-479B-88D2-5FC9DE2F02B2}"/>
              </a:ext>
            </a:extLst>
          </p:cNvPr>
          <p:cNvSpPr/>
          <p:nvPr/>
        </p:nvSpPr>
        <p:spPr>
          <a:xfrm>
            <a:off x="3645368" y="391366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60" name="Oval 59">
            <a:extLst>
              <a:ext uri="{FF2B5EF4-FFF2-40B4-BE49-F238E27FC236}">
                <a16:creationId xmlns:a16="http://schemas.microsoft.com/office/drawing/2014/main" id="{1A6EA84A-C65E-4C59-933C-39EBFDAB6AE3}"/>
              </a:ext>
            </a:extLst>
          </p:cNvPr>
          <p:cNvSpPr/>
          <p:nvPr/>
        </p:nvSpPr>
        <p:spPr>
          <a:xfrm>
            <a:off x="9480630" y="4650897"/>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3</a:t>
            </a:r>
          </a:p>
        </p:txBody>
      </p:sp>
      <p:sp>
        <p:nvSpPr>
          <p:cNvPr id="61" name="Oval 60">
            <a:extLst>
              <a:ext uri="{FF2B5EF4-FFF2-40B4-BE49-F238E27FC236}">
                <a16:creationId xmlns:a16="http://schemas.microsoft.com/office/drawing/2014/main" id="{E12402ED-3CA0-496F-88F7-1C4DA4073AAF}"/>
              </a:ext>
            </a:extLst>
          </p:cNvPr>
          <p:cNvSpPr/>
          <p:nvPr/>
        </p:nvSpPr>
        <p:spPr>
          <a:xfrm>
            <a:off x="9480264" y="546072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4</a:t>
            </a: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8981254" y="4041003"/>
            <a:ext cx="1" cy="327206"/>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8981255" y="4775223"/>
            <a:ext cx="0" cy="351522"/>
          </a:xfrm>
          <a:prstGeom prst="straightConnector1">
            <a:avLst/>
          </a:prstGeom>
          <a:noFill/>
          <a:ln w="38100" cap="flat" cmpd="sng" algn="ctr">
            <a:solidFill>
              <a:srgbClr val="4472C4"/>
            </a:solidFill>
            <a:prstDash val="solid"/>
            <a:miter lim="800000"/>
            <a:tailEnd type="triangle"/>
          </a:ln>
          <a:effectLst/>
        </p:spPr>
      </p:cxnSp>
      <p:sp>
        <p:nvSpPr>
          <p:cNvPr id="64" name="Rectangle 63">
            <a:extLst>
              <a:ext uri="{FF2B5EF4-FFF2-40B4-BE49-F238E27FC236}">
                <a16:creationId xmlns:a16="http://schemas.microsoft.com/office/drawing/2014/main" id="{4412024A-277C-45A0-837A-49D0779D3523}"/>
              </a:ext>
            </a:extLst>
          </p:cNvPr>
          <p:cNvSpPr/>
          <p:nvPr/>
        </p:nvSpPr>
        <p:spPr>
          <a:xfrm>
            <a:off x="5301724" y="2424148"/>
            <a:ext cx="1588551" cy="3727062"/>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 properties (Device Twins)</a:t>
            </a:r>
          </a:p>
        </p:txBody>
      </p:sp>
      <p:sp>
        <p:nvSpPr>
          <p:cNvPr id="65" name="Oval 64">
            <a:extLst>
              <a:ext uri="{FF2B5EF4-FFF2-40B4-BE49-F238E27FC236}">
                <a16:creationId xmlns:a16="http://schemas.microsoft.com/office/drawing/2014/main" id="{D6C8E97A-C6B1-4833-BD03-1036970633E9}"/>
              </a:ext>
            </a:extLst>
          </p:cNvPr>
          <p:cNvSpPr/>
          <p:nvPr/>
        </p:nvSpPr>
        <p:spPr>
          <a:xfrm>
            <a:off x="9485450" y="39053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
        <p:nvSpPr>
          <p:cNvPr id="66" name="Rectangle 65">
            <a:extLst>
              <a:ext uri="{FF2B5EF4-FFF2-40B4-BE49-F238E27FC236}">
                <a16:creationId xmlns:a16="http://schemas.microsoft.com/office/drawing/2014/main" id="{DDAB6E2E-5AF5-4133-9ECE-E5F7D5AB8FEB}"/>
              </a:ext>
            </a:extLst>
          </p:cNvPr>
          <p:cNvSpPr/>
          <p:nvPr/>
        </p:nvSpPr>
        <p:spPr>
          <a:xfrm>
            <a:off x="2642071" y="5126745"/>
            <a:ext cx="1131634" cy="458311"/>
          </a:xfrm>
          <a:prstGeom prst="rect">
            <a:avLst/>
          </a:prstGeom>
          <a:solidFill>
            <a:srgbClr val="70AD47">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Get twin or query</a:t>
            </a:r>
          </a:p>
        </p:txBody>
      </p:sp>
      <p:sp>
        <p:nvSpPr>
          <p:cNvPr id="67" name="Oval 66">
            <a:extLst>
              <a:ext uri="{FF2B5EF4-FFF2-40B4-BE49-F238E27FC236}">
                <a16:creationId xmlns:a16="http://schemas.microsoft.com/office/drawing/2014/main" id="{F2C06D1A-1B12-4367-9A9C-355688B3BAE8}"/>
              </a:ext>
            </a:extLst>
          </p:cNvPr>
          <p:cNvSpPr/>
          <p:nvPr/>
        </p:nvSpPr>
        <p:spPr>
          <a:xfrm>
            <a:off x="3645368" y="543542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5</a:t>
            </a:r>
          </a:p>
        </p:txBody>
      </p:sp>
      <p:sp>
        <p:nvSpPr>
          <p:cNvPr id="68" name="Rectangle 67">
            <a:extLst>
              <a:ext uri="{FF2B5EF4-FFF2-40B4-BE49-F238E27FC236}">
                <a16:creationId xmlns:a16="http://schemas.microsoft.com/office/drawing/2014/main" id="{8005BA36-018B-4F25-B5F6-76ED1BB0E9D9}"/>
              </a:ext>
            </a:extLst>
          </p:cNvPr>
          <p:cNvSpPr/>
          <p:nvPr/>
        </p:nvSpPr>
        <p:spPr>
          <a:xfrm>
            <a:off x="5447294" y="3140343"/>
            <a:ext cx="1295349" cy="830176"/>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5627098" y="3432320"/>
            <a:ext cx="937802" cy="246221"/>
          </a:xfrm>
          <a:prstGeom prst="rect">
            <a:avLst/>
          </a:prstGeom>
          <a:solidFill>
            <a:srgbClr val="5B9BD5">
              <a:lumMod val="75000"/>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rPr>
              <a:t>Data</a:t>
            </a:r>
          </a:p>
        </p:txBody>
      </p:sp>
      <p:sp>
        <p:nvSpPr>
          <p:cNvPr id="70" name="Rectangle 69">
            <a:extLst>
              <a:ext uri="{FF2B5EF4-FFF2-40B4-BE49-F238E27FC236}">
                <a16:creationId xmlns:a16="http://schemas.microsoft.com/office/drawing/2014/main" id="{A3612737-2893-492F-83AB-078F4974B26A}"/>
              </a:ext>
            </a:extLst>
          </p:cNvPr>
          <p:cNvSpPr/>
          <p:nvPr/>
        </p:nvSpPr>
        <p:spPr>
          <a:xfrm>
            <a:off x="5447294" y="4931227"/>
            <a:ext cx="1295349" cy="830176"/>
          </a:xfrm>
          <a:prstGeom prst="rect">
            <a:avLst/>
          </a:prstGeom>
          <a:solidFill>
            <a:srgbClr val="5B9BD5">
              <a:lumMod val="50000"/>
            </a:srgbClr>
          </a:solidFill>
          <a:ln w="12700" cap="flat" cmpd="sng" algn="ctr">
            <a:solidFill>
              <a:srgbClr val="4472C4">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5636259" y="5223204"/>
            <a:ext cx="937802" cy="246221"/>
          </a:xfrm>
          <a:prstGeom prst="rect">
            <a:avLst/>
          </a:prstGeom>
          <a:solidFill>
            <a:srgbClr val="5B9BD5">
              <a:lumMod val="75000"/>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rPr>
              <a:t>Data</a:t>
            </a:r>
          </a:p>
        </p:txBody>
      </p:sp>
      <p:cxnSp>
        <p:nvCxnSpPr>
          <p:cNvPr id="72" name="Straight Arrow Connector 71">
            <a:extLst>
              <a:ext uri="{FF2B5EF4-FFF2-40B4-BE49-F238E27FC236}">
                <a16:creationId xmlns:a16="http://schemas.microsoft.com/office/drawing/2014/main" id="{D9D5E46E-C415-4133-9325-8AD091C96BC4}"/>
              </a:ext>
            </a:extLst>
          </p:cNvPr>
          <p:cNvCxnSpPr>
            <a:cxnSpLocks/>
            <a:endCxn id="69" idx="1"/>
          </p:cNvCxnSpPr>
          <p:nvPr/>
        </p:nvCxnSpPr>
        <p:spPr>
          <a:xfrm flipV="1">
            <a:off x="3773705" y="3555431"/>
            <a:ext cx="1853393" cy="4810"/>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a:stCxn id="69" idx="3"/>
            <a:endCxn id="55" idx="1"/>
          </p:cNvCxnSpPr>
          <p:nvPr/>
        </p:nvCxnSpPr>
        <p:spPr>
          <a:xfrm>
            <a:off x="6564900" y="3555431"/>
            <a:ext cx="1778777" cy="481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stCxn id="57" idx="1"/>
            <a:endCxn id="71" idx="3"/>
          </p:cNvCxnSpPr>
          <p:nvPr/>
        </p:nvCxnSpPr>
        <p:spPr>
          <a:xfrm flipH="1" flipV="1">
            <a:off x="6574061" y="5346315"/>
            <a:ext cx="1769616" cy="9586"/>
          </a:xfrm>
          <a:prstGeom prst="straightConnector1">
            <a:avLst/>
          </a:prstGeom>
          <a:noFill/>
          <a:ln w="38100" cap="flat" cmpd="sng" algn="ctr">
            <a:solidFill>
              <a:srgbClr val="4472C4"/>
            </a:solidFill>
            <a:prstDash val="solid"/>
            <a:miter lim="800000"/>
            <a:tailEnd type="triangle"/>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stCxn id="66" idx="3"/>
          </p:cNvCxnSpPr>
          <p:nvPr/>
        </p:nvCxnSpPr>
        <p:spPr>
          <a:xfrm>
            <a:off x="3773705" y="5355901"/>
            <a:ext cx="1853393" cy="0"/>
          </a:xfrm>
          <a:prstGeom prst="straightConnector1">
            <a:avLst/>
          </a:prstGeom>
          <a:noFill/>
          <a:ln w="38100" cap="flat" cmpd="sng" algn="ctr">
            <a:solidFill>
              <a:srgbClr val="4472C4"/>
            </a:solidFill>
            <a:prstDash val="solid"/>
            <a:miter lim="800000"/>
            <a:tailEnd type="triangle"/>
          </a:ln>
          <a:effectLst/>
        </p:spPr>
      </p:cxn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5724206" y="1353706"/>
            <a:ext cx="761908" cy="876194"/>
          </a:xfrm>
          <a:prstGeom prst="rect">
            <a:avLst/>
          </a:prstGeom>
          <a:effectLst>
            <a:outerShdw blurRad="50800" dist="38100" dir="2700000" algn="tl" rotWithShape="0">
              <a:prstClr val="black">
                <a:alpha val="40000"/>
              </a:prstClr>
            </a:outerShdw>
          </a:effectLst>
        </p:spPr>
      </p:pic>
      <p:pic>
        <p:nvPicPr>
          <p:cNvPr id="96" name="Picture 95" descr="Reekoh | Plugins">
            <a:extLst>
              <a:ext uri="{FF2B5EF4-FFF2-40B4-BE49-F238E27FC236}">
                <a16:creationId xmlns:a16="http://schemas.microsoft.com/office/drawing/2014/main" id="{CDCCC241-5601-453D-A842-1C484B9CF4CE}"/>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2731780" y="1353706"/>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0350" y="1353706"/>
            <a:ext cx="1641805" cy="916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P spid="60" grpId="0" animBg="1"/>
      <p:bldP spid="61" grpId="0" animBg="1"/>
      <p:bldP spid="65" grpId="0" animBg="1"/>
      <p:bldP spid="66"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Azure IoT Device twins  (Azure IoT Explorer)</a:t>
            </a: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pic>
        <p:nvPicPr>
          <p:cNvPr id="11" name="Picture 10" descr="Graphical user interface, text, application&#10;&#10;Description automatically generated">
            <a:extLst>
              <a:ext uri="{FF2B5EF4-FFF2-40B4-BE49-F238E27FC236}">
                <a16:creationId xmlns:a16="http://schemas.microsoft.com/office/drawing/2014/main" id="{BA0E0BF5-2663-4D1A-9E6E-35E4E496C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448" y="1357168"/>
            <a:ext cx="9209103" cy="4868280"/>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1041416"/>
            <a:ext cx="6882384" cy="2492990"/>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a:t>
            </a:r>
            <a:br>
              <a:rPr lang="en-US"/>
            </a:br>
            <a:br>
              <a:rPr lang="en-US"/>
            </a:br>
            <a:r>
              <a:rPr lang="en-US"/>
              <a:t>Set lab environment sensor sample rate with Device Twins Sphere and Device Twins</a:t>
            </a:r>
          </a:p>
        </p:txBody>
      </p:sp>
      <p:sp>
        <p:nvSpPr>
          <p:cNvPr id="3" name="TextBox"/>
          <p:cNvSpPr txBox="1">
            <a:spLocks noGrp="1" noSelect="1" noRot="1" noMove="1"/>
          </p:cNvSpPr>
          <p:nvPr/>
        </p:nvSpPr>
        <p:spPr>
          <a:xfrm>
            <a:off x="6003841" y="2682291"/>
            <a:ext cx="184730" cy="1493358"/>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Tree>
    <p:extLst>
      <p:ext uri="{BB962C8B-B14F-4D97-AF65-F5344CB8AC3E}">
        <p14:creationId xmlns:p14="http://schemas.microsoft.com/office/powerpoint/2010/main" val="31905542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In the Azure Sphere ecosystem, which component is missing from the following list? - Azure Sphere SDK, Azure Sphere tenant, Azure Sphere OS</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 Azure Sphere API</a:t>
            </a:r>
          </a:p>
          <a:p>
            <a:pPr>
              <a:buNone/>
            </a:pPr>
            <a:endParaRPr sz="700">
              <a:solidFill>
                <a:srgbClr val="000000"/>
              </a:solidFill>
            </a:endParaRPr>
          </a:p>
          <a:p>
            <a:pPr>
              <a:buNone/>
            </a:pPr>
            <a:r>
              <a:rPr sz="2500">
                <a:solidFill>
                  <a:srgbClr val="000000"/>
                </a:solidFill>
              </a:rPr>
              <a:t> B) Azure Sphere Security Service</a:t>
            </a:r>
          </a:p>
          <a:p>
            <a:pPr>
              <a:buNone/>
            </a:pPr>
            <a:endParaRPr sz="700">
              <a:solidFill>
                <a:srgbClr val="000000"/>
              </a:solidFill>
            </a:endParaRPr>
          </a:p>
          <a:p>
            <a:pPr>
              <a:buNone/>
            </a:pPr>
            <a:r>
              <a:rPr sz="2500">
                <a:solidFill>
                  <a:srgbClr val="000000"/>
                </a:solidFill>
              </a:rPr>
              <a:t> C) Azure Sphere Security Key</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In the Azure Sphere ecosystem, which component is missing from the following list? - Azure Sphere SDK, Azure Sphere tenant, Azure Sphere OS</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 Azure Sphere API</a:t>
            </a:r>
          </a:p>
          <a:p>
            <a:pPr>
              <a:buNone/>
            </a:pPr>
            <a:endParaRPr sz="700">
              <a:solidFill>
                <a:srgbClr val="000000"/>
              </a:solidFill>
            </a:endParaRPr>
          </a:p>
          <a:p>
            <a:pPr>
              <a:buNone/>
            </a:pPr>
            <a:r>
              <a:rPr sz="2500">
                <a:solidFill>
                  <a:srgbClr val="000000"/>
                </a:solidFill>
              </a:rPr>
              <a:t> </a:t>
            </a:r>
            <a:r>
              <a:rPr sz="2500">
                <a:solidFill>
                  <a:srgbClr val="000000"/>
                </a:solidFill>
                <a:highlight>
                  <a:srgbClr val="F0F788"/>
                </a:highlight>
              </a:rPr>
              <a:t>B) Azure Sphere Security Service</a:t>
            </a:r>
          </a:p>
          <a:p>
            <a:pPr>
              <a:buNone/>
            </a:pPr>
            <a:endParaRPr sz="700">
              <a:solidFill>
                <a:srgbClr val="000000"/>
              </a:solidFill>
            </a:endParaRPr>
          </a:p>
          <a:p>
            <a:pPr>
              <a:buNone/>
            </a:pPr>
            <a:r>
              <a:rPr sz="2500">
                <a:solidFill>
                  <a:srgbClr val="000000"/>
                </a:solidFill>
              </a:rPr>
              <a:t> C) Azure Sphere Security Key</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Your organization created an Azure Sphere tenant and then claims each of its devices into that tenant – what function does this accomplish?</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 So that you can manage those devices remotely and securely.</a:t>
            </a:r>
          </a:p>
          <a:p>
            <a:pPr>
              <a:buNone/>
            </a:pPr>
            <a:endParaRPr sz="700">
              <a:solidFill>
                <a:srgbClr val="000000"/>
              </a:solidFill>
            </a:endParaRPr>
          </a:p>
          <a:p>
            <a:pPr>
              <a:buNone/>
            </a:pPr>
            <a:r>
              <a:rPr sz="2500">
                <a:solidFill>
                  <a:srgbClr val="000000"/>
                </a:solidFill>
              </a:rPr>
              <a:t> B) The tenant allows devices to communicate better with other tenants.</a:t>
            </a:r>
          </a:p>
          <a:p>
            <a:pPr>
              <a:buNone/>
            </a:pPr>
            <a:endParaRPr sz="700">
              <a:solidFill>
                <a:srgbClr val="000000"/>
              </a:solidFill>
            </a:endParaRPr>
          </a:p>
          <a:p>
            <a:pPr>
              <a:buNone/>
            </a:pPr>
            <a:r>
              <a:rPr sz="2500">
                <a:solidFill>
                  <a:srgbClr val="000000"/>
                </a:solidFill>
              </a:rPr>
              <a:t> C) Your organization can name individual devices.</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Your organization created an Azure Sphere tenant and then claims each of its devices into that tenant – what function does this accomplish?</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t>
            </a:r>
            <a:r>
              <a:rPr sz="2500">
                <a:solidFill>
                  <a:srgbClr val="000000"/>
                </a:solidFill>
                <a:highlight>
                  <a:srgbClr val="F0F788"/>
                </a:highlight>
              </a:rPr>
              <a:t>A) So that you can manage those devices remotely and securely.</a:t>
            </a:r>
          </a:p>
          <a:p>
            <a:pPr>
              <a:buNone/>
            </a:pPr>
            <a:endParaRPr sz="700">
              <a:solidFill>
                <a:srgbClr val="000000"/>
              </a:solidFill>
            </a:endParaRPr>
          </a:p>
          <a:p>
            <a:pPr>
              <a:buNone/>
            </a:pPr>
            <a:r>
              <a:rPr sz="2500">
                <a:solidFill>
                  <a:srgbClr val="000000"/>
                </a:solidFill>
              </a:rPr>
              <a:t> B) The tenant allows devices to communicate better with other tenants.</a:t>
            </a:r>
          </a:p>
          <a:p>
            <a:pPr>
              <a:buNone/>
            </a:pPr>
            <a:endParaRPr sz="700">
              <a:solidFill>
                <a:srgbClr val="000000"/>
              </a:solidFill>
            </a:endParaRPr>
          </a:p>
          <a:p>
            <a:pPr>
              <a:buNone/>
            </a:pPr>
            <a:r>
              <a:rPr sz="2500">
                <a:solidFill>
                  <a:srgbClr val="000000"/>
                </a:solidFill>
              </a:rPr>
              <a:t> C) Your organization can name individual devices.</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E7725-C445-B942-ACED-AD56EBDE174E}"/>
              </a:ext>
            </a:extLst>
          </p:cNvPr>
          <p:cNvSpPr>
            <a:spLocks noGrp="1"/>
          </p:cNvSpPr>
          <p:nvPr>
            <p:ph type="title"/>
          </p:nvPr>
        </p:nvSpPr>
        <p:spPr>
          <a:xfrm>
            <a:off x="585788" y="1592140"/>
            <a:ext cx="3376612" cy="498598"/>
          </a:xfrm>
        </p:spPr>
        <p:txBody>
          <a:bodyPr/>
          <a:lstStyle/>
          <a:p>
            <a:r>
              <a:rPr lang="en-US" sz="3600"/>
              <a:t>/learn</a:t>
            </a:r>
          </a:p>
        </p:txBody>
      </p:sp>
      <p:sp>
        <p:nvSpPr>
          <p:cNvPr id="20" name="Text Placeholder 19">
            <a:extLst>
              <a:ext uri="{FF2B5EF4-FFF2-40B4-BE49-F238E27FC236}">
                <a16:creationId xmlns:a16="http://schemas.microsoft.com/office/drawing/2014/main" id="{6002B28F-011F-4F32-A909-3680BDD2A6D9}"/>
              </a:ext>
            </a:extLst>
          </p:cNvPr>
          <p:cNvSpPr>
            <a:spLocks noGrp="1"/>
          </p:cNvSpPr>
          <p:nvPr>
            <p:ph type="body" sz="quarter" idx="13"/>
          </p:nvPr>
        </p:nvSpPr>
        <p:spPr>
          <a:xfrm>
            <a:off x="585217" y="2319375"/>
            <a:ext cx="3377184" cy="338554"/>
          </a:xfrm>
        </p:spPr>
        <p:txBody>
          <a:bodyPr/>
          <a:lstStyle/>
          <a:p>
            <a:r>
              <a:rPr lang="en-US" dirty="0"/>
              <a:t>aka.ms/learn/</a:t>
            </a:r>
            <a:r>
              <a:rPr lang="en-US" dirty="0" err="1"/>
              <a:t>iothub</a:t>
            </a:r>
            <a:endParaRPr lang="en-US" dirty="0"/>
          </a:p>
        </p:txBody>
      </p:sp>
      <p:sp>
        <p:nvSpPr>
          <p:cNvPr id="14" name="Text Placeholder 13">
            <a:extLst>
              <a:ext uri="{FF2B5EF4-FFF2-40B4-BE49-F238E27FC236}">
                <a16:creationId xmlns:a16="http://schemas.microsoft.com/office/drawing/2014/main" id="{FEDA35C8-BDC2-439D-9CA4-C91E49550C0E}"/>
              </a:ext>
            </a:extLst>
          </p:cNvPr>
          <p:cNvSpPr>
            <a:spLocks noGrp="1"/>
          </p:cNvSpPr>
          <p:nvPr>
            <p:ph type="body" sz="quarter" idx="12"/>
          </p:nvPr>
        </p:nvSpPr>
        <p:spPr>
          <a:xfrm>
            <a:off x="585217" y="2895600"/>
            <a:ext cx="3377184" cy="677108"/>
          </a:xfrm>
        </p:spPr>
        <p:txBody>
          <a:bodyPr/>
          <a:lstStyle/>
          <a:p>
            <a:r>
              <a:rPr lang="en-US"/>
              <a:t>Follow along on </a:t>
            </a:r>
          </a:p>
          <a:p>
            <a:r>
              <a:rPr lang="en-US"/>
              <a:t>Microsoft Learn</a:t>
            </a:r>
          </a:p>
        </p:txBody>
      </p:sp>
      <p:pic>
        <p:nvPicPr>
          <p:cNvPr id="5" name="Picture 4">
            <a:extLst>
              <a:ext uri="{FF2B5EF4-FFF2-40B4-BE49-F238E27FC236}">
                <a16:creationId xmlns:a16="http://schemas.microsoft.com/office/drawing/2014/main" id="{3EE6FA7F-1339-4730-8E56-A15422425A52}"/>
              </a:ext>
            </a:extLst>
          </p:cNvPr>
          <p:cNvPicPr>
            <a:picLocks noChangeAspect="1"/>
          </p:cNvPicPr>
          <p:nvPr/>
        </p:nvPicPr>
        <p:blipFill>
          <a:blip r:embed="rId3"/>
          <a:stretch>
            <a:fillRect/>
          </a:stretch>
        </p:blipFill>
        <p:spPr>
          <a:xfrm>
            <a:off x="4717098" y="892253"/>
            <a:ext cx="6733578" cy="3747111"/>
          </a:xfrm>
          <a:prstGeom prst="rect">
            <a:avLst/>
          </a:prstGeom>
        </p:spPr>
      </p:pic>
    </p:spTree>
    <p:extLst>
      <p:ext uri="{BB962C8B-B14F-4D97-AF65-F5344CB8AC3E}">
        <p14:creationId xmlns:p14="http://schemas.microsoft.com/office/powerpoint/2010/main" val="293696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If the Azure Sphere Security Service were missing – what function could you not perform?</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 You can't receive alerts for anomalies.</a:t>
            </a:r>
          </a:p>
          <a:p>
            <a:pPr>
              <a:buNone/>
            </a:pPr>
            <a:endParaRPr sz="700">
              <a:solidFill>
                <a:srgbClr val="000000"/>
              </a:solidFill>
            </a:endParaRPr>
          </a:p>
          <a:p>
            <a:pPr>
              <a:buNone/>
            </a:pPr>
            <a:r>
              <a:rPr sz="2500">
                <a:solidFill>
                  <a:srgbClr val="000000"/>
                </a:solidFill>
              </a:rPr>
              <a:t> B) You can't maintain the operating system security.</a:t>
            </a:r>
          </a:p>
          <a:p>
            <a:pPr>
              <a:buNone/>
            </a:pPr>
            <a:endParaRPr sz="700">
              <a:solidFill>
                <a:srgbClr val="000000"/>
              </a:solidFill>
            </a:endParaRPr>
          </a:p>
          <a:p>
            <a:pPr>
              <a:buNone/>
            </a:pPr>
            <a:r>
              <a:rPr sz="2500">
                <a:solidFill>
                  <a:srgbClr val="000000"/>
                </a:solidFill>
              </a:rPr>
              <a:t> C) You can't get the latest security updates to the Azure Sphere devices.</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If the Azure Sphere Security Service were missing – what function could you not perform?</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buNone/>
            </a:pPr>
            <a:r>
              <a:rPr sz="2500">
                <a:solidFill>
                  <a:srgbClr val="000000"/>
                </a:solidFill>
              </a:rPr>
              <a:t> A) You can't receive alerts for anomalies.</a:t>
            </a:r>
          </a:p>
          <a:p>
            <a:pPr>
              <a:buNone/>
            </a:pPr>
            <a:endParaRPr sz="700">
              <a:solidFill>
                <a:srgbClr val="000000"/>
              </a:solidFill>
            </a:endParaRPr>
          </a:p>
          <a:p>
            <a:pPr>
              <a:buNone/>
            </a:pPr>
            <a:r>
              <a:rPr sz="2500">
                <a:solidFill>
                  <a:srgbClr val="000000"/>
                </a:solidFill>
              </a:rPr>
              <a:t> B) You can't maintain the operating system security.</a:t>
            </a:r>
          </a:p>
          <a:p>
            <a:pPr>
              <a:buNone/>
            </a:pPr>
            <a:endParaRPr sz="700">
              <a:solidFill>
                <a:srgbClr val="000000"/>
              </a:solidFill>
            </a:endParaRPr>
          </a:p>
          <a:p>
            <a:pPr>
              <a:buNone/>
            </a:pPr>
            <a:r>
              <a:rPr sz="2500">
                <a:solidFill>
                  <a:srgbClr val="000000"/>
                </a:solidFill>
              </a:rPr>
              <a:t> </a:t>
            </a:r>
            <a:r>
              <a:rPr sz="2500">
                <a:solidFill>
                  <a:srgbClr val="000000"/>
                </a:solidFill>
                <a:highlight>
                  <a:srgbClr val="F0F788"/>
                </a:highlight>
              </a:rPr>
              <a:t>C) You can't get the latest security updates to the Azure Sphere devices.</a:t>
            </a:r>
          </a:p>
          <a:p>
            <a:pPr>
              <a:buNone/>
            </a:pPr>
            <a:endParaRPr sz="700">
              <a:solidFill>
                <a:srgbClr val="000000"/>
              </a:solidFill>
            </a:endParaRPr>
          </a:p>
        </p:txBody>
      </p:sp>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
        <p:nvSpPr>
          <p:cNvPr id="3"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4650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Security must be part of your IoT story</a:t>
            </a:r>
          </a:p>
          <a:p>
            <a:pPr lvl="0"/>
            <a:r>
              <a:rPr lang="en-US" dirty="0"/>
              <a:t>Azure Sphere delivers a highly secure IoT device platform</a:t>
            </a:r>
          </a:p>
          <a:p>
            <a:pPr lvl="0"/>
            <a:r>
              <a:rPr lang="en-US" dirty="0"/>
              <a:t>Secure by default with ongoing security updates</a:t>
            </a:r>
          </a:p>
        </p:txBody>
      </p:sp>
      <p:sp>
        <p:nvSpPr>
          <p:cNvPr id="4"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CE7725-C445-B942-ACED-AD56EBDE174E}"/>
              </a:ext>
            </a:extLst>
          </p:cNvPr>
          <p:cNvSpPr>
            <a:spLocks noGrp="1"/>
          </p:cNvSpPr>
          <p:nvPr>
            <p:ph type="title"/>
          </p:nvPr>
        </p:nvSpPr>
        <p:spPr>
          <a:xfrm>
            <a:off x="585788" y="1592140"/>
            <a:ext cx="3376612" cy="498598"/>
          </a:xfrm>
        </p:spPr>
        <p:txBody>
          <a:bodyPr/>
          <a:lstStyle/>
          <a:p>
            <a:r>
              <a:rPr lang="en-US" sz="3600"/>
              <a:t>/learn</a:t>
            </a:r>
          </a:p>
        </p:txBody>
      </p:sp>
      <p:sp>
        <p:nvSpPr>
          <p:cNvPr id="20" name="Text Placeholder 19">
            <a:extLst>
              <a:ext uri="{FF2B5EF4-FFF2-40B4-BE49-F238E27FC236}">
                <a16:creationId xmlns:a16="http://schemas.microsoft.com/office/drawing/2014/main" id="{6002B28F-011F-4F32-A909-3680BDD2A6D9}"/>
              </a:ext>
            </a:extLst>
          </p:cNvPr>
          <p:cNvSpPr>
            <a:spLocks noGrp="1"/>
          </p:cNvSpPr>
          <p:nvPr>
            <p:ph type="body" sz="quarter" idx="13"/>
          </p:nvPr>
        </p:nvSpPr>
        <p:spPr>
          <a:xfrm>
            <a:off x="585217" y="2319375"/>
            <a:ext cx="3377184" cy="338554"/>
          </a:xfrm>
        </p:spPr>
        <p:txBody>
          <a:bodyPr/>
          <a:lstStyle/>
          <a:p>
            <a:r>
              <a:rPr lang="en-US" dirty="0"/>
              <a:t>aka.ms/learn/</a:t>
            </a:r>
            <a:r>
              <a:rPr lang="en-US" dirty="0" err="1"/>
              <a:t>iothub</a:t>
            </a:r>
            <a:endParaRPr lang="en-US" dirty="0"/>
          </a:p>
        </p:txBody>
      </p:sp>
      <p:sp>
        <p:nvSpPr>
          <p:cNvPr id="14" name="Text Placeholder 13">
            <a:extLst>
              <a:ext uri="{FF2B5EF4-FFF2-40B4-BE49-F238E27FC236}">
                <a16:creationId xmlns:a16="http://schemas.microsoft.com/office/drawing/2014/main" id="{FEDA35C8-BDC2-439D-9CA4-C91E49550C0E}"/>
              </a:ext>
            </a:extLst>
          </p:cNvPr>
          <p:cNvSpPr>
            <a:spLocks noGrp="1"/>
          </p:cNvSpPr>
          <p:nvPr>
            <p:ph type="body" sz="quarter" idx="12"/>
          </p:nvPr>
        </p:nvSpPr>
        <p:spPr>
          <a:xfrm>
            <a:off x="585217" y="2895600"/>
            <a:ext cx="3377184" cy="677108"/>
          </a:xfrm>
        </p:spPr>
        <p:txBody>
          <a:bodyPr/>
          <a:lstStyle/>
          <a:p>
            <a:r>
              <a:rPr lang="en-US"/>
              <a:t>Follow along on </a:t>
            </a:r>
          </a:p>
          <a:p>
            <a:r>
              <a:rPr lang="en-US"/>
              <a:t>Microsoft Learn</a:t>
            </a:r>
          </a:p>
        </p:txBody>
      </p:sp>
      <p:pic>
        <p:nvPicPr>
          <p:cNvPr id="2" name="Picture 1">
            <a:extLst>
              <a:ext uri="{FF2B5EF4-FFF2-40B4-BE49-F238E27FC236}">
                <a16:creationId xmlns:a16="http://schemas.microsoft.com/office/drawing/2014/main" id="{5400B623-3E80-472A-9880-7544C78D87F5}"/>
              </a:ext>
            </a:extLst>
          </p:cNvPr>
          <p:cNvPicPr>
            <a:picLocks noChangeAspect="1"/>
          </p:cNvPicPr>
          <p:nvPr/>
        </p:nvPicPr>
        <p:blipFill>
          <a:blip r:embed="rId3"/>
          <a:stretch>
            <a:fillRect/>
          </a:stretch>
        </p:blipFill>
        <p:spPr>
          <a:xfrm>
            <a:off x="4717098" y="892253"/>
            <a:ext cx="6733578" cy="3747111"/>
          </a:xfrm>
          <a:prstGeom prst="rect">
            <a:avLst/>
          </a:prstGeom>
        </p:spPr>
      </p:pic>
    </p:spTree>
    <p:extLst>
      <p:ext uri="{BB962C8B-B14F-4D97-AF65-F5344CB8AC3E}">
        <p14:creationId xmlns:p14="http://schemas.microsoft.com/office/powerpoint/2010/main" val="279127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BA1C80-7D4E-408C-87FC-1621DCC035EE}"/>
              </a:ext>
            </a:extLst>
          </p:cNvPr>
          <p:cNvSpPr>
            <a:spLocks noGrp="1"/>
          </p:cNvSpPr>
          <p:nvPr>
            <p:ph type="title"/>
          </p:nvPr>
        </p:nvSpPr>
        <p:spPr>
          <a:xfrm>
            <a:off x="588263" y="457200"/>
            <a:ext cx="11018520" cy="1107996"/>
          </a:xfrm>
        </p:spPr>
        <p:txBody>
          <a:bodyPr/>
          <a:lstStyle/>
          <a:p>
            <a:r>
              <a:rPr lang="en-US"/>
              <a:t>Upcoming sessions</a:t>
            </a:r>
            <a:br>
              <a:rPr lang="en-US"/>
            </a:br>
            <a:r>
              <a:rPr lang="en-US">
                <a:solidFill>
                  <a:schemeClr val="accent1"/>
                </a:solidFill>
              </a:rPr>
              <a:t>      </a:t>
            </a:r>
            <a:r>
              <a:rPr lang="en-US" sz="2800">
                <a:solidFill>
                  <a:schemeClr val="accent1"/>
                </a:solidFill>
              </a:rPr>
              <a:t>Mark your calendar</a:t>
            </a:r>
          </a:p>
        </p:txBody>
      </p:sp>
      <p:graphicFrame>
        <p:nvGraphicFramePr>
          <p:cNvPr id="6" name="Table 6">
            <a:extLst>
              <a:ext uri="{FF2B5EF4-FFF2-40B4-BE49-F238E27FC236}">
                <a16:creationId xmlns:a16="http://schemas.microsoft.com/office/drawing/2014/main" id="{3F223E3C-F5B4-4938-B435-F17E9F41EBD1}"/>
              </a:ext>
            </a:extLst>
          </p:cNvPr>
          <p:cNvGraphicFramePr>
            <a:graphicFrameLocks noGrp="1"/>
          </p:cNvGraphicFramePr>
          <p:nvPr>
            <p:extLst>
              <p:ext uri="{D42A27DB-BD31-4B8C-83A1-F6EECF244321}">
                <p14:modId xmlns:p14="http://schemas.microsoft.com/office/powerpoint/2010/main" val="381886018"/>
              </p:ext>
            </p:extLst>
          </p:nvPr>
        </p:nvGraphicFramePr>
        <p:xfrm>
          <a:off x="590868" y="2017713"/>
          <a:ext cx="11018520" cy="3840480"/>
        </p:xfrm>
        <a:graphic>
          <a:graphicData uri="http://schemas.openxmlformats.org/drawingml/2006/table">
            <a:tbl>
              <a:tblPr firstRow="1">
                <a:tableStyleId>{2D5ABB26-0587-4C30-8999-92F81FD0307C}</a:tableStyleId>
              </a:tblPr>
              <a:tblGrid>
                <a:gridCol w="5509260">
                  <a:extLst>
                    <a:ext uri="{9D8B030D-6E8A-4147-A177-3AD203B41FA5}">
                      <a16:colId xmlns:a16="http://schemas.microsoft.com/office/drawing/2014/main" val="475770266"/>
                    </a:ext>
                  </a:extLst>
                </a:gridCol>
                <a:gridCol w="1674877">
                  <a:extLst>
                    <a:ext uri="{9D8B030D-6E8A-4147-A177-3AD203B41FA5}">
                      <a16:colId xmlns:a16="http://schemas.microsoft.com/office/drawing/2014/main" val="2582994158"/>
                    </a:ext>
                  </a:extLst>
                </a:gridCol>
                <a:gridCol w="3834383">
                  <a:extLst>
                    <a:ext uri="{9D8B030D-6E8A-4147-A177-3AD203B41FA5}">
                      <a16:colId xmlns:a16="http://schemas.microsoft.com/office/drawing/2014/main" val="3090625460"/>
                    </a:ext>
                  </a:extLst>
                </a:gridCol>
              </a:tblGrid>
              <a:tr h="0">
                <a:tc>
                  <a:txBody>
                    <a:bodyPr/>
                    <a:lstStyle/>
                    <a:p>
                      <a:r>
                        <a:rPr lang="en-US">
                          <a:solidFill>
                            <a:srgbClr val="FFFFFF"/>
                          </a:solidFill>
                          <a:latin typeface="+mj-lt"/>
                        </a:rPr>
                        <a:t>Session name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243A5E"/>
                    </a:solidFill>
                  </a:tcPr>
                </a:tc>
                <a:tc>
                  <a:txBody>
                    <a:bodyPr/>
                    <a:lstStyle/>
                    <a:p>
                      <a:r>
                        <a:rPr lang="en-US">
                          <a:solidFill>
                            <a:srgbClr val="FFFFFF"/>
                          </a:solidFill>
                          <a:latin typeface="+mj-lt"/>
                        </a:rPr>
                        <a:t>Time</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rgbClr val="0060A8"/>
                    </a:solidFill>
                  </a:tcPr>
                </a:tc>
                <a:tc>
                  <a:txBody>
                    <a:bodyPr/>
                    <a:lstStyle/>
                    <a:p>
                      <a:r>
                        <a:rPr lang="en-US">
                          <a:solidFill>
                            <a:srgbClr val="FFFFFF"/>
                          </a:solidFill>
                          <a:latin typeface="+mj-lt"/>
                        </a:rPr>
                        <a:t>Location/online link</a:t>
                      </a: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rgbClr val="0078D4"/>
                    </a:solidFill>
                  </a:tcPr>
                </a:tc>
                <a:extLst>
                  <a:ext uri="{0D108BD9-81ED-4DB2-BD59-A6C34878D82A}">
                    <a16:rowId xmlns:a16="http://schemas.microsoft.com/office/drawing/2014/main" val="182173788"/>
                  </a:ext>
                </a:extLst>
              </a:tr>
              <a:tr h="370840">
                <a:tc>
                  <a:txBody>
                    <a:bodyPr/>
                    <a:lstStyle/>
                    <a:p>
                      <a:r>
                        <a:rPr lang="en-US">
                          <a:solidFill>
                            <a:schemeClr val="tx1"/>
                          </a:solidFill>
                          <a:latin typeface="+mj-lt"/>
                        </a:rPr>
                        <a:t>Create a DevOps Solution for Azure IoT Edge Devices</a:t>
                      </a:r>
                    </a:p>
                  </a:txBody>
                  <a:tcPr marL="182880" marR="182880" marT="137160" marB="13716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October 12 1:00 PM PDT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aka.ms/</a:t>
                      </a:r>
                      <a:r>
                        <a:rPr lang="en-US" err="1">
                          <a:solidFill>
                            <a:schemeClr val="tx1"/>
                          </a:solidFill>
                          <a:latin typeface="+mj-lt"/>
                        </a:rPr>
                        <a:t>oxDevOps</a:t>
                      </a:r>
                      <a:endParaRPr lang="en-US">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extLst>
                  <a:ext uri="{0D108BD9-81ED-4DB2-BD59-A6C34878D82A}">
                    <a16:rowId xmlns:a16="http://schemas.microsoft.com/office/drawing/2014/main" val="2832386946"/>
                  </a:ext>
                </a:extLst>
              </a:tr>
              <a:tr h="370840">
                <a:tc>
                  <a:txBody>
                    <a:bodyPr/>
                    <a:lstStyle/>
                    <a:p>
                      <a:r>
                        <a:rPr lang="en-US">
                          <a:solidFill>
                            <a:schemeClr val="tx1"/>
                          </a:solidFill>
                          <a:latin typeface="+mj-lt"/>
                        </a:rPr>
                        <a:t>Develop Secure IoT Solutions with Azure Sphere and IoT Hub</a:t>
                      </a:r>
                    </a:p>
                  </a:txBody>
                  <a:tcPr marL="182880" marR="182880" marT="137160" marB="137160" anchor="ctr">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October 13</a:t>
                      </a:r>
                    </a:p>
                    <a:p>
                      <a:r>
                        <a:rPr lang="en-US">
                          <a:solidFill>
                            <a:schemeClr val="tx1"/>
                          </a:solidFill>
                          <a:latin typeface="+mj-lt"/>
                        </a:rPr>
                        <a:t>1:00 PM PDT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aka.ms/</a:t>
                      </a:r>
                      <a:r>
                        <a:rPr lang="en-US" err="1">
                          <a:solidFill>
                            <a:schemeClr val="tx1"/>
                          </a:solidFill>
                          <a:latin typeface="+mj-lt"/>
                        </a:rPr>
                        <a:t>oxIoTHub</a:t>
                      </a:r>
                      <a:endParaRPr lang="en-US">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extLst>
                  <a:ext uri="{0D108BD9-81ED-4DB2-BD59-A6C34878D82A}">
                    <a16:rowId xmlns:a16="http://schemas.microsoft.com/office/drawing/2014/main" val="3639601922"/>
                  </a:ext>
                </a:extLst>
              </a:tr>
              <a:tr h="370840">
                <a:tc>
                  <a:txBody>
                    <a:bodyPr/>
                    <a:lstStyle/>
                    <a:p>
                      <a:r>
                        <a:rPr lang="en-US">
                          <a:solidFill>
                            <a:schemeClr val="tx1"/>
                          </a:solidFill>
                          <a:latin typeface="+mj-lt"/>
                        </a:rPr>
                        <a:t>Cognitive Services with Azure IoT Edge</a:t>
                      </a:r>
                    </a:p>
                  </a:txBody>
                  <a:tcPr marL="182880" marR="182880" marT="137160" marB="137160" anchor="ctr">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October 19</a:t>
                      </a:r>
                    </a:p>
                    <a:p>
                      <a:r>
                        <a:rPr lang="en-US">
                          <a:solidFill>
                            <a:schemeClr val="tx1"/>
                          </a:solidFill>
                          <a:latin typeface="+mj-lt"/>
                        </a:rPr>
                        <a:t>1:00 PM PDT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aka.ms/</a:t>
                      </a:r>
                      <a:r>
                        <a:rPr lang="en-US" err="1">
                          <a:solidFill>
                            <a:schemeClr val="tx1"/>
                          </a:solidFill>
                          <a:latin typeface="+mj-lt"/>
                        </a:rPr>
                        <a:t>oxCog</a:t>
                      </a:r>
                      <a:endParaRPr lang="en-US">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extLst>
                  <a:ext uri="{0D108BD9-81ED-4DB2-BD59-A6C34878D82A}">
                    <a16:rowId xmlns:a16="http://schemas.microsoft.com/office/drawing/2014/main" val="253032732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Semibold"/>
                          <a:cs typeface="+mn-cs"/>
                        </a:rPr>
                        <a:t>Develop Secure IoT Solutions with Azure Sphere and IoT Central</a:t>
                      </a:r>
                    </a:p>
                  </a:txBody>
                  <a:tcPr marL="182880" marR="182880" marT="137160" marB="137160" anchor="ctr">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October 20</a:t>
                      </a:r>
                    </a:p>
                    <a:p>
                      <a:r>
                        <a:rPr lang="en-US">
                          <a:solidFill>
                            <a:schemeClr val="tx1"/>
                          </a:solidFill>
                          <a:latin typeface="+mj-lt"/>
                        </a:rPr>
                        <a:t>1:00 PM PDT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tc>
                  <a:txBody>
                    <a:bodyPr/>
                    <a:lstStyle/>
                    <a:p>
                      <a:r>
                        <a:rPr lang="en-US">
                          <a:solidFill>
                            <a:schemeClr val="tx1"/>
                          </a:solidFill>
                          <a:latin typeface="+mj-lt"/>
                        </a:rPr>
                        <a:t>aka.ms/</a:t>
                      </a:r>
                      <a:r>
                        <a:rPr lang="en-US" err="1">
                          <a:solidFill>
                            <a:schemeClr val="tx1"/>
                          </a:solidFill>
                          <a:latin typeface="+mj-lt"/>
                        </a:rPr>
                        <a:t>oxIotCentral</a:t>
                      </a:r>
                      <a:endParaRPr lang="en-US">
                        <a:solidFill>
                          <a:schemeClr val="tx1"/>
                        </a:solidFill>
                        <a:latin typeface="+mj-lt"/>
                      </a:endParaRPr>
                    </a:p>
                  </a:txBody>
                  <a:tcPr marL="182880" marR="182880" marT="137160" marB="137160" anchor="ctr">
                    <a:lnL w="12700" cap="flat" cmpd="sng" algn="ctr">
                      <a:noFill/>
                      <a:prstDash val="solid"/>
                      <a:round/>
                      <a:headEnd type="none" w="med" len="med"/>
                      <a:tailEnd type="none" w="med" len="med"/>
                    </a:lnL>
                    <a:lnT w="9525" cap="flat" cmpd="sng" algn="ctr">
                      <a:solidFill>
                        <a:srgbClr val="0078D4"/>
                      </a:solidFill>
                      <a:prstDash val="solid"/>
                      <a:round/>
                      <a:headEnd type="none" w="med" len="med"/>
                      <a:tailEnd type="none" w="med" len="med"/>
                    </a:lnT>
                    <a:lnB w="9525" cap="flat" cmpd="sng" algn="ctr">
                      <a:solidFill>
                        <a:srgbClr val="0078D4"/>
                      </a:solidFill>
                      <a:prstDash val="solid"/>
                      <a:round/>
                      <a:headEnd type="none" w="med" len="med"/>
                      <a:tailEnd type="none" w="med" len="med"/>
                    </a:lnB>
                    <a:noFill/>
                  </a:tcPr>
                </a:tc>
                <a:extLst>
                  <a:ext uri="{0D108BD9-81ED-4DB2-BD59-A6C34878D82A}">
                    <a16:rowId xmlns:a16="http://schemas.microsoft.com/office/drawing/2014/main" val="1341462541"/>
                  </a:ext>
                </a:extLst>
              </a:tr>
            </a:tbl>
          </a:graphicData>
        </a:graphic>
      </p:graphicFrame>
      <p:grpSp>
        <p:nvGrpSpPr>
          <p:cNvPr id="4" name="calendar 4">
            <a:extLst>
              <a:ext uri="{FF2B5EF4-FFF2-40B4-BE49-F238E27FC236}">
                <a16:creationId xmlns:a16="http://schemas.microsoft.com/office/drawing/2014/main" id="{973AD60C-3CAE-4ED4-909D-141112DCF165}"/>
              </a:ext>
              <a:ext uri="{C183D7F6-B498-43B3-948B-1728B52AA6E4}">
                <adec:decorative xmlns:adec="http://schemas.microsoft.com/office/drawing/2017/decorative" val="1"/>
              </a:ext>
            </a:extLst>
          </p:cNvPr>
          <p:cNvGrpSpPr/>
          <p:nvPr/>
        </p:nvGrpSpPr>
        <p:grpSpPr>
          <a:xfrm>
            <a:off x="585216" y="1057792"/>
            <a:ext cx="507407" cy="507404"/>
            <a:chOff x="5445310" y="3970021"/>
            <a:chExt cx="367434" cy="367432"/>
          </a:xfrm>
        </p:grpSpPr>
        <p:sp>
          <p:nvSpPr>
            <p:cNvPr id="7" name="Freeform: Shape 6">
              <a:extLst>
                <a:ext uri="{FF2B5EF4-FFF2-40B4-BE49-F238E27FC236}">
                  <a16:creationId xmlns:a16="http://schemas.microsoft.com/office/drawing/2014/main" id="{B4BB947E-3DDF-4EDA-A22B-82E5F50C0481}"/>
                </a:ext>
              </a:extLst>
            </p:cNvPr>
            <p:cNvSpPr/>
            <p:nvPr/>
          </p:nvSpPr>
          <p:spPr>
            <a:xfrm>
              <a:off x="5447230" y="4004524"/>
              <a:ext cx="363646" cy="329552"/>
            </a:xfrm>
            <a:custGeom>
              <a:avLst/>
              <a:gdLst>
                <a:gd name="connsiteX0" fmla="*/ 1113 w 363646"/>
                <a:gd name="connsiteY0" fmla="*/ 330690 h 329552"/>
                <a:gd name="connsiteX1" fmla="*/ 364760 w 363646"/>
                <a:gd name="connsiteY1" fmla="*/ 330690 h 329552"/>
                <a:gd name="connsiteX2" fmla="*/ 364760 w 363646"/>
                <a:gd name="connsiteY2" fmla="*/ 1113 h 329552"/>
                <a:gd name="connsiteX3" fmla="*/ 1113 w 363646"/>
                <a:gd name="connsiteY3" fmla="*/ 1113 h 329552"/>
                <a:gd name="connsiteX4" fmla="*/ 1113 w 363646"/>
                <a:gd name="connsiteY4" fmla="*/ 330690 h 329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646" h="329552">
                  <a:moveTo>
                    <a:pt x="1113" y="330690"/>
                  </a:moveTo>
                  <a:lnTo>
                    <a:pt x="364760" y="330690"/>
                  </a:lnTo>
                  <a:lnTo>
                    <a:pt x="364760" y="1113"/>
                  </a:lnTo>
                  <a:lnTo>
                    <a:pt x="1113" y="1113"/>
                  </a:lnTo>
                  <a:lnTo>
                    <a:pt x="1113" y="330690"/>
                  </a:lnTo>
                  <a:close/>
                </a:path>
              </a:pathLst>
            </a:custGeom>
            <a:solidFill>
              <a:srgbClr val="0078D4"/>
            </a:solidFill>
            <a:ln w="373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B69AD2C-D6F1-449A-85EF-2EBB9422288E}"/>
                </a:ext>
              </a:extLst>
            </p:cNvPr>
            <p:cNvSpPr/>
            <p:nvPr/>
          </p:nvSpPr>
          <p:spPr>
            <a:xfrm>
              <a:off x="5447230" y="3970462"/>
              <a:ext cx="363646" cy="37880"/>
            </a:xfrm>
            <a:custGeom>
              <a:avLst/>
              <a:gdLst>
                <a:gd name="connsiteX0" fmla="*/ 1113 w 363646"/>
                <a:gd name="connsiteY0" fmla="*/ 39774 h 37879"/>
                <a:gd name="connsiteX1" fmla="*/ 364760 w 363646"/>
                <a:gd name="connsiteY1" fmla="*/ 39774 h 37879"/>
                <a:gd name="connsiteX2" fmla="*/ 364760 w 363646"/>
                <a:gd name="connsiteY2" fmla="*/ 1113 h 37879"/>
                <a:gd name="connsiteX3" fmla="*/ 1113 w 363646"/>
                <a:gd name="connsiteY3" fmla="*/ 1113 h 37879"/>
                <a:gd name="connsiteX4" fmla="*/ 1113 w 363646"/>
                <a:gd name="connsiteY4" fmla="*/ 39774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646" h="37879">
                  <a:moveTo>
                    <a:pt x="1113" y="39774"/>
                  </a:moveTo>
                  <a:lnTo>
                    <a:pt x="364760" y="39774"/>
                  </a:lnTo>
                  <a:lnTo>
                    <a:pt x="364760" y="1113"/>
                  </a:lnTo>
                  <a:lnTo>
                    <a:pt x="1113" y="1113"/>
                  </a:lnTo>
                  <a:lnTo>
                    <a:pt x="1113" y="39774"/>
                  </a:lnTo>
                  <a:close/>
                </a:path>
              </a:pathLst>
            </a:custGeom>
            <a:solidFill>
              <a:srgbClr val="50E6FF"/>
            </a:solidFill>
            <a:ln w="373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67CF7DF-E138-460D-8445-AD562C66FF8E}"/>
                </a:ext>
              </a:extLst>
            </p:cNvPr>
            <p:cNvSpPr/>
            <p:nvPr/>
          </p:nvSpPr>
          <p:spPr>
            <a:xfrm>
              <a:off x="5494440" y="4237453"/>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A57947-F0CC-4E7C-B8DD-F7242AFEC02A}"/>
                </a:ext>
              </a:extLst>
            </p:cNvPr>
            <p:cNvSpPr/>
            <p:nvPr/>
          </p:nvSpPr>
          <p:spPr>
            <a:xfrm>
              <a:off x="5552051" y="4237453"/>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0ABFC67-46C8-4CEE-B901-C09CD4A13A0B}"/>
                </a:ext>
              </a:extLst>
            </p:cNvPr>
            <p:cNvSpPr/>
            <p:nvPr/>
          </p:nvSpPr>
          <p:spPr>
            <a:xfrm>
              <a:off x="5609403" y="4237453"/>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95561EA-9BED-4D56-9C37-0AD29143E204}"/>
                </a:ext>
              </a:extLst>
            </p:cNvPr>
            <p:cNvSpPr/>
            <p:nvPr/>
          </p:nvSpPr>
          <p:spPr>
            <a:xfrm>
              <a:off x="5666693" y="4237453"/>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FFFFFF"/>
            </a:solidFill>
            <a:ln w="373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39DDB20-34B7-4D3D-96D4-EE8D34432CF2}"/>
                </a:ext>
              </a:extLst>
            </p:cNvPr>
            <p:cNvSpPr/>
            <p:nvPr/>
          </p:nvSpPr>
          <p:spPr>
            <a:xfrm>
              <a:off x="5724304" y="4237453"/>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817F14D-4F11-4759-9615-1C39D0B97CC7}"/>
                </a:ext>
              </a:extLst>
            </p:cNvPr>
            <p:cNvSpPr/>
            <p:nvPr/>
          </p:nvSpPr>
          <p:spPr>
            <a:xfrm>
              <a:off x="5494440" y="418016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6E0B2D1-5FBB-4B4B-A9FA-909BEF9B3438}"/>
                </a:ext>
              </a:extLst>
            </p:cNvPr>
            <p:cNvSpPr/>
            <p:nvPr/>
          </p:nvSpPr>
          <p:spPr>
            <a:xfrm>
              <a:off x="5552051" y="418016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FFFFFF"/>
            </a:solidFill>
            <a:ln w="373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05CC1C2-4990-41CA-BBA2-134A78B09BC2}"/>
                </a:ext>
              </a:extLst>
            </p:cNvPr>
            <p:cNvSpPr/>
            <p:nvPr/>
          </p:nvSpPr>
          <p:spPr>
            <a:xfrm>
              <a:off x="5609403" y="418016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D236BCF-7FEF-4D99-9BD8-2D1A10C24F92}"/>
                </a:ext>
              </a:extLst>
            </p:cNvPr>
            <p:cNvSpPr/>
            <p:nvPr/>
          </p:nvSpPr>
          <p:spPr>
            <a:xfrm>
              <a:off x="5666693" y="418016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6BAF018-E9CF-4903-A546-BD7D0C88399F}"/>
                </a:ext>
              </a:extLst>
            </p:cNvPr>
            <p:cNvSpPr/>
            <p:nvPr/>
          </p:nvSpPr>
          <p:spPr>
            <a:xfrm>
              <a:off x="5724304" y="418016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6EBD0E3-0C3D-475B-BC33-BD44AF454A5C}"/>
                </a:ext>
              </a:extLst>
            </p:cNvPr>
            <p:cNvSpPr/>
            <p:nvPr/>
          </p:nvSpPr>
          <p:spPr>
            <a:xfrm>
              <a:off x="5494440" y="4122868"/>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B63E232-B3DD-48FB-8E47-F33112E16823}"/>
                </a:ext>
              </a:extLst>
            </p:cNvPr>
            <p:cNvSpPr/>
            <p:nvPr/>
          </p:nvSpPr>
          <p:spPr>
            <a:xfrm>
              <a:off x="5552051" y="4122868"/>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D1FF7B6-97CD-4474-8CB6-278C7DC684D3}"/>
                </a:ext>
              </a:extLst>
            </p:cNvPr>
            <p:cNvSpPr/>
            <p:nvPr/>
          </p:nvSpPr>
          <p:spPr>
            <a:xfrm>
              <a:off x="5609403" y="4122868"/>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FFFFFF"/>
            </a:solidFill>
            <a:ln w="373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8264DF9-5995-46B8-BB54-04781FEE85A0}"/>
                </a:ext>
              </a:extLst>
            </p:cNvPr>
            <p:cNvSpPr/>
            <p:nvPr/>
          </p:nvSpPr>
          <p:spPr>
            <a:xfrm>
              <a:off x="5666693" y="4122868"/>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4056809-644A-4630-AFAB-AC180112A748}"/>
                </a:ext>
              </a:extLst>
            </p:cNvPr>
            <p:cNvSpPr/>
            <p:nvPr/>
          </p:nvSpPr>
          <p:spPr>
            <a:xfrm>
              <a:off x="5724304" y="4122868"/>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F76C8E8-ACCA-4C4A-9362-D66BB61F73B9}"/>
                </a:ext>
              </a:extLst>
            </p:cNvPr>
            <p:cNvSpPr/>
            <p:nvPr/>
          </p:nvSpPr>
          <p:spPr>
            <a:xfrm>
              <a:off x="5494440" y="406590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FFFFFF"/>
            </a:solidFill>
            <a:ln w="373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162C5E49-130C-46AF-8E18-A89CEA319A52}"/>
                </a:ext>
              </a:extLst>
            </p:cNvPr>
            <p:cNvSpPr/>
            <p:nvPr/>
          </p:nvSpPr>
          <p:spPr>
            <a:xfrm>
              <a:off x="5552051" y="406590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8FFAD21-46EB-4CFC-A768-5F692105E334}"/>
                </a:ext>
              </a:extLst>
            </p:cNvPr>
            <p:cNvSpPr/>
            <p:nvPr/>
          </p:nvSpPr>
          <p:spPr>
            <a:xfrm>
              <a:off x="5609403" y="406590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38A8CD8-3768-4592-BD63-D3FD13AE1A8E}"/>
                </a:ext>
              </a:extLst>
            </p:cNvPr>
            <p:cNvSpPr/>
            <p:nvPr/>
          </p:nvSpPr>
          <p:spPr>
            <a:xfrm>
              <a:off x="5666693" y="406590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25B22BE-5228-4671-81B0-CB35207224BE}"/>
                </a:ext>
              </a:extLst>
            </p:cNvPr>
            <p:cNvSpPr/>
            <p:nvPr/>
          </p:nvSpPr>
          <p:spPr>
            <a:xfrm>
              <a:off x="5724304" y="4065901"/>
              <a:ext cx="37880" cy="37880"/>
            </a:xfrm>
            <a:custGeom>
              <a:avLst/>
              <a:gdLst>
                <a:gd name="connsiteX0" fmla="*/ 39200 w 37879"/>
                <a:gd name="connsiteY0" fmla="*/ 1113 h 37879"/>
                <a:gd name="connsiteX1" fmla="*/ 1113 w 37879"/>
                <a:gd name="connsiteY1" fmla="*/ 1113 h 37879"/>
                <a:gd name="connsiteX2" fmla="*/ 1113 w 37879"/>
                <a:gd name="connsiteY2" fmla="*/ 39200 h 37879"/>
                <a:gd name="connsiteX3" fmla="*/ 39200 w 37879"/>
                <a:gd name="connsiteY3" fmla="*/ 39200 h 37879"/>
                <a:gd name="connsiteX4" fmla="*/ 39200 w 37879"/>
                <a:gd name="connsiteY4" fmla="*/ 1113 h 37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79" h="37879">
                  <a:moveTo>
                    <a:pt x="39200" y="1113"/>
                  </a:moveTo>
                  <a:lnTo>
                    <a:pt x="1113" y="1113"/>
                  </a:lnTo>
                  <a:lnTo>
                    <a:pt x="1113" y="39200"/>
                  </a:lnTo>
                  <a:lnTo>
                    <a:pt x="39200" y="39200"/>
                  </a:lnTo>
                  <a:lnTo>
                    <a:pt x="39200" y="1113"/>
                  </a:lnTo>
                  <a:close/>
                </a:path>
              </a:pathLst>
            </a:custGeom>
            <a:solidFill>
              <a:srgbClr val="50E6FF"/>
            </a:solidFill>
            <a:ln w="3731" cap="flat">
              <a:noFill/>
              <a:prstDash val="solid"/>
              <a:miter/>
            </a:ln>
          </p:spPr>
          <p:txBody>
            <a:bodyPr rtlCol="0" anchor="ctr"/>
            <a:lstStyle/>
            <a:p>
              <a:endParaRPr lang="en-US"/>
            </a:p>
          </p:txBody>
        </p:sp>
      </p:grpSp>
    </p:spTree>
    <p:extLst>
      <p:ext uri="{BB962C8B-B14F-4D97-AF65-F5344CB8AC3E}">
        <p14:creationId xmlns:p14="http://schemas.microsoft.com/office/powerpoint/2010/main" val="34856667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0A1952-12F8-574F-B10D-AE30FF8C6027}"/>
              </a:ext>
            </a:extLst>
          </p:cNvPr>
          <p:cNvSpPr>
            <a:spLocks noGrp="1"/>
          </p:cNvSpPr>
          <p:nvPr>
            <p:ph type="title"/>
          </p:nvPr>
        </p:nvSpPr>
        <p:spPr>
          <a:xfrm>
            <a:off x="585216" y="3035808"/>
            <a:ext cx="3224151" cy="498598"/>
          </a:xfrm>
        </p:spPr>
        <p:txBody>
          <a:bodyPr/>
          <a:lstStyle/>
          <a:p>
            <a:r>
              <a:rPr lang="en-US" dirty="0"/>
              <a:t>Q &amp; A</a:t>
            </a:r>
          </a:p>
        </p:txBody>
      </p:sp>
      <p:sp>
        <p:nvSpPr>
          <p:cNvPr id="11" name="Text Placeholder 2">
            <a:extLst>
              <a:ext uri="{FF2B5EF4-FFF2-40B4-BE49-F238E27FC236}">
                <a16:creationId xmlns:a16="http://schemas.microsoft.com/office/drawing/2014/main" id="{642CBB58-3E00-634D-A2F5-D76FBC975DFE}"/>
              </a:ext>
            </a:extLst>
          </p:cNvPr>
          <p:cNvSpPr txBox="1">
            <a:spLocks/>
          </p:cNvSpPr>
          <p:nvPr/>
        </p:nvSpPr>
        <p:spPr>
          <a:xfrm>
            <a:off x="6352720" y="2898786"/>
            <a:ext cx="4919094"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FFFF"/>
                </a:solidFill>
                <a:latin typeface="+mn-lt"/>
                <a:cs typeface="Segoe UI Semilight"/>
              </a:rPr>
              <a:t>Tweet us your questions</a:t>
            </a:r>
            <a:endParaRPr lang="en-US" dirty="0">
              <a:solidFill>
                <a:srgbClr val="FFFFFF"/>
              </a:solidFill>
              <a:latin typeface="+mn-lt"/>
            </a:endParaRPr>
          </a:p>
        </p:txBody>
      </p:sp>
      <p:sp>
        <p:nvSpPr>
          <p:cNvPr id="10" name="TextBox 9">
            <a:extLst>
              <a:ext uri="{FF2B5EF4-FFF2-40B4-BE49-F238E27FC236}">
                <a16:creationId xmlns:a16="http://schemas.microsoft.com/office/drawing/2014/main" id="{862A225F-85E0-FE44-812B-4EDE1051A2B7}"/>
              </a:ext>
            </a:extLst>
          </p:cNvPr>
          <p:cNvSpPr txBox="1"/>
          <p:nvPr/>
        </p:nvSpPr>
        <p:spPr>
          <a:xfrm>
            <a:off x="6352720" y="3351028"/>
            <a:ext cx="2967223" cy="307777"/>
          </a:xfrm>
          <a:prstGeom prst="rect">
            <a:avLst/>
          </a:prstGeom>
          <a:noFill/>
        </p:spPr>
        <p:txBody>
          <a:bodyPr wrap="none" lIns="0" tIns="0" rIns="0" bIns="0" rtlCol="0" anchor="t">
            <a:spAutoFit/>
          </a:bodyPr>
          <a:lstStyle/>
          <a:p>
            <a:pPr lvl="0">
              <a:defRPr/>
            </a:pPr>
            <a:r>
              <a:rPr lang="en-US" sz="2000" dirty="0">
                <a:solidFill>
                  <a:srgbClr val="50E6FF"/>
                </a:solidFill>
              </a:rPr>
              <a:t>Use the hashtag #LearnTV</a:t>
            </a:r>
            <a:endParaRPr lang="en-US" sz="2000" dirty="0">
              <a:solidFill>
                <a:srgbClr val="50E6FF"/>
              </a:solidFill>
              <a:cs typeface="Segoe UI"/>
            </a:endParaRPr>
          </a:p>
        </p:txBody>
      </p:sp>
      <p:pic>
        <p:nvPicPr>
          <p:cNvPr id="5" name="Graphic 4">
            <a:extLst>
              <a:ext uri="{FF2B5EF4-FFF2-40B4-BE49-F238E27FC236}">
                <a16:creationId xmlns:a16="http://schemas.microsoft.com/office/drawing/2014/main" id="{290E44C3-2584-4E14-A391-0F3CE47B4F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1326" y="2789392"/>
            <a:ext cx="1000135" cy="1000135"/>
          </a:xfrm>
          <a:prstGeom prst="rect">
            <a:avLst/>
          </a:prstGeom>
        </p:spPr>
      </p:pic>
    </p:spTree>
    <p:extLst>
      <p:ext uri="{BB962C8B-B14F-4D97-AF65-F5344CB8AC3E}">
        <p14:creationId xmlns:p14="http://schemas.microsoft.com/office/powerpoint/2010/main" val="3306283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0A1952-12F8-574F-B10D-AE30FF8C6027}"/>
              </a:ext>
            </a:extLst>
          </p:cNvPr>
          <p:cNvSpPr>
            <a:spLocks noGrp="1"/>
          </p:cNvSpPr>
          <p:nvPr>
            <p:ph type="title"/>
          </p:nvPr>
        </p:nvSpPr>
        <p:spPr>
          <a:xfrm>
            <a:off x="585216" y="3035808"/>
            <a:ext cx="3224151" cy="498598"/>
          </a:xfrm>
        </p:spPr>
        <p:txBody>
          <a:bodyPr/>
          <a:lstStyle/>
          <a:p>
            <a:r>
              <a:rPr lang="en-US" dirty="0"/>
              <a:t>Q &amp; A</a:t>
            </a:r>
          </a:p>
        </p:txBody>
      </p:sp>
      <p:sp>
        <p:nvSpPr>
          <p:cNvPr id="11" name="Text Placeholder 2">
            <a:extLst>
              <a:ext uri="{FF2B5EF4-FFF2-40B4-BE49-F238E27FC236}">
                <a16:creationId xmlns:a16="http://schemas.microsoft.com/office/drawing/2014/main" id="{642CBB58-3E00-634D-A2F5-D76FBC975DFE}"/>
              </a:ext>
            </a:extLst>
          </p:cNvPr>
          <p:cNvSpPr txBox="1">
            <a:spLocks/>
          </p:cNvSpPr>
          <p:nvPr/>
        </p:nvSpPr>
        <p:spPr>
          <a:xfrm>
            <a:off x="6352720" y="2898786"/>
            <a:ext cx="4919094" cy="43088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Segoe UI"/>
                <a:cs typeface="Segoe UI Semilight"/>
              </a:rPr>
              <a:t>Tweet us your questions</a:t>
            </a:r>
            <a:endParaRPr kumimoji="0" lang="en-US" sz="2800" b="0" i="0" u="none" strike="noStrike" kern="1200" cap="none" spc="0" normalizeH="0" baseline="0" noProof="0" dirty="0">
              <a:ln>
                <a:noFill/>
              </a:ln>
              <a:solidFill>
                <a:srgbClr val="FFFFFF"/>
              </a:solidFill>
              <a:effectLst/>
              <a:uLnTx/>
              <a:uFillTx/>
              <a:latin typeface="Segoe UI"/>
              <a:cs typeface="Segoe UI Semilight" panose="020B0402040204020203" pitchFamily="34" charset="0"/>
            </a:endParaRPr>
          </a:p>
        </p:txBody>
      </p:sp>
      <p:sp>
        <p:nvSpPr>
          <p:cNvPr id="10" name="TextBox 9">
            <a:extLst>
              <a:ext uri="{FF2B5EF4-FFF2-40B4-BE49-F238E27FC236}">
                <a16:creationId xmlns:a16="http://schemas.microsoft.com/office/drawing/2014/main" id="{862A225F-85E0-FE44-812B-4EDE1051A2B7}"/>
              </a:ext>
            </a:extLst>
          </p:cNvPr>
          <p:cNvSpPr txBox="1"/>
          <p:nvPr/>
        </p:nvSpPr>
        <p:spPr>
          <a:xfrm>
            <a:off x="6352720" y="3351028"/>
            <a:ext cx="2967223" cy="307777"/>
          </a:xfrm>
          <a:prstGeom prst="rect">
            <a:avLst/>
          </a:prstGeom>
          <a:noFill/>
        </p:spPr>
        <p:txBody>
          <a:bodyPr wrap="non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0E6FF"/>
                </a:solidFill>
                <a:effectLst/>
                <a:uLnTx/>
                <a:uFillTx/>
                <a:latin typeface="Segoe UI"/>
                <a:cs typeface="Arial" pitchFamily="34" charset="0"/>
              </a:rPr>
              <a:t>Use the hashtag #LearnTV</a:t>
            </a:r>
            <a:endParaRPr kumimoji="0" lang="en-US" sz="2000" b="0" i="0" u="none" strike="noStrike" kern="1200" cap="none" spc="0" normalizeH="0" baseline="0" noProof="0" dirty="0">
              <a:ln>
                <a:noFill/>
              </a:ln>
              <a:solidFill>
                <a:srgbClr val="50E6FF"/>
              </a:solidFill>
              <a:effectLst/>
              <a:uLnTx/>
              <a:uFillTx/>
              <a:latin typeface="Segoe UI"/>
              <a:cs typeface="Segoe UI"/>
            </a:endParaRPr>
          </a:p>
        </p:txBody>
      </p:sp>
      <p:pic>
        <p:nvPicPr>
          <p:cNvPr id="5" name="Graphic 4">
            <a:extLst>
              <a:ext uri="{FF2B5EF4-FFF2-40B4-BE49-F238E27FC236}">
                <a16:creationId xmlns:a16="http://schemas.microsoft.com/office/drawing/2014/main" id="{290E44C3-2584-4E14-A391-0F3CE47B4F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1326" y="2789392"/>
            <a:ext cx="1000135" cy="1000135"/>
          </a:xfrm>
          <a:prstGeom prst="rect">
            <a:avLst/>
          </a:prstGeom>
        </p:spPr>
      </p:pic>
    </p:spTree>
    <p:extLst>
      <p:ext uri="{BB962C8B-B14F-4D97-AF65-F5344CB8AC3E}">
        <p14:creationId xmlns:p14="http://schemas.microsoft.com/office/powerpoint/2010/main" val="1065753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dirty="0"/>
              <a:t>Agenda</a:t>
            </a:r>
          </a:p>
        </p:txBody>
      </p:sp>
      <p:sp>
        <p:nvSpPr>
          <p:cNvPr id="3" name="Subtitle"/>
          <p:cNvSpPr>
            <a:spLocks noGrp="1"/>
          </p:cNvSpPr>
          <p:nvPr>
            <p:ph type="body" sz="quarter" idx="11"/>
          </p:nvPr>
        </p:nvSpPr>
        <p:spPr>
          <a:xfrm>
            <a:off x="4350057" y="2309812"/>
            <a:ext cx="7739273" cy="2806922"/>
          </a:xfrm>
        </p:spPr>
        <p:txBody>
          <a:bodyPr anchor="t"/>
          <a:lstStyle>
            <a:lvl1pPr marL="231775" indent="-231775">
              <a:spcAft>
                <a:spcPts val="600"/>
              </a:spcAft>
              <a:buFont typeface="Wingdings" panose="05000000000000000000" pitchFamily="2" charset="2"/>
              <a:buChar char=""/>
              <a:defRPr/>
            </a:lvl1pPr>
          </a:lstStyle>
          <a:p>
            <a:pPr lvl="0"/>
            <a:r>
              <a:rPr lang="en-US" dirty="0"/>
              <a:t>IoT security risks</a:t>
            </a:r>
          </a:p>
          <a:p>
            <a:pPr lvl="0"/>
            <a:r>
              <a:rPr lang="en-US" dirty="0"/>
              <a:t>Azure Sphere security</a:t>
            </a:r>
          </a:p>
          <a:p>
            <a:pPr lvl="0"/>
            <a:r>
              <a:rPr lang="en-US" dirty="0"/>
              <a:t>Azure IoT Hub &amp; Device Provisioning Service
Securely stream data to IoT Hub
Remote control an Azure Sphere from IoT Hub</a:t>
            </a:r>
          </a:p>
        </p:txBody>
      </p:sp>
      <p:sp>
        <p:nvSpPr>
          <p:cNvPr id="4" name="TextBox"/>
          <p:cNvSpPr txBox="1">
            <a:spLocks noGrp="1" noSelect="1" noRot="1" noMove="1"/>
          </p:cNvSpPr>
          <p:nvPr/>
        </p:nvSpPr>
        <p:spPr>
          <a:xfrm>
            <a:off x="6003841" y="2682291"/>
            <a:ext cx="184730" cy="1493358"/>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Lab scenario: Measuring a lab environment</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Remote monitoring and control of a microbiology laboratory</a:t>
            </a:r>
          </a:p>
        </p:txBody>
      </p:sp>
      <p:sp>
        <p:nvSpPr>
          <p:cNvPr id="4"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endParaRPr/>
          </a:p>
          <a:p>
            <a:pPr algn="ctr"/>
            <a:endParaRPr/>
          </a:p>
          <a:p>
            <a:pPr algn="ctr"/>
            <a:endParaRPr/>
          </a:p>
        </p:txBody>
      </p:sp>
      <p:pic>
        <p:nvPicPr>
          <p:cNvPr id="1028" name="Picture 4" descr="Chemistry Lab">
            <a:extLst>
              <a:ext uri="{FF2B5EF4-FFF2-40B4-BE49-F238E27FC236}">
                <a16:creationId xmlns:a16="http://schemas.microsoft.com/office/drawing/2014/main" id="{AABBD072-0C93-420E-9072-BE1B48984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259122"/>
            <a:ext cx="6343048" cy="42307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D0B059-E575-4F3C-91FB-E827E7ACE0E2}"/>
              </a:ext>
            </a:extLst>
          </p:cNvPr>
          <p:cNvSpPr txBox="1"/>
          <p:nvPr/>
        </p:nvSpPr>
        <p:spPr>
          <a:xfrm>
            <a:off x="7507431" y="2859583"/>
            <a:ext cx="3588098" cy="2708434"/>
          </a:xfrm>
          <a:prstGeom prst="rect">
            <a:avLst/>
          </a:prstGeom>
          <a:noFill/>
        </p:spPr>
        <p:txBody>
          <a:bodyPr wrap="none" lIns="0" tIns="0" rIns="0" bIns="0" rtlCol="0">
            <a:spAutoFit/>
          </a:bodyPr>
          <a:lstStyle/>
          <a:p>
            <a:pPr marL="342900" indent="-342900">
              <a:buFont typeface="Arial" panose="020B0604020202020204" pitchFamily="34" charset="0"/>
              <a:buChar char="•"/>
            </a:pPr>
            <a:r>
              <a:rPr lang="en-AU" sz="4400" dirty="0">
                <a:solidFill>
                  <a:srgbClr val="000000"/>
                </a:solidFill>
              </a:rPr>
              <a:t>Pressure</a:t>
            </a:r>
          </a:p>
          <a:p>
            <a:pPr marL="342900" indent="-342900">
              <a:buFont typeface="Arial" panose="020B0604020202020204" pitchFamily="34" charset="0"/>
              <a:buChar char="•"/>
            </a:pPr>
            <a:r>
              <a:rPr lang="en-AU" sz="4400" dirty="0">
                <a:solidFill>
                  <a:srgbClr val="000000"/>
                </a:solidFill>
              </a:rPr>
              <a:t>Temperature</a:t>
            </a:r>
          </a:p>
          <a:p>
            <a:pPr marL="342900" indent="-342900">
              <a:buFont typeface="Arial" panose="020B0604020202020204" pitchFamily="34" charset="0"/>
              <a:buChar char="•"/>
            </a:pPr>
            <a:r>
              <a:rPr lang="en-AU" sz="4400" dirty="0">
                <a:solidFill>
                  <a:srgbClr val="000000"/>
                </a:solidFill>
              </a:rPr>
              <a:t>Humidity</a:t>
            </a:r>
          </a:p>
          <a:p>
            <a:pPr marL="342900" indent="-342900">
              <a:buFont typeface="Arial" panose="020B0604020202020204" pitchFamily="34" charset="0"/>
              <a:buChar char="•"/>
            </a:pPr>
            <a:r>
              <a:rPr lang="en-AU" sz="4400" dirty="0">
                <a:solidFill>
                  <a:srgbClr val="000000"/>
                </a:solidFill>
              </a:rPr>
              <a:t>Light Control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Rectangle 1337">
            <a:extLst>
              <a:ext uri="{FF2B5EF4-FFF2-40B4-BE49-F238E27FC236}">
                <a16:creationId xmlns:a16="http://schemas.microsoft.com/office/drawing/2014/main" id="{74D0A8CD-5ED6-49D7-A66C-D27891A8883E}"/>
              </a:ext>
            </a:extLst>
          </p:cNvPr>
          <p:cNvSpPr/>
          <p:nvPr/>
        </p:nvSpPr>
        <p:spPr bwMode="auto">
          <a:xfrm>
            <a:off x="228600" y="228601"/>
            <a:ext cx="11734800" cy="6400800"/>
          </a:xfrm>
          <a:prstGeom prst="rect">
            <a:avLst/>
          </a:prstGeom>
          <a:solidFill>
            <a:srgbClr val="000000"/>
          </a:solidFill>
          <a:ln w="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 name="Group 52">
            <a:extLst>
              <a:ext uri="{FF2B5EF4-FFF2-40B4-BE49-F238E27FC236}">
                <a16:creationId xmlns:a16="http://schemas.microsoft.com/office/drawing/2014/main" id="{535B07CC-4D40-4927-BFAD-68D8BC38DC23}"/>
              </a:ext>
            </a:extLst>
          </p:cNvPr>
          <p:cNvGrpSpPr/>
          <p:nvPr/>
        </p:nvGrpSpPr>
        <p:grpSpPr>
          <a:xfrm>
            <a:off x="-109067" y="2702335"/>
            <a:ext cx="12406349" cy="12507127"/>
            <a:chOff x="-109067" y="2702335"/>
            <a:chExt cx="12406349" cy="12507127"/>
          </a:xfrm>
        </p:grpSpPr>
        <p:grpSp>
          <p:nvGrpSpPr>
            <p:cNvPr id="72" name="Group 71">
              <a:extLst>
                <a:ext uri="{FF2B5EF4-FFF2-40B4-BE49-F238E27FC236}">
                  <a16:creationId xmlns:a16="http://schemas.microsoft.com/office/drawing/2014/main" id="{990CE45A-931D-4CF0-A0D3-A9B08BC1F10A}"/>
                </a:ext>
              </a:extLst>
            </p:cNvPr>
            <p:cNvGrpSpPr/>
            <p:nvPr/>
          </p:nvGrpSpPr>
          <p:grpSpPr>
            <a:xfrm>
              <a:off x="-46892" y="2758507"/>
              <a:ext cx="12297752" cy="12394782"/>
              <a:chOff x="6376807" y="641961"/>
              <a:chExt cx="5574356" cy="5618338"/>
            </a:xfrm>
            <a:effectLst/>
          </p:grpSpPr>
          <p:sp>
            <p:nvSpPr>
              <p:cNvPr id="120" name="Freeform: Shape 119">
                <a:extLst>
                  <a:ext uri="{FF2B5EF4-FFF2-40B4-BE49-F238E27FC236}">
                    <a16:creationId xmlns:a16="http://schemas.microsoft.com/office/drawing/2014/main" id="{9ACA95F8-A90A-4749-8DC3-0FA26FBB5F09}"/>
                  </a:ext>
                </a:extLst>
              </p:cNvPr>
              <p:cNvSpPr/>
              <p:nvPr/>
            </p:nvSpPr>
            <p:spPr bwMode="auto">
              <a:xfrm>
                <a:off x="6377064" y="641961"/>
                <a:ext cx="5574099" cy="5618338"/>
              </a:xfrm>
              <a:custGeom>
                <a:avLst/>
                <a:gdLst>
                  <a:gd name="connsiteX0" fmla="*/ 3893575 w 5597013"/>
                  <a:gd name="connsiteY0" fmla="*/ 154858 h 5619135"/>
                  <a:gd name="connsiteX1" fmla="*/ 4955458 w 5597013"/>
                  <a:gd name="connsiteY1" fmla="*/ 884903 h 5619135"/>
                  <a:gd name="connsiteX2" fmla="*/ 5279923 w 5597013"/>
                  <a:gd name="connsiteY2" fmla="*/ 1673942 h 5619135"/>
                  <a:gd name="connsiteX3" fmla="*/ 5515897 w 5597013"/>
                  <a:gd name="connsiteY3" fmla="*/ 1998406 h 5619135"/>
                  <a:gd name="connsiteX4" fmla="*/ 5493775 w 5597013"/>
                  <a:gd name="connsiteY4" fmla="*/ 2853813 h 5619135"/>
                  <a:gd name="connsiteX5" fmla="*/ 5597013 w 5597013"/>
                  <a:gd name="connsiteY5" fmla="*/ 3193026 h 5619135"/>
                  <a:gd name="connsiteX6" fmla="*/ 5117691 w 5597013"/>
                  <a:gd name="connsiteY6" fmla="*/ 4372897 h 5619135"/>
                  <a:gd name="connsiteX7" fmla="*/ 4306529 w 5597013"/>
                  <a:gd name="connsiteY7" fmla="*/ 5213555 h 5619135"/>
                  <a:gd name="connsiteX8" fmla="*/ 3215149 w 5597013"/>
                  <a:gd name="connsiteY8" fmla="*/ 5619135 h 5619135"/>
                  <a:gd name="connsiteX9" fmla="*/ 1253613 w 5597013"/>
                  <a:gd name="connsiteY9" fmla="*/ 5257800 h 5619135"/>
                  <a:gd name="connsiteX10" fmla="*/ 656304 w 5597013"/>
                  <a:gd name="connsiteY10" fmla="*/ 4572000 h 5619135"/>
                  <a:gd name="connsiteX11" fmla="*/ 287594 w 5597013"/>
                  <a:gd name="connsiteY11" fmla="*/ 4306529 h 5619135"/>
                  <a:gd name="connsiteX12" fmla="*/ 22123 w 5597013"/>
                  <a:gd name="connsiteY12" fmla="*/ 3193026 h 5619135"/>
                  <a:gd name="connsiteX13" fmla="*/ 0 w 5597013"/>
                  <a:gd name="connsiteY13" fmla="*/ 2706329 h 5619135"/>
                  <a:gd name="connsiteX14" fmla="*/ 29497 w 5597013"/>
                  <a:gd name="connsiteY14" fmla="*/ 2367116 h 5619135"/>
                  <a:gd name="connsiteX15" fmla="*/ 58994 w 5597013"/>
                  <a:gd name="connsiteY15" fmla="*/ 2064774 h 5619135"/>
                  <a:gd name="connsiteX16" fmla="*/ 479323 w 5597013"/>
                  <a:gd name="connsiteY16" fmla="*/ 1113503 h 5619135"/>
                  <a:gd name="connsiteX17" fmla="*/ 1194620 w 5597013"/>
                  <a:gd name="connsiteY17" fmla="*/ 346587 h 5619135"/>
                  <a:gd name="connsiteX18" fmla="*/ 2197510 w 5597013"/>
                  <a:gd name="connsiteY18" fmla="*/ 14748 h 5619135"/>
                  <a:gd name="connsiteX19" fmla="*/ 2861187 w 5597013"/>
                  <a:gd name="connsiteY19" fmla="*/ 0 h 5619135"/>
                  <a:gd name="connsiteX20" fmla="*/ 3893575 w 5597013"/>
                  <a:gd name="connsiteY20" fmla="*/ 154858 h 5619135"/>
                  <a:gd name="connsiteX0" fmla="*/ 3893575 w 5597013"/>
                  <a:gd name="connsiteY0" fmla="*/ 154858 h 5619135"/>
                  <a:gd name="connsiteX1" fmla="*/ 4955458 w 5597013"/>
                  <a:gd name="connsiteY1" fmla="*/ 884903 h 5619135"/>
                  <a:gd name="connsiteX2" fmla="*/ 5291832 w 5597013"/>
                  <a:gd name="connsiteY2" fmla="*/ 1690614 h 5619135"/>
                  <a:gd name="connsiteX3" fmla="*/ 5515897 w 5597013"/>
                  <a:gd name="connsiteY3" fmla="*/ 1998406 h 5619135"/>
                  <a:gd name="connsiteX4" fmla="*/ 5493775 w 5597013"/>
                  <a:gd name="connsiteY4" fmla="*/ 2853813 h 5619135"/>
                  <a:gd name="connsiteX5" fmla="*/ 5597013 w 5597013"/>
                  <a:gd name="connsiteY5" fmla="*/ 3193026 h 5619135"/>
                  <a:gd name="connsiteX6" fmla="*/ 5117691 w 5597013"/>
                  <a:gd name="connsiteY6" fmla="*/ 4372897 h 5619135"/>
                  <a:gd name="connsiteX7" fmla="*/ 4306529 w 5597013"/>
                  <a:gd name="connsiteY7" fmla="*/ 5213555 h 5619135"/>
                  <a:gd name="connsiteX8" fmla="*/ 3215149 w 5597013"/>
                  <a:gd name="connsiteY8" fmla="*/ 5619135 h 5619135"/>
                  <a:gd name="connsiteX9" fmla="*/ 1253613 w 5597013"/>
                  <a:gd name="connsiteY9" fmla="*/ 5257800 h 5619135"/>
                  <a:gd name="connsiteX10" fmla="*/ 656304 w 5597013"/>
                  <a:gd name="connsiteY10" fmla="*/ 4572000 h 5619135"/>
                  <a:gd name="connsiteX11" fmla="*/ 287594 w 5597013"/>
                  <a:gd name="connsiteY11" fmla="*/ 4306529 h 5619135"/>
                  <a:gd name="connsiteX12" fmla="*/ 22123 w 5597013"/>
                  <a:gd name="connsiteY12" fmla="*/ 3193026 h 5619135"/>
                  <a:gd name="connsiteX13" fmla="*/ 0 w 5597013"/>
                  <a:gd name="connsiteY13" fmla="*/ 2706329 h 5619135"/>
                  <a:gd name="connsiteX14" fmla="*/ 29497 w 5597013"/>
                  <a:gd name="connsiteY14" fmla="*/ 2367116 h 5619135"/>
                  <a:gd name="connsiteX15" fmla="*/ 58994 w 5597013"/>
                  <a:gd name="connsiteY15" fmla="*/ 2064774 h 5619135"/>
                  <a:gd name="connsiteX16" fmla="*/ 479323 w 5597013"/>
                  <a:gd name="connsiteY16" fmla="*/ 1113503 h 5619135"/>
                  <a:gd name="connsiteX17" fmla="*/ 1194620 w 5597013"/>
                  <a:gd name="connsiteY17" fmla="*/ 346587 h 5619135"/>
                  <a:gd name="connsiteX18" fmla="*/ 2197510 w 5597013"/>
                  <a:gd name="connsiteY18" fmla="*/ 14748 h 5619135"/>
                  <a:gd name="connsiteX19" fmla="*/ 2861187 w 5597013"/>
                  <a:gd name="connsiteY19" fmla="*/ 0 h 5619135"/>
                  <a:gd name="connsiteX20" fmla="*/ 3893575 w 5597013"/>
                  <a:gd name="connsiteY20" fmla="*/ 154858 h 5619135"/>
                  <a:gd name="connsiteX0" fmla="*/ 3893575 w 5597013"/>
                  <a:gd name="connsiteY0" fmla="*/ 154858 h 5619135"/>
                  <a:gd name="connsiteX1" fmla="*/ 4955458 w 5597013"/>
                  <a:gd name="connsiteY1" fmla="*/ 884903 h 5619135"/>
                  <a:gd name="connsiteX2" fmla="*/ 5291832 w 5597013"/>
                  <a:gd name="connsiteY2" fmla="*/ 1690614 h 5619135"/>
                  <a:gd name="connsiteX3" fmla="*/ 5515897 w 5597013"/>
                  <a:gd name="connsiteY3" fmla="*/ 1998406 h 5619135"/>
                  <a:gd name="connsiteX4" fmla="*/ 5493775 w 5597013"/>
                  <a:gd name="connsiteY4" fmla="*/ 2853813 h 5619135"/>
                  <a:gd name="connsiteX5" fmla="*/ 5597013 w 5597013"/>
                  <a:gd name="connsiteY5" fmla="*/ 3193026 h 5619135"/>
                  <a:gd name="connsiteX6" fmla="*/ 5115935 w 5597013"/>
                  <a:gd name="connsiteY6" fmla="*/ 4376408 h 5619135"/>
                  <a:gd name="connsiteX7" fmla="*/ 4306529 w 5597013"/>
                  <a:gd name="connsiteY7" fmla="*/ 5213555 h 5619135"/>
                  <a:gd name="connsiteX8" fmla="*/ 3215149 w 5597013"/>
                  <a:gd name="connsiteY8" fmla="*/ 5619135 h 5619135"/>
                  <a:gd name="connsiteX9" fmla="*/ 1253613 w 5597013"/>
                  <a:gd name="connsiteY9" fmla="*/ 5257800 h 5619135"/>
                  <a:gd name="connsiteX10" fmla="*/ 656304 w 5597013"/>
                  <a:gd name="connsiteY10" fmla="*/ 4572000 h 5619135"/>
                  <a:gd name="connsiteX11" fmla="*/ 287594 w 5597013"/>
                  <a:gd name="connsiteY11" fmla="*/ 4306529 h 5619135"/>
                  <a:gd name="connsiteX12" fmla="*/ 22123 w 5597013"/>
                  <a:gd name="connsiteY12" fmla="*/ 3193026 h 5619135"/>
                  <a:gd name="connsiteX13" fmla="*/ 0 w 5597013"/>
                  <a:gd name="connsiteY13" fmla="*/ 2706329 h 5619135"/>
                  <a:gd name="connsiteX14" fmla="*/ 29497 w 5597013"/>
                  <a:gd name="connsiteY14" fmla="*/ 2367116 h 5619135"/>
                  <a:gd name="connsiteX15" fmla="*/ 58994 w 5597013"/>
                  <a:gd name="connsiteY15" fmla="*/ 2064774 h 5619135"/>
                  <a:gd name="connsiteX16" fmla="*/ 479323 w 5597013"/>
                  <a:gd name="connsiteY16" fmla="*/ 1113503 h 5619135"/>
                  <a:gd name="connsiteX17" fmla="*/ 1194620 w 5597013"/>
                  <a:gd name="connsiteY17" fmla="*/ 346587 h 5619135"/>
                  <a:gd name="connsiteX18" fmla="*/ 2197510 w 5597013"/>
                  <a:gd name="connsiteY18" fmla="*/ 14748 h 5619135"/>
                  <a:gd name="connsiteX19" fmla="*/ 2861187 w 5597013"/>
                  <a:gd name="connsiteY19" fmla="*/ 0 h 5619135"/>
                  <a:gd name="connsiteX20" fmla="*/ 3893575 w 5597013"/>
                  <a:gd name="connsiteY20" fmla="*/ 154858 h 5619135"/>
                  <a:gd name="connsiteX0" fmla="*/ 3893575 w 5597013"/>
                  <a:gd name="connsiteY0" fmla="*/ 154858 h 5619135"/>
                  <a:gd name="connsiteX1" fmla="*/ 4955458 w 5597013"/>
                  <a:gd name="connsiteY1" fmla="*/ 884903 h 5619135"/>
                  <a:gd name="connsiteX2" fmla="*/ 5291832 w 5597013"/>
                  <a:gd name="connsiteY2" fmla="*/ 1690614 h 5619135"/>
                  <a:gd name="connsiteX3" fmla="*/ 5515897 w 5597013"/>
                  <a:gd name="connsiteY3" fmla="*/ 1998406 h 5619135"/>
                  <a:gd name="connsiteX4" fmla="*/ 5501241 w 5597013"/>
                  <a:gd name="connsiteY4" fmla="*/ 2555191 h 5619135"/>
                  <a:gd name="connsiteX5" fmla="*/ 5597013 w 5597013"/>
                  <a:gd name="connsiteY5" fmla="*/ 3193026 h 5619135"/>
                  <a:gd name="connsiteX6" fmla="*/ 5115935 w 5597013"/>
                  <a:gd name="connsiteY6" fmla="*/ 4376408 h 5619135"/>
                  <a:gd name="connsiteX7" fmla="*/ 4306529 w 5597013"/>
                  <a:gd name="connsiteY7" fmla="*/ 5213555 h 5619135"/>
                  <a:gd name="connsiteX8" fmla="*/ 3215149 w 5597013"/>
                  <a:gd name="connsiteY8" fmla="*/ 5619135 h 5619135"/>
                  <a:gd name="connsiteX9" fmla="*/ 1253613 w 5597013"/>
                  <a:gd name="connsiteY9" fmla="*/ 5257800 h 5619135"/>
                  <a:gd name="connsiteX10" fmla="*/ 656304 w 5597013"/>
                  <a:gd name="connsiteY10" fmla="*/ 4572000 h 5619135"/>
                  <a:gd name="connsiteX11" fmla="*/ 287594 w 5597013"/>
                  <a:gd name="connsiteY11" fmla="*/ 4306529 h 5619135"/>
                  <a:gd name="connsiteX12" fmla="*/ 22123 w 5597013"/>
                  <a:gd name="connsiteY12" fmla="*/ 3193026 h 5619135"/>
                  <a:gd name="connsiteX13" fmla="*/ 0 w 5597013"/>
                  <a:gd name="connsiteY13" fmla="*/ 2706329 h 5619135"/>
                  <a:gd name="connsiteX14" fmla="*/ 29497 w 5597013"/>
                  <a:gd name="connsiteY14" fmla="*/ 2367116 h 5619135"/>
                  <a:gd name="connsiteX15" fmla="*/ 58994 w 5597013"/>
                  <a:gd name="connsiteY15" fmla="*/ 2064774 h 5619135"/>
                  <a:gd name="connsiteX16" fmla="*/ 479323 w 5597013"/>
                  <a:gd name="connsiteY16" fmla="*/ 1113503 h 5619135"/>
                  <a:gd name="connsiteX17" fmla="*/ 1194620 w 5597013"/>
                  <a:gd name="connsiteY17" fmla="*/ 346587 h 5619135"/>
                  <a:gd name="connsiteX18" fmla="*/ 2197510 w 5597013"/>
                  <a:gd name="connsiteY18" fmla="*/ 14748 h 5619135"/>
                  <a:gd name="connsiteX19" fmla="*/ 2861187 w 5597013"/>
                  <a:gd name="connsiteY19" fmla="*/ 0 h 5619135"/>
                  <a:gd name="connsiteX20" fmla="*/ 3893575 w 5597013"/>
                  <a:gd name="connsiteY20" fmla="*/ 154858 h 5619135"/>
                  <a:gd name="connsiteX0" fmla="*/ 3871452 w 5574890"/>
                  <a:gd name="connsiteY0" fmla="*/ 154858 h 5619135"/>
                  <a:gd name="connsiteX1" fmla="*/ 4933335 w 5574890"/>
                  <a:gd name="connsiteY1" fmla="*/ 884903 h 5619135"/>
                  <a:gd name="connsiteX2" fmla="*/ 5269709 w 5574890"/>
                  <a:gd name="connsiteY2" fmla="*/ 1690614 h 5619135"/>
                  <a:gd name="connsiteX3" fmla="*/ 5493774 w 5574890"/>
                  <a:gd name="connsiteY3" fmla="*/ 1998406 h 5619135"/>
                  <a:gd name="connsiteX4" fmla="*/ 5479118 w 5574890"/>
                  <a:gd name="connsiteY4" fmla="*/ 2555191 h 5619135"/>
                  <a:gd name="connsiteX5" fmla="*/ 5574890 w 5574890"/>
                  <a:gd name="connsiteY5" fmla="*/ 3193026 h 5619135"/>
                  <a:gd name="connsiteX6" fmla="*/ 5093812 w 5574890"/>
                  <a:gd name="connsiteY6" fmla="*/ 4376408 h 5619135"/>
                  <a:gd name="connsiteX7" fmla="*/ 4284406 w 5574890"/>
                  <a:gd name="connsiteY7" fmla="*/ 5213555 h 5619135"/>
                  <a:gd name="connsiteX8" fmla="*/ 3193026 w 5574890"/>
                  <a:gd name="connsiteY8" fmla="*/ 5619135 h 5619135"/>
                  <a:gd name="connsiteX9" fmla="*/ 1231490 w 5574890"/>
                  <a:gd name="connsiteY9" fmla="*/ 5257800 h 5619135"/>
                  <a:gd name="connsiteX10" fmla="*/ 634181 w 5574890"/>
                  <a:gd name="connsiteY10" fmla="*/ 4572000 h 5619135"/>
                  <a:gd name="connsiteX11" fmla="*/ 265471 w 5574890"/>
                  <a:gd name="connsiteY11" fmla="*/ 4306529 h 5619135"/>
                  <a:gd name="connsiteX12" fmla="*/ 0 w 5574890"/>
                  <a:gd name="connsiteY12" fmla="*/ 3193026 h 5619135"/>
                  <a:gd name="connsiteX13" fmla="*/ 7374 w 5574890"/>
                  <a:gd name="connsiteY13" fmla="*/ 2367116 h 5619135"/>
                  <a:gd name="connsiteX14" fmla="*/ 36871 w 5574890"/>
                  <a:gd name="connsiteY14" fmla="*/ 2064774 h 5619135"/>
                  <a:gd name="connsiteX15" fmla="*/ 457200 w 5574890"/>
                  <a:gd name="connsiteY15" fmla="*/ 1113503 h 5619135"/>
                  <a:gd name="connsiteX16" fmla="*/ 1172497 w 5574890"/>
                  <a:gd name="connsiteY16" fmla="*/ 346587 h 5619135"/>
                  <a:gd name="connsiteX17" fmla="*/ 2175387 w 5574890"/>
                  <a:gd name="connsiteY17" fmla="*/ 14748 h 5619135"/>
                  <a:gd name="connsiteX18" fmla="*/ 2839064 w 5574890"/>
                  <a:gd name="connsiteY18" fmla="*/ 0 h 5619135"/>
                  <a:gd name="connsiteX19" fmla="*/ 3871452 w 5574890"/>
                  <a:gd name="connsiteY19" fmla="*/ 154858 h 5619135"/>
                  <a:gd name="connsiteX0" fmla="*/ 3871452 w 5574890"/>
                  <a:gd name="connsiteY0" fmla="*/ 154858 h 5619135"/>
                  <a:gd name="connsiteX1" fmla="*/ 4933335 w 5574890"/>
                  <a:gd name="connsiteY1" fmla="*/ 884903 h 5619135"/>
                  <a:gd name="connsiteX2" fmla="*/ 5269709 w 5574890"/>
                  <a:gd name="connsiteY2" fmla="*/ 1690614 h 5619135"/>
                  <a:gd name="connsiteX3" fmla="*/ 5493774 w 5574890"/>
                  <a:gd name="connsiteY3" fmla="*/ 1998406 h 5619135"/>
                  <a:gd name="connsiteX4" fmla="*/ 5479118 w 5574890"/>
                  <a:gd name="connsiteY4" fmla="*/ 2555191 h 5619135"/>
                  <a:gd name="connsiteX5" fmla="*/ 5574890 w 5574890"/>
                  <a:gd name="connsiteY5" fmla="*/ 3193026 h 5619135"/>
                  <a:gd name="connsiteX6" fmla="*/ 5093812 w 5574890"/>
                  <a:gd name="connsiteY6" fmla="*/ 4376408 h 5619135"/>
                  <a:gd name="connsiteX7" fmla="*/ 4284406 w 5574890"/>
                  <a:gd name="connsiteY7" fmla="*/ 5213555 h 5619135"/>
                  <a:gd name="connsiteX8" fmla="*/ 3193026 w 5574890"/>
                  <a:gd name="connsiteY8" fmla="*/ 5619135 h 5619135"/>
                  <a:gd name="connsiteX9" fmla="*/ 1231490 w 5574890"/>
                  <a:gd name="connsiteY9" fmla="*/ 5257800 h 5619135"/>
                  <a:gd name="connsiteX10" fmla="*/ 634181 w 5574890"/>
                  <a:gd name="connsiteY10" fmla="*/ 4572000 h 5619135"/>
                  <a:gd name="connsiteX11" fmla="*/ 265471 w 5574890"/>
                  <a:gd name="connsiteY11" fmla="*/ 4306529 h 5619135"/>
                  <a:gd name="connsiteX12" fmla="*/ 0 w 5574890"/>
                  <a:gd name="connsiteY12" fmla="*/ 3193026 h 5619135"/>
                  <a:gd name="connsiteX13" fmla="*/ 36871 w 5574890"/>
                  <a:gd name="connsiteY13" fmla="*/ 2064774 h 5619135"/>
                  <a:gd name="connsiteX14" fmla="*/ 457200 w 5574890"/>
                  <a:gd name="connsiteY14" fmla="*/ 1113503 h 5619135"/>
                  <a:gd name="connsiteX15" fmla="*/ 1172497 w 5574890"/>
                  <a:gd name="connsiteY15" fmla="*/ 346587 h 5619135"/>
                  <a:gd name="connsiteX16" fmla="*/ 2175387 w 5574890"/>
                  <a:gd name="connsiteY16" fmla="*/ 14748 h 5619135"/>
                  <a:gd name="connsiteX17" fmla="*/ 2839064 w 5574890"/>
                  <a:gd name="connsiteY17" fmla="*/ 0 h 5619135"/>
                  <a:gd name="connsiteX18" fmla="*/ 3871452 w 5574890"/>
                  <a:gd name="connsiteY18" fmla="*/ 154858 h 5619135"/>
                  <a:gd name="connsiteX0" fmla="*/ 3871452 w 5574890"/>
                  <a:gd name="connsiteY0" fmla="*/ 154858 h 5619135"/>
                  <a:gd name="connsiteX1" fmla="*/ 4933335 w 5574890"/>
                  <a:gd name="connsiteY1" fmla="*/ 884903 h 5619135"/>
                  <a:gd name="connsiteX2" fmla="*/ 5269709 w 5574890"/>
                  <a:gd name="connsiteY2" fmla="*/ 1690614 h 5619135"/>
                  <a:gd name="connsiteX3" fmla="*/ 5493774 w 5574890"/>
                  <a:gd name="connsiteY3" fmla="*/ 1998406 h 5619135"/>
                  <a:gd name="connsiteX4" fmla="*/ 5479118 w 5574890"/>
                  <a:gd name="connsiteY4" fmla="*/ 2555191 h 5619135"/>
                  <a:gd name="connsiteX5" fmla="*/ 5574890 w 5574890"/>
                  <a:gd name="connsiteY5" fmla="*/ 3193026 h 5619135"/>
                  <a:gd name="connsiteX6" fmla="*/ 5093812 w 5574890"/>
                  <a:gd name="connsiteY6" fmla="*/ 4376408 h 5619135"/>
                  <a:gd name="connsiteX7" fmla="*/ 4284406 w 5574890"/>
                  <a:gd name="connsiteY7" fmla="*/ 5213555 h 5619135"/>
                  <a:gd name="connsiteX8" fmla="*/ 3193026 w 5574890"/>
                  <a:gd name="connsiteY8" fmla="*/ 5619135 h 5619135"/>
                  <a:gd name="connsiteX9" fmla="*/ 1231490 w 5574890"/>
                  <a:gd name="connsiteY9" fmla="*/ 5257800 h 5619135"/>
                  <a:gd name="connsiteX10" fmla="*/ 634181 w 5574890"/>
                  <a:gd name="connsiteY10" fmla="*/ 4572000 h 5619135"/>
                  <a:gd name="connsiteX11" fmla="*/ 265471 w 5574890"/>
                  <a:gd name="connsiteY11" fmla="*/ 4306529 h 5619135"/>
                  <a:gd name="connsiteX12" fmla="*/ 0 w 5574890"/>
                  <a:gd name="connsiteY12" fmla="*/ 3193026 h 5619135"/>
                  <a:gd name="connsiteX13" fmla="*/ 34205 w 5574890"/>
                  <a:gd name="connsiteY13" fmla="*/ 2072772 h 5619135"/>
                  <a:gd name="connsiteX14" fmla="*/ 457200 w 5574890"/>
                  <a:gd name="connsiteY14" fmla="*/ 1113503 h 5619135"/>
                  <a:gd name="connsiteX15" fmla="*/ 1172497 w 5574890"/>
                  <a:gd name="connsiteY15" fmla="*/ 346587 h 5619135"/>
                  <a:gd name="connsiteX16" fmla="*/ 2175387 w 5574890"/>
                  <a:gd name="connsiteY16" fmla="*/ 14748 h 5619135"/>
                  <a:gd name="connsiteX17" fmla="*/ 2839064 w 5574890"/>
                  <a:gd name="connsiteY17" fmla="*/ 0 h 5619135"/>
                  <a:gd name="connsiteX18" fmla="*/ 3871452 w 5574890"/>
                  <a:gd name="connsiteY18" fmla="*/ 154858 h 5619135"/>
                  <a:gd name="connsiteX0" fmla="*/ 3871452 w 5574890"/>
                  <a:gd name="connsiteY0" fmla="*/ 154858 h 5619135"/>
                  <a:gd name="connsiteX1" fmla="*/ 4933335 w 5574890"/>
                  <a:gd name="connsiteY1" fmla="*/ 884903 h 5619135"/>
                  <a:gd name="connsiteX2" fmla="*/ 5269709 w 5574890"/>
                  <a:gd name="connsiteY2" fmla="*/ 1690614 h 5619135"/>
                  <a:gd name="connsiteX3" fmla="*/ 5493774 w 5574890"/>
                  <a:gd name="connsiteY3" fmla="*/ 1998406 h 5619135"/>
                  <a:gd name="connsiteX4" fmla="*/ 5479118 w 5574890"/>
                  <a:gd name="connsiteY4" fmla="*/ 2555191 h 5619135"/>
                  <a:gd name="connsiteX5" fmla="*/ 5574890 w 5574890"/>
                  <a:gd name="connsiteY5" fmla="*/ 3193026 h 5619135"/>
                  <a:gd name="connsiteX6" fmla="*/ 5093812 w 5574890"/>
                  <a:gd name="connsiteY6" fmla="*/ 4376408 h 5619135"/>
                  <a:gd name="connsiteX7" fmla="*/ 4322656 w 5574890"/>
                  <a:gd name="connsiteY7" fmla="*/ 5039691 h 5619135"/>
                  <a:gd name="connsiteX8" fmla="*/ 3193026 w 5574890"/>
                  <a:gd name="connsiteY8" fmla="*/ 5619135 h 5619135"/>
                  <a:gd name="connsiteX9" fmla="*/ 1231490 w 5574890"/>
                  <a:gd name="connsiteY9" fmla="*/ 5257800 h 5619135"/>
                  <a:gd name="connsiteX10" fmla="*/ 634181 w 5574890"/>
                  <a:gd name="connsiteY10" fmla="*/ 4572000 h 5619135"/>
                  <a:gd name="connsiteX11" fmla="*/ 265471 w 5574890"/>
                  <a:gd name="connsiteY11" fmla="*/ 4306529 h 5619135"/>
                  <a:gd name="connsiteX12" fmla="*/ 0 w 5574890"/>
                  <a:gd name="connsiteY12" fmla="*/ 3193026 h 5619135"/>
                  <a:gd name="connsiteX13" fmla="*/ 34205 w 5574890"/>
                  <a:gd name="connsiteY13" fmla="*/ 2072772 h 5619135"/>
                  <a:gd name="connsiteX14" fmla="*/ 457200 w 5574890"/>
                  <a:gd name="connsiteY14" fmla="*/ 1113503 h 5619135"/>
                  <a:gd name="connsiteX15" fmla="*/ 1172497 w 5574890"/>
                  <a:gd name="connsiteY15" fmla="*/ 346587 h 5619135"/>
                  <a:gd name="connsiteX16" fmla="*/ 2175387 w 5574890"/>
                  <a:gd name="connsiteY16" fmla="*/ 14748 h 5619135"/>
                  <a:gd name="connsiteX17" fmla="*/ 2839064 w 5574890"/>
                  <a:gd name="connsiteY17" fmla="*/ 0 h 5619135"/>
                  <a:gd name="connsiteX18" fmla="*/ 3871452 w 5574890"/>
                  <a:gd name="connsiteY18" fmla="*/ 154858 h 5619135"/>
                  <a:gd name="connsiteX0" fmla="*/ 3871452 w 5574890"/>
                  <a:gd name="connsiteY0" fmla="*/ 154858 h 5619135"/>
                  <a:gd name="connsiteX1" fmla="*/ 4933335 w 5574890"/>
                  <a:gd name="connsiteY1" fmla="*/ 884903 h 5619135"/>
                  <a:gd name="connsiteX2" fmla="*/ 5269709 w 5574890"/>
                  <a:gd name="connsiteY2" fmla="*/ 1690614 h 5619135"/>
                  <a:gd name="connsiteX3" fmla="*/ 5493774 w 5574890"/>
                  <a:gd name="connsiteY3" fmla="*/ 1998406 h 5619135"/>
                  <a:gd name="connsiteX4" fmla="*/ 5479118 w 5574890"/>
                  <a:gd name="connsiteY4" fmla="*/ 2555191 h 5619135"/>
                  <a:gd name="connsiteX5" fmla="*/ 5574890 w 5574890"/>
                  <a:gd name="connsiteY5" fmla="*/ 3193026 h 5619135"/>
                  <a:gd name="connsiteX6" fmla="*/ 5093812 w 5574890"/>
                  <a:gd name="connsiteY6" fmla="*/ 4376408 h 5619135"/>
                  <a:gd name="connsiteX7" fmla="*/ 4471067 w 5574890"/>
                  <a:gd name="connsiteY7" fmla="*/ 4983536 h 5619135"/>
                  <a:gd name="connsiteX8" fmla="*/ 3193026 w 5574890"/>
                  <a:gd name="connsiteY8" fmla="*/ 5619135 h 5619135"/>
                  <a:gd name="connsiteX9" fmla="*/ 1231490 w 5574890"/>
                  <a:gd name="connsiteY9" fmla="*/ 5257800 h 5619135"/>
                  <a:gd name="connsiteX10" fmla="*/ 634181 w 5574890"/>
                  <a:gd name="connsiteY10" fmla="*/ 4572000 h 5619135"/>
                  <a:gd name="connsiteX11" fmla="*/ 265471 w 5574890"/>
                  <a:gd name="connsiteY11" fmla="*/ 4306529 h 5619135"/>
                  <a:gd name="connsiteX12" fmla="*/ 0 w 5574890"/>
                  <a:gd name="connsiteY12" fmla="*/ 3193026 h 5619135"/>
                  <a:gd name="connsiteX13" fmla="*/ 34205 w 5574890"/>
                  <a:gd name="connsiteY13" fmla="*/ 2072772 h 5619135"/>
                  <a:gd name="connsiteX14" fmla="*/ 457200 w 5574890"/>
                  <a:gd name="connsiteY14" fmla="*/ 1113503 h 5619135"/>
                  <a:gd name="connsiteX15" fmla="*/ 1172497 w 5574890"/>
                  <a:gd name="connsiteY15" fmla="*/ 346587 h 5619135"/>
                  <a:gd name="connsiteX16" fmla="*/ 2175387 w 5574890"/>
                  <a:gd name="connsiteY16" fmla="*/ 14748 h 5619135"/>
                  <a:gd name="connsiteX17" fmla="*/ 2839064 w 5574890"/>
                  <a:gd name="connsiteY17" fmla="*/ 0 h 5619135"/>
                  <a:gd name="connsiteX18" fmla="*/ 3871452 w 5574890"/>
                  <a:gd name="connsiteY18" fmla="*/ 154858 h 561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74890" h="5619135">
                    <a:moveTo>
                      <a:pt x="3871452" y="154858"/>
                    </a:moveTo>
                    <a:lnTo>
                      <a:pt x="4933335" y="884903"/>
                    </a:lnTo>
                    <a:lnTo>
                      <a:pt x="5269709" y="1690614"/>
                    </a:lnTo>
                    <a:lnTo>
                      <a:pt x="5493774" y="1998406"/>
                    </a:lnTo>
                    <a:lnTo>
                      <a:pt x="5479118" y="2555191"/>
                    </a:lnTo>
                    <a:lnTo>
                      <a:pt x="5574890" y="3193026"/>
                    </a:lnTo>
                    <a:lnTo>
                      <a:pt x="5093812" y="4376408"/>
                    </a:lnTo>
                    <a:lnTo>
                      <a:pt x="4471067" y="4983536"/>
                    </a:lnTo>
                    <a:lnTo>
                      <a:pt x="3193026" y="5619135"/>
                    </a:lnTo>
                    <a:lnTo>
                      <a:pt x="1231490" y="5257800"/>
                    </a:lnTo>
                    <a:lnTo>
                      <a:pt x="634181" y="4572000"/>
                    </a:lnTo>
                    <a:lnTo>
                      <a:pt x="265471" y="4306529"/>
                    </a:lnTo>
                    <a:lnTo>
                      <a:pt x="0" y="3193026"/>
                    </a:lnTo>
                    <a:lnTo>
                      <a:pt x="34205" y="2072772"/>
                    </a:lnTo>
                    <a:lnTo>
                      <a:pt x="457200" y="1113503"/>
                    </a:lnTo>
                    <a:lnTo>
                      <a:pt x="1172497" y="346587"/>
                    </a:lnTo>
                    <a:lnTo>
                      <a:pt x="2175387" y="14748"/>
                    </a:lnTo>
                    <a:lnTo>
                      <a:pt x="2839064" y="0"/>
                    </a:lnTo>
                    <a:lnTo>
                      <a:pt x="3871452" y="154858"/>
                    </a:lnTo>
                    <a:close/>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1" name="Freeform: Shape 120">
                <a:extLst>
                  <a:ext uri="{FF2B5EF4-FFF2-40B4-BE49-F238E27FC236}">
                    <a16:creationId xmlns:a16="http://schemas.microsoft.com/office/drawing/2014/main" id="{8E981A8D-A0C1-4931-89D3-3D794156C928}"/>
                  </a:ext>
                </a:extLst>
              </p:cNvPr>
              <p:cNvSpPr/>
              <p:nvPr/>
            </p:nvSpPr>
            <p:spPr bwMode="auto">
              <a:xfrm>
                <a:off x="7992095" y="644571"/>
                <a:ext cx="3862759" cy="2811779"/>
              </a:xfrm>
              <a:custGeom>
                <a:avLst/>
                <a:gdLst>
                  <a:gd name="connsiteX0" fmla="*/ 1216742 w 3856703"/>
                  <a:gd name="connsiteY0" fmla="*/ 0 h 2816942"/>
                  <a:gd name="connsiteX1" fmla="*/ 486697 w 3856703"/>
                  <a:gd name="connsiteY1" fmla="*/ 103239 h 2816942"/>
                  <a:gd name="connsiteX2" fmla="*/ 1054510 w 3856703"/>
                  <a:gd name="connsiteY2" fmla="*/ 471948 h 2816942"/>
                  <a:gd name="connsiteX3" fmla="*/ 1954161 w 3856703"/>
                  <a:gd name="connsiteY3" fmla="*/ 811161 h 2816942"/>
                  <a:gd name="connsiteX4" fmla="*/ 3229897 w 3856703"/>
                  <a:gd name="connsiteY4" fmla="*/ 1614948 h 2816942"/>
                  <a:gd name="connsiteX5" fmla="*/ 3746090 w 3856703"/>
                  <a:gd name="connsiteY5" fmla="*/ 2816942 h 2816942"/>
                  <a:gd name="connsiteX6" fmla="*/ 3856703 w 3856703"/>
                  <a:gd name="connsiteY6" fmla="*/ 2544097 h 2816942"/>
                  <a:gd name="connsiteX7" fmla="*/ 3635478 w 3856703"/>
                  <a:gd name="connsiteY7" fmla="*/ 1651819 h 2816942"/>
                  <a:gd name="connsiteX8" fmla="*/ 2846439 w 3856703"/>
                  <a:gd name="connsiteY8" fmla="*/ 803787 h 2816942"/>
                  <a:gd name="connsiteX9" fmla="*/ 2271252 w 3856703"/>
                  <a:gd name="connsiteY9" fmla="*/ 154858 h 2816942"/>
                  <a:gd name="connsiteX10" fmla="*/ 1039761 w 3856703"/>
                  <a:gd name="connsiteY10" fmla="*/ 449826 h 2816942"/>
                  <a:gd name="connsiteX11" fmla="*/ 803787 w 3856703"/>
                  <a:gd name="connsiteY11" fmla="*/ 1238865 h 2816942"/>
                  <a:gd name="connsiteX12" fmla="*/ 0 w 3856703"/>
                  <a:gd name="connsiteY12" fmla="*/ 457200 h 2816942"/>
                  <a:gd name="connsiteX13" fmla="*/ 1054510 w 3856703"/>
                  <a:gd name="connsiteY13" fmla="*/ 471948 h 2816942"/>
                  <a:gd name="connsiteX14" fmla="*/ 1216742 w 3856703"/>
                  <a:gd name="connsiteY14" fmla="*/ 0 h 2816942"/>
                  <a:gd name="connsiteX0" fmla="*/ 1222567 w 3862528"/>
                  <a:gd name="connsiteY0" fmla="*/ 0 h 2816942"/>
                  <a:gd name="connsiteX1" fmla="*/ 492522 w 3862528"/>
                  <a:gd name="connsiteY1" fmla="*/ 103239 h 2816942"/>
                  <a:gd name="connsiteX2" fmla="*/ 1060335 w 3862528"/>
                  <a:gd name="connsiteY2" fmla="*/ 471948 h 2816942"/>
                  <a:gd name="connsiteX3" fmla="*/ 1959986 w 3862528"/>
                  <a:gd name="connsiteY3" fmla="*/ 811161 h 2816942"/>
                  <a:gd name="connsiteX4" fmla="*/ 3235722 w 3862528"/>
                  <a:gd name="connsiteY4" fmla="*/ 1614948 h 2816942"/>
                  <a:gd name="connsiteX5" fmla="*/ 3751915 w 3862528"/>
                  <a:gd name="connsiteY5" fmla="*/ 2816942 h 2816942"/>
                  <a:gd name="connsiteX6" fmla="*/ 3862528 w 3862528"/>
                  <a:gd name="connsiteY6" fmla="*/ 2544097 h 2816942"/>
                  <a:gd name="connsiteX7" fmla="*/ 3641303 w 3862528"/>
                  <a:gd name="connsiteY7" fmla="*/ 1651819 h 2816942"/>
                  <a:gd name="connsiteX8" fmla="*/ 2852264 w 3862528"/>
                  <a:gd name="connsiteY8" fmla="*/ 803787 h 2816942"/>
                  <a:gd name="connsiteX9" fmla="*/ 2277077 w 3862528"/>
                  <a:gd name="connsiteY9" fmla="*/ 154858 h 2816942"/>
                  <a:gd name="connsiteX10" fmla="*/ 1045586 w 3862528"/>
                  <a:gd name="connsiteY10" fmla="*/ 449826 h 2816942"/>
                  <a:gd name="connsiteX11" fmla="*/ 809612 w 3862528"/>
                  <a:gd name="connsiteY11" fmla="*/ 1238865 h 2816942"/>
                  <a:gd name="connsiteX12" fmla="*/ 0 w 3862528"/>
                  <a:gd name="connsiteY12" fmla="*/ 486325 h 2816942"/>
                  <a:gd name="connsiteX13" fmla="*/ 1060335 w 3862528"/>
                  <a:gd name="connsiteY13" fmla="*/ 471948 h 2816942"/>
                  <a:gd name="connsiteX14" fmla="*/ 1222567 w 3862528"/>
                  <a:gd name="connsiteY14" fmla="*/ 0 h 2816942"/>
                  <a:gd name="connsiteX0" fmla="*/ 1201133 w 3841094"/>
                  <a:gd name="connsiteY0" fmla="*/ 0 h 2816942"/>
                  <a:gd name="connsiteX1" fmla="*/ 471088 w 3841094"/>
                  <a:gd name="connsiteY1" fmla="*/ 103239 h 2816942"/>
                  <a:gd name="connsiteX2" fmla="*/ 1038901 w 3841094"/>
                  <a:gd name="connsiteY2" fmla="*/ 471948 h 2816942"/>
                  <a:gd name="connsiteX3" fmla="*/ 1938552 w 3841094"/>
                  <a:gd name="connsiteY3" fmla="*/ 811161 h 2816942"/>
                  <a:gd name="connsiteX4" fmla="*/ 3214288 w 3841094"/>
                  <a:gd name="connsiteY4" fmla="*/ 1614948 h 2816942"/>
                  <a:gd name="connsiteX5" fmla="*/ 3730481 w 3841094"/>
                  <a:gd name="connsiteY5" fmla="*/ 2816942 h 2816942"/>
                  <a:gd name="connsiteX6" fmla="*/ 3841094 w 3841094"/>
                  <a:gd name="connsiteY6" fmla="*/ 2544097 h 2816942"/>
                  <a:gd name="connsiteX7" fmla="*/ 3619869 w 3841094"/>
                  <a:gd name="connsiteY7" fmla="*/ 1651819 h 2816942"/>
                  <a:gd name="connsiteX8" fmla="*/ 2830830 w 3841094"/>
                  <a:gd name="connsiteY8" fmla="*/ 803787 h 2816942"/>
                  <a:gd name="connsiteX9" fmla="*/ 2255643 w 3841094"/>
                  <a:gd name="connsiteY9" fmla="*/ 154858 h 2816942"/>
                  <a:gd name="connsiteX10" fmla="*/ 1024152 w 3841094"/>
                  <a:gd name="connsiteY10" fmla="*/ 449826 h 2816942"/>
                  <a:gd name="connsiteX11" fmla="*/ 788178 w 3841094"/>
                  <a:gd name="connsiteY11" fmla="*/ 1238865 h 2816942"/>
                  <a:gd name="connsiteX12" fmla="*/ 0 w 3841094"/>
                  <a:gd name="connsiteY12" fmla="*/ 488706 h 2816942"/>
                  <a:gd name="connsiteX13" fmla="*/ 1038901 w 3841094"/>
                  <a:gd name="connsiteY13" fmla="*/ 471948 h 2816942"/>
                  <a:gd name="connsiteX14" fmla="*/ 1201133 w 3841094"/>
                  <a:gd name="connsiteY14" fmla="*/ 0 h 2816942"/>
                  <a:gd name="connsiteX0" fmla="*/ 1208278 w 3848239"/>
                  <a:gd name="connsiteY0" fmla="*/ 0 h 2816942"/>
                  <a:gd name="connsiteX1" fmla="*/ 478233 w 3848239"/>
                  <a:gd name="connsiteY1" fmla="*/ 103239 h 2816942"/>
                  <a:gd name="connsiteX2" fmla="*/ 1046046 w 3848239"/>
                  <a:gd name="connsiteY2" fmla="*/ 471948 h 2816942"/>
                  <a:gd name="connsiteX3" fmla="*/ 1945697 w 3848239"/>
                  <a:gd name="connsiteY3" fmla="*/ 811161 h 2816942"/>
                  <a:gd name="connsiteX4" fmla="*/ 3221433 w 3848239"/>
                  <a:gd name="connsiteY4" fmla="*/ 1614948 h 2816942"/>
                  <a:gd name="connsiteX5" fmla="*/ 3737626 w 3848239"/>
                  <a:gd name="connsiteY5" fmla="*/ 2816942 h 2816942"/>
                  <a:gd name="connsiteX6" fmla="*/ 3848239 w 3848239"/>
                  <a:gd name="connsiteY6" fmla="*/ 2544097 h 2816942"/>
                  <a:gd name="connsiteX7" fmla="*/ 3627014 w 3848239"/>
                  <a:gd name="connsiteY7" fmla="*/ 1651819 h 2816942"/>
                  <a:gd name="connsiteX8" fmla="*/ 2837975 w 3848239"/>
                  <a:gd name="connsiteY8" fmla="*/ 803787 h 2816942"/>
                  <a:gd name="connsiteX9" fmla="*/ 2262788 w 3848239"/>
                  <a:gd name="connsiteY9" fmla="*/ 154858 h 2816942"/>
                  <a:gd name="connsiteX10" fmla="*/ 1031297 w 3848239"/>
                  <a:gd name="connsiteY10" fmla="*/ 449826 h 2816942"/>
                  <a:gd name="connsiteX11" fmla="*/ 795323 w 3848239"/>
                  <a:gd name="connsiteY11" fmla="*/ 1238865 h 2816942"/>
                  <a:gd name="connsiteX12" fmla="*/ 0 w 3848239"/>
                  <a:gd name="connsiteY12" fmla="*/ 481561 h 2816942"/>
                  <a:gd name="connsiteX13" fmla="*/ 1046046 w 3848239"/>
                  <a:gd name="connsiteY13" fmla="*/ 471948 h 2816942"/>
                  <a:gd name="connsiteX14" fmla="*/ 1208278 w 3848239"/>
                  <a:gd name="connsiteY14" fmla="*/ 0 h 2816942"/>
                  <a:gd name="connsiteX0" fmla="*/ 1205896 w 3845857"/>
                  <a:gd name="connsiteY0" fmla="*/ 0 h 2816942"/>
                  <a:gd name="connsiteX1" fmla="*/ 475851 w 3845857"/>
                  <a:gd name="connsiteY1" fmla="*/ 103239 h 2816942"/>
                  <a:gd name="connsiteX2" fmla="*/ 1043664 w 3845857"/>
                  <a:gd name="connsiteY2" fmla="*/ 471948 h 2816942"/>
                  <a:gd name="connsiteX3" fmla="*/ 1943315 w 3845857"/>
                  <a:gd name="connsiteY3" fmla="*/ 811161 h 2816942"/>
                  <a:gd name="connsiteX4" fmla="*/ 3219051 w 3845857"/>
                  <a:gd name="connsiteY4" fmla="*/ 1614948 h 2816942"/>
                  <a:gd name="connsiteX5" fmla="*/ 3735244 w 3845857"/>
                  <a:gd name="connsiteY5" fmla="*/ 2816942 h 2816942"/>
                  <a:gd name="connsiteX6" fmla="*/ 3845857 w 3845857"/>
                  <a:gd name="connsiteY6" fmla="*/ 2544097 h 2816942"/>
                  <a:gd name="connsiteX7" fmla="*/ 3624632 w 3845857"/>
                  <a:gd name="connsiteY7" fmla="*/ 1651819 h 2816942"/>
                  <a:gd name="connsiteX8" fmla="*/ 2835593 w 3845857"/>
                  <a:gd name="connsiteY8" fmla="*/ 803787 h 2816942"/>
                  <a:gd name="connsiteX9" fmla="*/ 2260406 w 3845857"/>
                  <a:gd name="connsiteY9" fmla="*/ 154858 h 2816942"/>
                  <a:gd name="connsiteX10" fmla="*/ 1028915 w 3845857"/>
                  <a:gd name="connsiteY10" fmla="*/ 449826 h 2816942"/>
                  <a:gd name="connsiteX11" fmla="*/ 792941 w 3845857"/>
                  <a:gd name="connsiteY11" fmla="*/ 1238865 h 2816942"/>
                  <a:gd name="connsiteX12" fmla="*/ 0 w 3845857"/>
                  <a:gd name="connsiteY12" fmla="*/ 483943 h 2816942"/>
                  <a:gd name="connsiteX13" fmla="*/ 1043664 w 3845857"/>
                  <a:gd name="connsiteY13" fmla="*/ 471948 h 2816942"/>
                  <a:gd name="connsiteX14" fmla="*/ 1205896 w 3845857"/>
                  <a:gd name="connsiteY14" fmla="*/ 0 h 2816942"/>
                  <a:gd name="connsiteX0" fmla="*/ 1205896 w 3845857"/>
                  <a:gd name="connsiteY0" fmla="*/ 0 h 2816942"/>
                  <a:gd name="connsiteX1" fmla="*/ 502048 w 3845857"/>
                  <a:gd name="connsiteY1" fmla="*/ 141344 h 2816942"/>
                  <a:gd name="connsiteX2" fmla="*/ 1043664 w 3845857"/>
                  <a:gd name="connsiteY2" fmla="*/ 471948 h 2816942"/>
                  <a:gd name="connsiteX3" fmla="*/ 1943315 w 3845857"/>
                  <a:gd name="connsiteY3" fmla="*/ 811161 h 2816942"/>
                  <a:gd name="connsiteX4" fmla="*/ 3219051 w 3845857"/>
                  <a:gd name="connsiteY4" fmla="*/ 1614948 h 2816942"/>
                  <a:gd name="connsiteX5" fmla="*/ 3735244 w 3845857"/>
                  <a:gd name="connsiteY5" fmla="*/ 2816942 h 2816942"/>
                  <a:gd name="connsiteX6" fmla="*/ 3845857 w 3845857"/>
                  <a:gd name="connsiteY6" fmla="*/ 2544097 h 2816942"/>
                  <a:gd name="connsiteX7" fmla="*/ 3624632 w 3845857"/>
                  <a:gd name="connsiteY7" fmla="*/ 1651819 h 2816942"/>
                  <a:gd name="connsiteX8" fmla="*/ 2835593 w 3845857"/>
                  <a:gd name="connsiteY8" fmla="*/ 803787 h 2816942"/>
                  <a:gd name="connsiteX9" fmla="*/ 2260406 w 3845857"/>
                  <a:gd name="connsiteY9" fmla="*/ 154858 h 2816942"/>
                  <a:gd name="connsiteX10" fmla="*/ 1028915 w 3845857"/>
                  <a:gd name="connsiteY10" fmla="*/ 449826 h 2816942"/>
                  <a:gd name="connsiteX11" fmla="*/ 792941 w 3845857"/>
                  <a:gd name="connsiteY11" fmla="*/ 1238865 h 2816942"/>
                  <a:gd name="connsiteX12" fmla="*/ 0 w 3845857"/>
                  <a:gd name="connsiteY12" fmla="*/ 483943 h 2816942"/>
                  <a:gd name="connsiteX13" fmla="*/ 1043664 w 3845857"/>
                  <a:gd name="connsiteY13" fmla="*/ 471948 h 2816942"/>
                  <a:gd name="connsiteX14" fmla="*/ 1205896 w 3845857"/>
                  <a:gd name="connsiteY14" fmla="*/ 0 h 2816942"/>
                  <a:gd name="connsiteX0" fmla="*/ 1205896 w 3845857"/>
                  <a:gd name="connsiteY0" fmla="*/ 0 h 2816942"/>
                  <a:gd name="connsiteX1" fmla="*/ 485378 w 3845857"/>
                  <a:gd name="connsiteY1" fmla="*/ 100857 h 2816942"/>
                  <a:gd name="connsiteX2" fmla="*/ 1043664 w 3845857"/>
                  <a:gd name="connsiteY2" fmla="*/ 471948 h 2816942"/>
                  <a:gd name="connsiteX3" fmla="*/ 1943315 w 3845857"/>
                  <a:gd name="connsiteY3" fmla="*/ 811161 h 2816942"/>
                  <a:gd name="connsiteX4" fmla="*/ 3219051 w 3845857"/>
                  <a:gd name="connsiteY4" fmla="*/ 1614948 h 2816942"/>
                  <a:gd name="connsiteX5" fmla="*/ 3735244 w 3845857"/>
                  <a:gd name="connsiteY5" fmla="*/ 2816942 h 2816942"/>
                  <a:gd name="connsiteX6" fmla="*/ 3845857 w 3845857"/>
                  <a:gd name="connsiteY6" fmla="*/ 2544097 h 2816942"/>
                  <a:gd name="connsiteX7" fmla="*/ 3624632 w 3845857"/>
                  <a:gd name="connsiteY7" fmla="*/ 1651819 h 2816942"/>
                  <a:gd name="connsiteX8" fmla="*/ 2835593 w 3845857"/>
                  <a:gd name="connsiteY8" fmla="*/ 803787 h 2816942"/>
                  <a:gd name="connsiteX9" fmla="*/ 2260406 w 3845857"/>
                  <a:gd name="connsiteY9" fmla="*/ 154858 h 2816942"/>
                  <a:gd name="connsiteX10" fmla="*/ 1028915 w 3845857"/>
                  <a:gd name="connsiteY10" fmla="*/ 449826 h 2816942"/>
                  <a:gd name="connsiteX11" fmla="*/ 792941 w 3845857"/>
                  <a:gd name="connsiteY11" fmla="*/ 1238865 h 2816942"/>
                  <a:gd name="connsiteX12" fmla="*/ 0 w 3845857"/>
                  <a:gd name="connsiteY12" fmla="*/ 483943 h 2816942"/>
                  <a:gd name="connsiteX13" fmla="*/ 1043664 w 3845857"/>
                  <a:gd name="connsiteY13" fmla="*/ 471948 h 2816942"/>
                  <a:gd name="connsiteX14" fmla="*/ 1205896 w 3845857"/>
                  <a:gd name="connsiteY14" fmla="*/ 0 h 2816942"/>
                  <a:gd name="connsiteX0" fmla="*/ 1224949 w 3845857"/>
                  <a:gd name="connsiteY0" fmla="*/ 0 h 2821705"/>
                  <a:gd name="connsiteX1" fmla="*/ 485378 w 3845857"/>
                  <a:gd name="connsiteY1" fmla="*/ 105620 h 2821705"/>
                  <a:gd name="connsiteX2" fmla="*/ 1043664 w 3845857"/>
                  <a:gd name="connsiteY2" fmla="*/ 476711 h 2821705"/>
                  <a:gd name="connsiteX3" fmla="*/ 1943315 w 3845857"/>
                  <a:gd name="connsiteY3" fmla="*/ 815924 h 2821705"/>
                  <a:gd name="connsiteX4" fmla="*/ 3219051 w 3845857"/>
                  <a:gd name="connsiteY4" fmla="*/ 1619711 h 2821705"/>
                  <a:gd name="connsiteX5" fmla="*/ 3735244 w 3845857"/>
                  <a:gd name="connsiteY5" fmla="*/ 2821705 h 2821705"/>
                  <a:gd name="connsiteX6" fmla="*/ 3845857 w 3845857"/>
                  <a:gd name="connsiteY6" fmla="*/ 2548860 h 2821705"/>
                  <a:gd name="connsiteX7" fmla="*/ 3624632 w 3845857"/>
                  <a:gd name="connsiteY7" fmla="*/ 1656582 h 2821705"/>
                  <a:gd name="connsiteX8" fmla="*/ 2835593 w 3845857"/>
                  <a:gd name="connsiteY8" fmla="*/ 808550 h 2821705"/>
                  <a:gd name="connsiteX9" fmla="*/ 2260406 w 3845857"/>
                  <a:gd name="connsiteY9" fmla="*/ 159621 h 2821705"/>
                  <a:gd name="connsiteX10" fmla="*/ 1028915 w 3845857"/>
                  <a:gd name="connsiteY10" fmla="*/ 454589 h 2821705"/>
                  <a:gd name="connsiteX11" fmla="*/ 792941 w 3845857"/>
                  <a:gd name="connsiteY11" fmla="*/ 1243628 h 2821705"/>
                  <a:gd name="connsiteX12" fmla="*/ 0 w 3845857"/>
                  <a:gd name="connsiteY12" fmla="*/ 488706 h 2821705"/>
                  <a:gd name="connsiteX13" fmla="*/ 1043664 w 3845857"/>
                  <a:gd name="connsiteY13" fmla="*/ 476711 h 2821705"/>
                  <a:gd name="connsiteX14" fmla="*/ 1224949 w 3845857"/>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45697 w 3848239"/>
                  <a:gd name="connsiteY3" fmla="*/ 815924 h 2821705"/>
                  <a:gd name="connsiteX4" fmla="*/ 3221433 w 3848239"/>
                  <a:gd name="connsiteY4" fmla="*/ 1619711 h 2821705"/>
                  <a:gd name="connsiteX5" fmla="*/ 3737626 w 3848239"/>
                  <a:gd name="connsiteY5" fmla="*/ 2821705 h 2821705"/>
                  <a:gd name="connsiteX6" fmla="*/ 3848239 w 3848239"/>
                  <a:gd name="connsiteY6" fmla="*/ 2548860 h 2821705"/>
                  <a:gd name="connsiteX7" fmla="*/ 3627014 w 3848239"/>
                  <a:gd name="connsiteY7" fmla="*/ 1656582 h 2821705"/>
                  <a:gd name="connsiteX8" fmla="*/ 2837975 w 3848239"/>
                  <a:gd name="connsiteY8" fmla="*/ 808550 h 2821705"/>
                  <a:gd name="connsiteX9" fmla="*/ 2262788 w 3848239"/>
                  <a:gd name="connsiteY9" fmla="*/ 159621 h 2821705"/>
                  <a:gd name="connsiteX10" fmla="*/ 1031297 w 3848239"/>
                  <a:gd name="connsiteY10" fmla="*/ 454589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45697 w 3848239"/>
                  <a:gd name="connsiteY3" fmla="*/ 815924 h 2821705"/>
                  <a:gd name="connsiteX4" fmla="*/ 3221433 w 3848239"/>
                  <a:gd name="connsiteY4" fmla="*/ 1619711 h 2821705"/>
                  <a:gd name="connsiteX5" fmla="*/ 3737626 w 3848239"/>
                  <a:gd name="connsiteY5" fmla="*/ 2821705 h 2821705"/>
                  <a:gd name="connsiteX6" fmla="*/ 3848239 w 3848239"/>
                  <a:gd name="connsiteY6" fmla="*/ 2548860 h 2821705"/>
                  <a:gd name="connsiteX7" fmla="*/ 3627014 w 3848239"/>
                  <a:gd name="connsiteY7" fmla="*/ 1656582 h 2821705"/>
                  <a:gd name="connsiteX8" fmla="*/ 2837975 w 3848239"/>
                  <a:gd name="connsiteY8" fmla="*/ 808550 h 2821705"/>
                  <a:gd name="connsiteX9" fmla="*/ 2262788 w 3848239"/>
                  <a:gd name="connsiteY9" fmla="*/ 159621 h 2821705"/>
                  <a:gd name="connsiteX10" fmla="*/ 1043205 w 3848239"/>
                  <a:gd name="connsiteY10" fmla="*/ 476023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67131 w 3848239"/>
                  <a:gd name="connsiteY3" fmla="*/ 830214 h 2821705"/>
                  <a:gd name="connsiteX4" fmla="*/ 3221433 w 3848239"/>
                  <a:gd name="connsiteY4" fmla="*/ 1619711 h 2821705"/>
                  <a:gd name="connsiteX5" fmla="*/ 3737626 w 3848239"/>
                  <a:gd name="connsiteY5" fmla="*/ 2821705 h 2821705"/>
                  <a:gd name="connsiteX6" fmla="*/ 3848239 w 3848239"/>
                  <a:gd name="connsiteY6" fmla="*/ 2548860 h 2821705"/>
                  <a:gd name="connsiteX7" fmla="*/ 3627014 w 3848239"/>
                  <a:gd name="connsiteY7" fmla="*/ 1656582 h 2821705"/>
                  <a:gd name="connsiteX8" fmla="*/ 2837975 w 3848239"/>
                  <a:gd name="connsiteY8" fmla="*/ 808550 h 2821705"/>
                  <a:gd name="connsiteX9" fmla="*/ 2262788 w 3848239"/>
                  <a:gd name="connsiteY9" fmla="*/ 159621 h 2821705"/>
                  <a:gd name="connsiteX10" fmla="*/ 1043205 w 3848239"/>
                  <a:gd name="connsiteY10" fmla="*/ 476023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62367 w 3848239"/>
                  <a:gd name="connsiteY3" fmla="*/ 827833 h 2821705"/>
                  <a:gd name="connsiteX4" fmla="*/ 3221433 w 3848239"/>
                  <a:gd name="connsiteY4" fmla="*/ 1619711 h 2821705"/>
                  <a:gd name="connsiteX5" fmla="*/ 3737626 w 3848239"/>
                  <a:gd name="connsiteY5" fmla="*/ 2821705 h 2821705"/>
                  <a:gd name="connsiteX6" fmla="*/ 3848239 w 3848239"/>
                  <a:gd name="connsiteY6" fmla="*/ 2548860 h 2821705"/>
                  <a:gd name="connsiteX7" fmla="*/ 3627014 w 3848239"/>
                  <a:gd name="connsiteY7" fmla="*/ 1656582 h 2821705"/>
                  <a:gd name="connsiteX8" fmla="*/ 2837975 w 3848239"/>
                  <a:gd name="connsiteY8" fmla="*/ 808550 h 2821705"/>
                  <a:gd name="connsiteX9" fmla="*/ 2262788 w 3848239"/>
                  <a:gd name="connsiteY9" fmla="*/ 159621 h 2821705"/>
                  <a:gd name="connsiteX10" fmla="*/ 1043205 w 3848239"/>
                  <a:gd name="connsiteY10" fmla="*/ 476023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62367 w 3848239"/>
                  <a:gd name="connsiteY3" fmla="*/ 827833 h 2821705"/>
                  <a:gd name="connsiteX4" fmla="*/ 3223814 w 3848239"/>
                  <a:gd name="connsiteY4" fmla="*/ 1626856 h 2821705"/>
                  <a:gd name="connsiteX5" fmla="*/ 3737626 w 3848239"/>
                  <a:gd name="connsiteY5" fmla="*/ 2821705 h 2821705"/>
                  <a:gd name="connsiteX6" fmla="*/ 3848239 w 3848239"/>
                  <a:gd name="connsiteY6" fmla="*/ 2548860 h 2821705"/>
                  <a:gd name="connsiteX7" fmla="*/ 3627014 w 3848239"/>
                  <a:gd name="connsiteY7" fmla="*/ 1656582 h 2821705"/>
                  <a:gd name="connsiteX8" fmla="*/ 2837975 w 3848239"/>
                  <a:gd name="connsiteY8" fmla="*/ 808550 h 2821705"/>
                  <a:gd name="connsiteX9" fmla="*/ 2262788 w 3848239"/>
                  <a:gd name="connsiteY9" fmla="*/ 159621 h 2821705"/>
                  <a:gd name="connsiteX10" fmla="*/ 1043205 w 3848239"/>
                  <a:gd name="connsiteY10" fmla="*/ 476023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48239"/>
                  <a:gd name="connsiteY0" fmla="*/ 0 h 2821705"/>
                  <a:gd name="connsiteX1" fmla="*/ 487760 w 3848239"/>
                  <a:gd name="connsiteY1" fmla="*/ 105620 h 2821705"/>
                  <a:gd name="connsiteX2" fmla="*/ 1046046 w 3848239"/>
                  <a:gd name="connsiteY2" fmla="*/ 476711 h 2821705"/>
                  <a:gd name="connsiteX3" fmla="*/ 1962367 w 3848239"/>
                  <a:gd name="connsiteY3" fmla="*/ 827833 h 2821705"/>
                  <a:gd name="connsiteX4" fmla="*/ 3223814 w 3848239"/>
                  <a:gd name="connsiteY4" fmla="*/ 1626856 h 2821705"/>
                  <a:gd name="connsiteX5" fmla="*/ 3737626 w 3848239"/>
                  <a:gd name="connsiteY5" fmla="*/ 2821705 h 2821705"/>
                  <a:gd name="connsiteX6" fmla="*/ 3848239 w 3848239"/>
                  <a:gd name="connsiteY6" fmla="*/ 2548860 h 2821705"/>
                  <a:gd name="connsiteX7" fmla="*/ 3646067 w 3848239"/>
                  <a:gd name="connsiteY7" fmla="*/ 1673254 h 2821705"/>
                  <a:gd name="connsiteX8" fmla="*/ 2837975 w 3848239"/>
                  <a:gd name="connsiteY8" fmla="*/ 808550 h 2821705"/>
                  <a:gd name="connsiteX9" fmla="*/ 2262788 w 3848239"/>
                  <a:gd name="connsiteY9" fmla="*/ 159621 h 2821705"/>
                  <a:gd name="connsiteX10" fmla="*/ 1043205 w 3848239"/>
                  <a:gd name="connsiteY10" fmla="*/ 476023 h 2821705"/>
                  <a:gd name="connsiteX11" fmla="*/ 795323 w 3848239"/>
                  <a:gd name="connsiteY11" fmla="*/ 1243628 h 2821705"/>
                  <a:gd name="connsiteX12" fmla="*/ 0 w 3848239"/>
                  <a:gd name="connsiteY12" fmla="*/ 486325 h 2821705"/>
                  <a:gd name="connsiteX13" fmla="*/ 1046046 w 3848239"/>
                  <a:gd name="connsiteY13" fmla="*/ 476711 h 2821705"/>
                  <a:gd name="connsiteX14" fmla="*/ 1227331 w 3848239"/>
                  <a:gd name="connsiteY14" fmla="*/ 0 h 2821705"/>
                  <a:gd name="connsiteX0" fmla="*/ 1227331 w 3862528"/>
                  <a:gd name="connsiteY0" fmla="*/ 0 h 2821705"/>
                  <a:gd name="connsiteX1" fmla="*/ 487760 w 3862528"/>
                  <a:gd name="connsiteY1" fmla="*/ 105620 h 2821705"/>
                  <a:gd name="connsiteX2" fmla="*/ 1046046 w 3862528"/>
                  <a:gd name="connsiteY2" fmla="*/ 476711 h 2821705"/>
                  <a:gd name="connsiteX3" fmla="*/ 1962367 w 3862528"/>
                  <a:gd name="connsiteY3" fmla="*/ 827833 h 2821705"/>
                  <a:gd name="connsiteX4" fmla="*/ 3223814 w 3862528"/>
                  <a:gd name="connsiteY4" fmla="*/ 1626856 h 2821705"/>
                  <a:gd name="connsiteX5" fmla="*/ 3737626 w 3862528"/>
                  <a:gd name="connsiteY5" fmla="*/ 2821705 h 2821705"/>
                  <a:gd name="connsiteX6" fmla="*/ 3862528 w 3862528"/>
                  <a:gd name="connsiteY6" fmla="*/ 2548860 h 2821705"/>
                  <a:gd name="connsiteX7" fmla="*/ 3646067 w 3862528"/>
                  <a:gd name="connsiteY7" fmla="*/ 1673254 h 2821705"/>
                  <a:gd name="connsiteX8" fmla="*/ 2837975 w 3862528"/>
                  <a:gd name="connsiteY8" fmla="*/ 808550 h 2821705"/>
                  <a:gd name="connsiteX9" fmla="*/ 2262788 w 3862528"/>
                  <a:gd name="connsiteY9" fmla="*/ 159621 h 2821705"/>
                  <a:gd name="connsiteX10" fmla="*/ 1043205 w 3862528"/>
                  <a:gd name="connsiteY10" fmla="*/ 476023 h 2821705"/>
                  <a:gd name="connsiteX11" fmla="*/ 795323 w 3862528"/>
                  <a:gd name="connsiteY11" fmla="*/ 1243628 h 2821705"/>
                  <a:gd name="connsiteX12" fmla="*/ 0 w 3862528"/>
                  <a:gd name="connsiteY12" fmla="*/ 486325 h 2821705"/>
                  <a:gd name="connsiteX13" fmla="*/ 1046046 w 3862528"/>
                  <a:gd name="connsiteY13" fmla="*/ 476711 h 2821705"/>
                  <a:gd name="connsiteX14" fmla="*/ 1227331 w 3862528"/>
                  <a:gd name="connsiteY14" fmla="*/ 0 h 2821705"/>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46067 w 3862528"/>
                  <a:gd name="connsiteY7" fmla="*/ 1673254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54844 w 3862528"/>
                  <a:gd name="connsiteY7" fmla="*/ 1675888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98732 w 3862528"/>
                  <a:gd name="connsiteY7" fmla="*/ 1675010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55721 w 3862528"/>
                  <a:gd name="connsiteY7" fmla="*/ 1687299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47821 w 3862528"/>
                  <a:gd name="connsiteY7" fmla="*/ 1706610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23814 w 3862528"/>
                  <a:gd name="connsiteY4" fmla="*/ 1626856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62788 w 3862528"/>
                  <a:gd name="connsiteY9" fmla="*/ 1596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5766 w 3862528"/>
                  <a:gd name="connsiteY9" fmla="*/ 151721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3133 w 3862528"/>
                  <a:gd name="connsiteY9" fmla="*/ 153476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47867 w 3862528"/>
                  <a:gd name="connsiteY9" fmla="*/ 173664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6711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60968 w 3862528"/>
                  <a:gd name="connsiteY13" fmla="*/ 475833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3205 w 3862528"/>
                  <a:gd name="connsiteY10" fmla="*/ 476023 h 2812179"/>
                  <a:gd name="connsiteX11" fmla="*/ 795323 w 3862528"/>
                  <a:gd name="connsiteY11" fmla="*/ 1243628 h 2812179"/>
                  <a:gd name="connsiteX12" fmla="*/ 0 w 3862528"/>
                  <a:gd name="connsiteY12" fmla="*/ 486325 h 2812179"/>
                  <a:gd name="connsiteX13" fmla="*/ 1039901 w 3862528"/>
                  <a:gd name="connsiteY13" fmla="*/ 446867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30916 w 3862528"/>
                  <a:gd name="connsiteY10" fmla="*/ 476023 h 2812179"/>
                  <a:gd name="connsiteX11" fmla="*/ 795323 w 3862528"/>
                  <a:gd name="connsiteY11" fmla="*/ 1243628 h 2812179"/>
                  <a:gd name="connsiteX12" fmla="*/ 0 w 3862528"/>
                  <a:gd name="connsiteY12" fmla="*/ 486325 h 2812179"/>
                  <a:gd name="connsiteX13" fmla="*/ 1039901 w 3862528"/>
                  <a:gd name="connsiteY13" fmla="*/ 446867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4960 w 3862528"/>
                  <a:gd name="connsiteY10" fmla="*/ 476023 h 2812179"/>
                  <a:gd name="connsiteX11" fmla="*/ 795323 w 3862528"/>
                  <a:gd name="connsiteY11" fmla="*/ 1243628 h 2812179"/>
                  <a:gd name="connsiteX12" fmla="*/ 0 w 3862528"/>
                  <a:gd name="connsiteY12" fmla="*/ 486325 h 2812179"/>
                  <a:gd name="connsiteX13" fmla="*/ 1039901 w 3862528"/>
                  <a:gd name="connsiteY13" fmla="*/ 446867 h 2812179"/>
                  <a:gd name="connsiteX14" fmla="*/ 1227331 w 3862528"/>
                  <a:gd name="connsiteY14" fmla="*/ 0 h 2812179"/>
                  <a:gd name="connsiteX0" fmla="*/ 1227331 w 3862528"/>
                  <a:gd name="connsiteY0" fmla="*/ 0 h 2812179"/>
                  <a:gd name="connsiteX1" fmla="*/ 487760 w 3862528"/>
                  <a:gd name="connsiteY1" fmla="*/ 105620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4960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5834 h 2812179"/>
                  <a:gd name="connsiteX14" fmla="*/ 1227331 w 3862528"/>
                  <a:gd name="connsiteY14" fmla="*/ 0 h 2812179"/>
                  <a:gd name="connsiteX0" fmla="*/ 1227331 w 3862528"/>
                  <a:gd name="connsiteY0" fmla="*/ 0 h 2812179"/>
                  <a:gd name="connsiteX1" fmla="*/ 492149 w 3862528"/>
                  <a:gd name="connsiteY1" fmla="*/ 102109 h 2812179"/>
                  <a:gd name="connsiteX2" fmla="*/ 1046046 w 3862528"/>
                  <a:gd name="connsiteY2" fmla="*/ 476711 h 2812179"/>
                  <a:gd name="connsiteX3" fmla="*/ 1962367 w 3862528"/>
                  <a:gd name="connsiteY3" fmla="*/ 827833 h 2812179"/>
                  <a:gd name="connsiteX4" fmla="*/ 3219425 w 3862528"/>
                  <a:gd name="connsiteY4" fmla="*/ 1624223 h 2812179"/>
                  <a:gd name="connsiteX5" fmla="*/ 3720955 w 3862528"/>
                  <a:gd name="connsiteY5" fmla="*/ 2812179 h 2812179"/>
                  <a:gd name="connsiteX6" fmla="*/ 3862528 w 3862528"/>
                  <a:gd name="connsiteY6" fmla="*/ 2548860 h 2812179"/>
                  <a:gd name="connsiteX7" fmla="*/ 3653966 w 3862528"/>
                  <a:gd name="connsiteY7" fmla="*/ 1689932 h 2812179"/>
                  <a:gd name="connsiteX8" fmla="*/ 2837975 w 3862528"/>
                  <a:gd name="connsiteY8" fmla="*/ 808550 h 2812179"/>
                  <a:gd name="connsiteX9" fmla="*/ 2254889 w 3862528"/>
                  <a:gd name="connsiteY9" fmla="*/ 153475 h 2812179"/>
                  <a:gd name="connsiteX10" fmla="*/ 1044960 w 3862528"/>
                  <a:gd name="connsiteY10" fmla="*/ 476023 h 2812179"/>
                  <a:gd name="connsiteX11" fmla="*/ 795323 w 3862528"/>
                  <a:gd name="connsiteY11" fmla="*/ 1243628 h 2812179"/>
                  <a:gd name="connsiteX12" fmla="*/ 0 w 3862528"/>
                  <a:gd name="connsiteY12" fmla="*/ 486325 h 2812179"/>
                  <a:gd name="connsiteX13" fmla="*/ 1046046 w 3862528"/>
                  <a:gd name="connsiteY13" fmla="*/ 475834 h 2812179"/>
                  <a:gd name="connsiteX14" fmla="*/ 1227331 w 3862528"/>
                  <a:gd name="connsiteY14" fmla="*/ 0 h 2812179"/>
                  <a:gd name="connsiteX0" fmla="*/ 1229087 w 3864284"/>
                  <a:gd name="connsiteY0" fmla="*/ 0 h 2812179"/>
                  <a:gd name="connsiteX1" fmla="*/ 493905 w 3864284"/>
                  <a:gd name="connsiteY1" fmla="*/ 102109 h 2812179"/>
                  <a:gd name="connsiteX2" fmla="*/ 1047802 w 3864284"/>
                  <a:gd name="connsiteY2" fmla="*/ 476711 h 2812179"/>
                  <a:gd name="connsiteX3" fmla="*/ 1964123 w 3864284"/>
                  <a:gd name="connsiteY3" fmla="*/ 827833 h 2812179"/>
                  <a:gd name="connsiteX4" fmla="*/ 3221181 w 3864284"/>
                  <a:gd name="connsiteY4" fmla="*/ 1624223 h 2812179"/>
                  <a:gd name="connsiteX5" fmla="*/ 3722711 w 3864284"/>
                  <a:gd name="connsiteY5" fmla="*/ 2812179 h 2812179"/>
                  <a:gd name="connsiteX6" fmla="*/ 3864284 w 3864284"/>
                  <a:gd name="connsiteY6" fmla="*/ 2548860 h 2812179"/>
                  <a:gd name="connsiteX7" fmla="*/ 3655722 w 3864284"/>
                  <a:gd name="connsiteY7" fmla="*/ 1689932 h 2812179"/>
                  <a:gd name="connsiteX8" fmla="*/ 2839731 w 3864284"/>
                  <a:gd name="connsiteY8" fmla="*/ 808550 h 2812179"/>
                  <a:gd name="connsiteX9" fmla="*/ 2256645 w 3864284"/>
                  <a:gd name="connsiteY9" fmla="*/ 153475 h 2812179"/>
                  <a:gd name="connsiteX10" fmla="*/ 1046716 w 3864284"/>
                  <a:gd name="connsiteY10" fmla="*/ 476023 h 2812179"/>
                  <a:gd name="connsiteX11" fmla="*/ 797079 w 3864284"/>
                  <a:gd name="connsiteY11" fmla="*/ 1243628 h 2812179"/>
                  <a:gd name="connsiteX12" fmla="*/ 0 w 3864284"/>
                  <a:gd name="connsiteY12" fmla="*/ 484569 h 2812179"/>
                  <a:gd name="connsiteX13" fmla="*/ 1047802 w 3864284"/>
                  <a:gd name="connsiteY13" fmla="*/ 475834 h 2812179"/>
                  <a:gd name="connsiteX14" fmla="*/ 1229087 w 3864284"/>
                  <a:gd name="connsiteY14" fmla="*/ 0 h 2812179"/>
                  <a:gd name="connsiteX0" fmla="*/ 1220294 w 3855491"/>
                  <a:gd name="connsiteY0" fmla="*/ 0 h 2812179"/>
                  <a:gd name="connsiteX1" fmla="*/ 485112 w 3855491"/>
                  <a:gd name="connsiteY1" fmla="*/ 102109 h 2812179"/>
                  <a:gd name="connsiteX2" fmla="*/ 1039009 w 3855491"/>
                  <a:gd name="connsiteY2" fmla="*/ 476711 h 2812179"/>
                  <a:gd name="connsiteX3" fmla="*/ 1955330 w 3855491"/>
                  <a:gd name="connsiteY3" fmla="*/ 827833 h 2812179"/>
                  <a:gd name="connsiteX4" fmla="*/ 3212388 w 3855491"/>
                  <a:gd name="connsiteY4" fmla="*/ 1624223 h 2812179"/>
                  <a:gd name="connsiteX5" fmla="*/ 3713918 w 3855491"/>
                  <a:gd name="connsiteY5" fmla="*/ 2812179 h 2812179"/>
                  <a:gd name="connsiteX6" fmla="*/ 3855491 w 3855491"/>
                  <a:gd name="connsiteY6" fmla="*/ 2548860 h 2812179"/>
                  <a:gd name="connsiteX7" fmla="*/ 3646929 w 3855491"/>
                  <a:gd name="connsiteY7" fmla="*/ 1689932 h 2812179"/>
                  <a:gd name="connsiteX8" fmla="*/ 2830938 w 3855491"/>
                  <a:gd name="connsiteY8" fmla="*/ 808550 h 2812179"/>
                  <a:gd name="connsiteX9" fmla="*/ 2247852 w 3855491"/>
                  <a:gd name="connsiteY9" fmla="*/ 153475 h 2812179"/>
                  <a:gd name="connsiteX10" fmla="*/ 1037923 w 3855491"/>
                  <a:gd name="connsiteY10" fmla="*/ 476023 h 2812179"/>
                  <a:gd name="connsiteX11" fmla="*/ 788286 w 3855491"/>
                  <a:gd name="connsiteY11" fmla="*/ 1243628 h 2812179"/>
                  <a:gd name="connsiteX12" fmla="*/ 0 w 3855491"/>
                  <a:gd name="connsiteY12" fmla="*/ 504109 h 2812179"/>
                  <a:gd name="connsiteX13" fmla="*/ 1039009 w 3855491"/>
                  <a:gd name="connsiteY13" fmla="*/ 475834 h 2812179"/>
                  <a:gd name="connsiteX14" fmla="*/ 1220294 w 3855491"/>
                  <a:gd name="connsiteY14" fmla="*/ 0 h 2812179"/>
                  <a:gd name="connsiteX0" fmla="*/ 1230064 w 3865261"/>
                  <a:gd name="connsiteY0" fmla="*/ 0 h 2812179"/>
                  <a:gd name="connsiteX1" fmla="*/ 494882 w 3865261"/>
                  <a:gd name="connsiteY1" fmla="*/ 102109 h 2812179"/>
                  <a:gd name="connsiteX2" fmla="*/ 1048779 w 3865261"/>
                  <a:gd name="connsiteY2" fmla="*/ 476711 h 2812179"/>
                  <a:gd name="connsiteX3" fmla="*/ 1965100 w 3865261"/>
                  <a:gd name="connsiteY3" fmla="*/ 827833 h 2812179"/>
                  <a:gd name="connsiteX4" fmla="*/ 3222158 w 3865261"/>
                  <a:gd name="connsiteY4" fmla="*/ 1624223 h 2812179"/>
                  <a:gd name="connsiteX5" fmla="*/ 3723688 w 3865261"/>
                  <a:gd name="connsiteY5" fmla="*/ 2812179 h 2812179"/>
                  <a:gd name="connsiteX6" fmla="*/ 3865261 w 3865261"/>
                  <a:gd name="connsiteY6" fmla="*/ 2548860 h 2812179"/>
                  <a:gd name="connsiteX7" fmla="*/ 3656699 w 3865261"/>
                  <a:gd name="connsiteY7" fmla="*/ 1689932 h 2812179"/>
                  <a:gd name="connsiteX8" fmla="*/ 2840708 w 3865261"/>
                  <a:gd name="connsiteY8" fmla="*/ 808550 h 2812179"/>
                  <a:gd name="connsiteX9" fmla="*/ 2257622 w 3865261"/>
                  <a:gd name="connsiteY9" fmla="*/ 153475 h 2812179"/>
                  <a:gd name="connsiteX10" fmla="*/ 1047693 w 3865261"/>
                  <a:gd name="connsiteY10" fmla="*/ 476023 h 2812179"/>
                  <a:gd name="connsiteX11" fmla="*/ 798056 w 3865261"/>
                  <a:gd name="connsiteY11" fmla="*/ 1243628 h 2812179"/>
                  <a:gd name="connsiteX12" fmla="*/ 0 w 3865261"/>
                  <a:gd name="connsiteY12" fmla="*/ 483592 h 2812179"/>
                  <a:gd name="connsiteX13" fmla="*/ 1048779 w 3865261"/>
                  <a:gd name="connsiteY13" fmla="*/ 475834 h 2812179"/>
                  <a:gd name="connsiteX14" fmla="*/ 1230064 w 3865261"/>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0204 w 3863307"/>
                  <a:gd name="connsiteY4" fmla="*/ 1624223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38754 w 3863307"/>
                  <a:gd name="connsiteY8" fmla="*/ 808550 h 2812179"/>
                  <a:gd name="connsiteX9" fmla="*/ 2255668 w 3863307"/>
                  <a:gd name="connsiteY9" fmla="*/ 153475 h 2812179"/>
                  <a:gd name="connsiteX10" fmla="*/ 1045739 w 3863307"/>
                  <a:gd name="connsiteY10" fmla="*/ 476023 h 2812179"/>
                  <a:gd name="connsiteX11" fmla="*/ 796102 w 3863307"/>
                  <a:gd name="connsiteY11" fmla="*/ 1243628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0204 w 3863307"/>
                  <a:gd name="connsiteY4" fmla="*/ 1624223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6102 w 3863307"/>
                  <a:gd name="connsiteY11" fmla="*/ 1243628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1959 w 3863307"/>
                  <a:gd name="connsiteY4" fmla="*/ 1624223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6102 w 3863307"/>
                  <a:gd name="connsiteY11" fmla="*/ 1243628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6102 w 3863307"/>
                  <a:gd name="connsiteY11" fmla="*/ 1243628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801178 w 3863307"/>
                  <a:gd name="connsiteY11" fmla="*/ 1230430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9148 w 3863307"/>
                  <a:gd name="connsiteY11" fmla="*/ 1229415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2928 w 3863307"/>
                  <a:gd name="connsiteY1" fmla="*/ 102109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9148 w 3863307"/>
                  <a:gd name="connsiteY11" fmla="*/ 1227385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74894 w 3863307"/>
                  <a:gd name="connsiteY1" fmla="*/ 194850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9148 w 3863307"/>
                  <a:gd name="connsiteY11" fmla="*/ 1227385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93947 w 3863307"/>
                  <a:gd name="connsiteY1" fmla="*/ 211521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9148 w 3863307"/>
                  <a:gd name="connsiteY11" fmla="*/ 1227385 h 2812179"/>
                  <a:gd name="connsiteX12" fmla="*/ 0 w 3863307"/>
                  <a:gd name="connsiteY12" fmla="*/ 484569 h 2812179"/>
                  <a:gd name="connsiteX13" fmla="*/ 1046825 w 3863307"/>
                  <a:gd name="connsiteY13" fmla="*/ 475834 h 2812179"/>
                  <a:gd name="connsiteX14" fmla="*/ 1228110 w 3863307"/>
                  <a:gd name="connsiteY14" fmla="*/ 0 h 2812179"/>
                  <a:gd name="connsiteX0" fmla="*/ 1228110 w 3863307"/>
                  <a:gd name="connsiteY0" fmla="*/ 0 h 2812179"/>
                  <a:gd name="connsiteX1" fmla="*/ 482039 w 3863307"/>
                  <a:gd name="connsiteY1" fmla="*/ 194850 h 2812179"/>
                  <a:gd name="connsiteX2" fmla="*/ 1046825 w 3863307"/>
                  <a:gd name="connsiteY2" fmla="*/ 476711 h 2812179"/>
                  <a:gd name="connsiteX3" fmla="*/ 1963146 w 3863307"/>
                  <a:gd name="connsiteY3" fmla="*/ 827833 h 2812179"/>
                  <a:gd name="connsiteX4" fmla="*/ 3222837 w 3863307"/>
                  <a:gd name="connsiteY4" fmla="*/ 1625979 h 2812179"/>
                  <a:gd name="connsiteX5" fmla="*/ 3721734 w 3863307"/>
                  <a:gd name="connsiteY5" fmla="*/ 2812179 h 2812179"/>
                  <a:gd name="connsiteX6" fmla="*/ 3863307 w 3863307"/>
                  <a:gd name="connsiteY6" fmla="*/ 2548860 h 2812179"/>
                  <a:gd name="connsiteX7" fmla="*/ 3654745 w 3863307"/>
                  <a:gd name="connsiteY7" fmla="*/ 1689932 h 2812179"/>
                  <a:gd name="connsiteX8" fmla="*/ 2842662 w 3863307"/>
                  <a:gd name="connsiteY8" fmla="*/ 809527 h 2812179"/>
                  <a:gd name="connsiteX9" fmla="*/ 2255668 w 3863307"/>
                  <a:gd name="connsiteY9" fmla="*/ 153475 h 2812179"/>
                  <a:gd name="connsiteX10" fmla="*/ 1045739 w 3863307"/>
                  <a:gd name="connsiteY10" fmla="*/ 476023 h 2812179"/>
                  <a:gd name="connsiteX11" fmla="*/ 799148 w 3863307"/>
                  <a:gd name="connsiteY11" fmla="*/ 1227385 h 2812179"/>
                  <a:gd name="connsiteX12" fmla="*/ 0 w 3863307"/>
                  <a:gd name="connsiteY12" fmla="*/ 484569 h 2812179"/>
                  <a:gd name="connsiteX13" fmla="*/ 1046825 w 3863307"/>
                  <a:gd name="connsiteY13" fmla="*/ 475834 h 2812179"/>
                  <a:gd name="connsiteX14" fmla="*/ 1228110 w 3863307"/>
                  <a:gd name="connsiteY14" fmla="*/ 0 h 2812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63307" h="2812179">
                    <a:moveTo>
                      <a:pt x="1228110" y="0"/>
                    </a:moveTo>
                    <a:lnTo>
                      <a:pt x="482039" y="194850"/>
                    </a:lnTo>
                    <a:lnTo>
                      <a:pt x="1046825" y="476711"/>
                    </a:lnTo>
                    <a:lnTo>
                      <a:pt x="1963146" y="827833"/>
                    </a:lnTo>
                    <a:lnTo>
                      <a:pt x="3222837" y="1625979"/>
                    </a:lnTo>
                    <a:lnTo>
                      <a:pt x="3721734" y="2812179"/>
                    </a:lnTo>
                    <a:lnTo>
                      <a:pt x="3863307" y="2548860"/>
                    </a:lnTo>
                    <a:lnTo>
                      <a:pt x="3654745" y="1689932"/>
                    </a:lnTo>
                    <a:lnTo>
                      <a:pt x="2842662" y="809527"/>
                    </a:lnTo>
                    <a:lnTo>
                      <a:pt x="2255668" y="153475"/>
                    </a:lnTo>
                    <a:lnTo>
                      <a:pt x="1045739" y="476023"/>
                    </a:lnTo>
                    <a:lnTo>
                      <a:pt x="799148" y="1227385"/>
                    </a:lnTo>
                    <a:lnTo>
                      <a:pt x="0" y="484569"/>
                    </a:lnTo>
                    <a:lnTo>
                      <a:pt x="1046825" y="475834"/>
                    </a:lnTo>
                    <a:lnTo>
                      <a:pt x="1228110" y="0"/>
                    </a:lnTo>
                    <a:close/>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2" name="Freeform: Shape 121">
                <a:extLst>
                  <a:ext uri="{FF2B5EF4-FFF2-40B4-BE49-F238E27FC236}">
                    <a16:creationId xmlns:a16="http://schemas.microsoft.com/office/drawing/2014/main" id="{DD0B63CB-7D48-42BE-BC1D-947807AE36AC}"/>
                  </a:ext>
                </a:extLst>
              </p:cNvPr>
              <p:cNvSpPr/>
              <p:nvPr/>
            </p:nvSpPr>
            <p:spPr bwMode="auto">
              <a:xfrm>
                <a:off x="6377589" y="643924"/>
                <a:ext cx="5573573" cy="5408524"/>
              </a:xfrm>
              <a:custGeom>
                <a:avLst/>
                <a:gdLst>
                  <a:gd name="connsiteX0" fmla="*/ 2831690 w 5582264"/>
                  <a:gd name="connsiteY0" fmla="*/ 0 h 5405284"/>
                  <a:gd name="connsiteX1" fmla="*/ 3613355 w 5582264"/>
                  <a:gd name="connsiteY1" fmla="*/ 213852 h 5405284"/>
                  <a:gd name="connsiteX2" fmla="*/ 4454013 w 5582264"/>
                  <a:gd name="connsiteY2" fmla="*/ 796413 h 5405284"/>
                  <a:gd name="connsiteX3" fmla="*/ 4837471 w 5582264"/>
                  <a:gd name="connsiteY3" fmla="*/ 1607574 h 5405284"/>
                  <a:gd name="connsiteX4" fmla="*/ 5257800 w 5582264"/>
                  <a:gd name="connsiteY4" fmla="*/ 1644445 h 5405284"/>
                  <a:gd name="connsiteX5" fmla="*/ 5346290 w 5582264"/>
                  <a:gd name="connsiteY5" fmla="*/ 2809568 h 5405284"/>
                  <a:gd name="connsiteX6" fmla="*/ 5582264 w 5582264"/>
                  <a:gd name="connsiteY6" fmla="*/ 3178278 h 5405284"/>
                  <a:gd name="connsiteX7" fmla="*/ 5346290 w 5582264"/>
                  <a:gd name="connsiteY7" fmla="*/ 3495368 h 5405284"/>
                  <a:gd name="connsiteX8" fmla="*/ 5375787 w 5582264"/>
                  <a:gd name="connsiteY8" fmla="*/ 3768213 h 5405284"/>
                  <a:gd name="connsiteX9" fmla="*/ 4859593 w 5582264"/>
                  <a:gd name="connsiteY9" fmla="*/ 3959942 h 5405284"/>
                  <a:gd name="connsiteX10" fmla="*/ 5110316 w 5582264"/>
                  <a:gd name="connsiteY10" fmla="*/ 4336026 h 5405284"/>
                  <a:gd name="connsiteX11" fmla="*/ 3871451 w 5582264"/>
                  <a:gd name="connsiteY11" fmla="*/ 4321278 h 5405284"/>
                  <a:gd name="connsiteX12" fmla="*/ 4306529 w 5582264"/>
                  <a:gd name="connsiteY12" fmla="*/ 5014452 h 5405284"/>
                  <a:gd name="connsiteX13" fmla="*/ 4336026 w 5582264"/>
                  <a:gd name="connsiteY13" fmla="*/ 5169310 h 5405284"/>
                  <a:gd name="connsiteX14" fmla="*/ 3008671 w 5582264"/>
                  <a:gd name="connsiteY14" fmla="*/ 5228303 h 5405284"/>
                  <a:gd name="connsiteX15" fmla="*/ 2079522 w 5582264"/>
                  <a:gd name="connsiteY15" fmla="*/ 5405284 h 5405284"/>
                  <a:gd name="connsiteX16" fmla="*/ 1113503 w 5582264"/>
                  <a:gd name="connsiteY16" fmla="*/ 4785852 h 5405284"/>
                  <a:gd name="connsiteX17" fmla="*/ 663677 w 5582264"/>
                  <a:gd name="connsiteY17" fmla="*/ 4572000 h 5405284"/>
                  <a:gd name="connsiteX18" fmla="*/ 1187245 w 5582264"/>
                  <a:gd name="connsiteY18" fmla="*/ 4218039 h 5405284"/>
                  <a:gd name="connsiteX19" fmla="*/ 287593 w 5582264"/>
                  <a:gd name="connsiteY19" fmla="*/ 4306529 h 5405284"/>
                  <a:gd name="connsiteX20" fmla="*/ 471948 w 5582264"/>
                  <a:gd name="connsiteY20" fmla="*/ 3760839 h 5405284"/>
                  <a:gd name="connsiteX21" fmla="*/ 0 w 5582264"/>
                  <a:gd name="connsiteY21" fmla="*/ 3170903 h 5405284"/>
                  <a:gd name="connsiteX22" fmla="*/ 1017638 w 5582264"/>
                  <a:gd name="connsiteY22" fmla="*/ 3200400 h 5405284"/>
                  <a:gd name="connsiteX23" fmla="*/ 58993 w 5582264"/>
                  <a:gd name="connsiteY23" fmla="*/ 2521974 h 5405284"/>
                  <a:gd name="connsiteX24" fmla="*/ 1098755 w 5582264"/>
                  <a:gd name="connsiteY24" fmla="*/ 1659194 h 5405284"/>
                  <a:gd name="connsiteX25" fmla="*/ 169606 w 5582264"/>
                  <a:gd name="connsiteY25" fmla="*/ 1784555 h 5405284"/>
                  <a:gd name="connsiteX26" fmla="*/ 457200 w 5582264"/>
                  <a:gd name="connsiteY26" fmla="*/ 1120878 h 5405284"/>
                  <a:gd name="connsiteX27" fmla="*/ 1622322 w 5582264"/>
                  <a:gd name="connsiteY27" fmla="*/ 471949 h 5405284"/>
                  <a:gd name="connsiteX28" fmla="*/ 1209367 w 5582264"/>
                  <a:gd name="connsiteY28" fmla="*/ 331839 h 5405284"/>
                  <a:gd name="connsiteX29" fmla="*/ 2116393 w 5582264"/>
                  <a:gd name="connsiteY29" fmla="*/ 88491 h 5405284"/>
                  <a:gd name="connsiteX30" fmla="*/ 2175387 w 5582264"/>
                  <a:gd name="connsiteY30" fmla="*/ 14749 h 5405284"/>
                  <a:gd name="connsiteX0" fmla="*/ 2831690 w 5582264"/>
                  <a:gd name="connsiteY0" fmla="*/ 0 h 5405284"/>
                  <a:gd name="connsiteX1" fmla="*/ 3613355 w 5582264"/>
                  <a:gd name="connsiteY1" fmla="*/ 213852 h 5405284"/>
                  <a:gd name="connsiteX2" fmla="*/ 4454013 w 5582264"/>
                  <a:gd name="connsiteY2" fmla="*/ 796413 h 5405284"/>
                  <a:gd name="connsiteX3" fmla="*/ 4837471 w 5582264"/>
                  <a:gd name="connsiteY3" fmla="*/ 1607574 h 5405284"/>
                  <a:gd name="connsiteX4" fmla="*/ 5257800 w 5582264"/>
                  <a:gd name="connsiteY4" fmla="*/ 1644445 h 5405284"/>
                  <a:gd name="connsiteX5" fmla="*/ 5346290 w 5582264"/>
                  <a:gd name="connsiteY5" fmla="*/ 2809568 h 5405284"/>
                  <a:gd name="connsiteX6" fmla="*/ 5582264 w 5582264"/>
                  <a:gd name="connsiteY6" fmla="*/ 3178278 h 5405284"/>
                  <a:gd name="connsiteX7" fmla="*/ 5346290 w 5582264"/>
                  <a:gd name="connsiteY7" fmla="*/ 3495368 h 5405284"/>
                  <a:gd name="connsiteX8" fmla="*/ 5375787 w 5582264"/>
                  <a:gd name="connsiteY8" fmla="*/ 3768213 h 5405284"/>
                  <a:gd name="connsiteX9" fmla="*/ 4859593 w 5582264"/>
                  <a:gd name="connsiteY9" fmla="*/ 3959942 h 5405284"/>
                  <a:gd name="connsiteX10" fmla="*/ 5110316 w 5582264"/>
                  <a:gd name="connsiteY10" fmla="*/ 4336026 h 5405284"/>
                  <a:gd name="connsiteX11" fmla="*/ 3871451 w 5582264"/>
                  <a:gd name="connsiteY11" fmla="*/ 4321278 h 5405284"/>
                  <a:gd name="connsiteX12" fmla="*/ 4306529 w 5582264"/>
                  <a:gd name="connsiteY12" fmla="*/ 5014452 h 5405284"/>
                  <a:gd name="connsiteX13" fmla="*/ 4336026 w 5582264"/>
                  <a:gd name="connsiteY13" fmla="*/ 5169310 h 5405284"/>
                  <a:gd name="connsiteX14" fmla="*/ 3008671 w 5582264"/>
                  <a:gd name="connsiteY14" fmla="*/ 5228303 h 5405284"/>
                  <a:gd name="connsiteX15" fmla="*/ 2079522 w 5582264"/>
                  <a:gd name="connsiteY15" fmla="*/ 5405284 h 5405284"/>
                  <a:gd name="connsiteX16" fmla="*/ 1113503 w 5582264"/>
                  <a:gd name="connsiteY16" fmla="*/ 4785852 h 5405284"/>
                  <a:gd name="connsiteX17" fmla="*/ 663677 w 5582264"/>
                  <a:gd name="connsiteY17" fmla="*/ 4572000 h 5405284"/>
                  <a:gd name="connsiteX18" fmla="*/ 1187245 w 5582264"/>
                  <a:gd name="connsiteY18" fmla="*/ 4218039 h 5405284"/>
                  <a:gd name="connsiteX19" fmla="*/ 287593 w 5582264"/>
                  <a:gd name="connsiteY19" fmla="*/ 4306529 h 5405284"/>
                  <a:gd name="connsiteX20" fmla="*/ 471948 w 5582264"/>
                  <a:gd name="connsiteY20" fmla="*/ 3760839 h 5405284"/>
                  <a:gd name="connsiteX21" fmla="*/ 0 w 5582264"/>
                  <a:gd name="connsiteY21" fmla="*/ 3170903 h 5405284"/>
                  <a:gd name="connsiteX22" fmla="*/ 1017638 w 5582264"/>
                  <a:gd name="connsiteY22" fmla="*/ 3200400 h 5405284"/>
                  <a:gd name="connsiteX23" fmla="*/ 58993 w 5582264"/>
                  <a:gd name="connsiteY23" fmla="*/ 2521974 h 5405284"/>
                  <a:gd name="connsiteX24" fmla="*/ 1098755 w 5582264"/>
                  <a:gd name="connsiteY24" fmla="*/ 1659194 h 5405284"/>
                  <a:gd name="connsiteX25" fmla="*/ 169606 w 5582264"/>
                  <a:gd name="connsiteY25" fmla="*/ 1784555 h 5405284"/>
                  <a:gd name="connsiteX26" fmla="*/ 457200 w 5582264"/>
                  <a:gd name="connsiteY26" fmla="*/ 1120878 h 5405284"/>
                  <a:gd name="connsiteX27" fmla="*/ 1622322 w 5582264"/>
                  <a:gd name="connsiteY27" fmla="*/ 471949 h 5405284"/>
                  <a:gd name="connsiteX28" fmla="*/ 1185550 w 5582264"/>
                  <a:gd name="connsiteY28" fmla="*/ 334220 h 5405284"/>
                  <a:gd name="connsiteX29" fmla="*/ 2116393 w 5582264"/>
                  <a:gd name="connsiteY29" fmla="*/ 88491 h 5405284"/>
                  <a:gd name="connsiteX30" fmla="*/ 2175387 w 5582264"/>
                  <a:gd name="connsiteY30" fmla="*/ 14749 h 5405284"/>
                  <a:gd name="connsiteX0" fmla="*/ 2831690 w 5582264"/>
                  <a:gd name="connsiteY0" fmla="*/ 0 h 5405284"/>
                  <a:gd name="connsiteX1" fmla="*/ 3613355 w 5582264"/>
                  <a:gd name="connsiteY1" fmla="*/ 213852 h 5405284"/>
                  <a:gd name="connsiteX2" fmla="*/ 4454013 w 5582264"/>
                  <a:gd name="connsiteY2" fmla="*/ 796413 h 5405284"/>
                  <a:gd name="connsiteX3" fmla="*/ 4837471 w 5582264"/>
                  <a:gd name="connsiteY3" fmla="*/ 1607574 h 5405284"/>
                  <a:gd name="connsiteX4" fmla="*/ 5257800 w 5582264"/>
                  <a:gd name="connsiteY4" fmla="*/ 1644445 h 5405284"/>
                  <a:gd name="connsiteX5" fmla="*/ 5346290 w 5582264"/>
                  <a:gd name="connsiteY5" fmla="*/ 2809568 h 5405284"/>
                  <a:gd name="connsiteX6" fmla="*/ 5582264 w 5582264"/>
                  <a:gd name="connsiteY6" fmla="*/ 3178278 h 5405284"/>
                  <a:gd name="connsiteX7" fmla="*/ 5346290 w 5582264"/>
                  <a:gd name="connsiteY7" fmla="*/ 3495368 h 5405284"/>
                  <a:gd name="connsiteX8" fmla="*/ 5375787 w 5582264"/>
                  <a:gd name="connsiteY8" fmla="*/ 3768213 h 5405284"/>
                  <a:gd name="connsiteX9" fmla="*/ 4859593 w 5582264"/>
                  <a:gd name="connsiteY9" fmla="*/ 3959942 h 5405284"/>
                  <a:gd name="connsiteX10" fmla="*/ 5110316 w 5582264"/>
                  <a:gd name="connsiteY10" fmla="*/ 4336026 h 5405284"/>
                  <a:gd name="connsiteX11" fmla="*/ 3871451 w 5582264"/>
                  <a:gd name="connsiteY11" fmla="*/ 4321278 h 5405284"/>
                  <a:gd name="connsiteX12" fmla="*/ 4306529 w 5582264"/>
                  <a:gd name="connsiteY12" fmla="*/ 5014452 h 5405284"/>
                  <a:gd name="connsiteX13" fmla="*/ 4336026 w 5582264"/>
                  <a:gd name="connsiteY13" fmla="*/ 5169310 h 5405284"/>
                  <a:gd name="connsiteX14" fmla="*/ 3008671 w 5582264"/>
                  <a:gd name="connsiteY14" fmla="*/ 5228303 h 5405284"/>
                  <a:gd name="connsiteX15" fmla="*/ 2079522 w 5582264"/>
                  <a:gd name="connsiteY15" fmla="*/ 5405284 h 5405284"/>
                  <a:gd name="connsiteX16" fmla="*/ 1113503 w 5582264"/>
                  <a:gd name="connsiteY16" fmla="*/ 4785852 h 5405284"/>
                  <a:gd name="connsiteX17" fmla="*/ 663677 w 5582264"/>
                  <a:gd name="connsiteY17" fmla="*/ 4572000 h 5405284"/>
                  <a:gd name="connsiteX18" fmla="*/ 1187245 w 5582264"/>
                  <a:gd name="connsiteY18" fmla="*/ 4218039 h 5405284"/>
                  <a:gd name="connsiteX19" fmla="*/ 287593 w 5582264"/>
                  <a:gd name="connsiteY19" fmla="*/ 4306529 h 5405284"/>
                  <a:gd name="connsiteX20" fmla="*/ 471948 w 5582264"/>
                  <a:gd name="connsiteY20" fmla="*/ 3760839 h 5405284"/>
                  <a:gd name="connsiteX21" fmla="*/ 0 w 5582264"/>
                  <a:gd name="connsiteY21" fmla="*/ 3170903 h 5405284"/>
                  <a:gd name="connsiteX22" fmla="*/ 1017638 w 5582264"/>
                  <a:gd name="connsiteY22" fmla="*/ 3200400 h 5405284"/>
                  <a:gd name="connsiteX23" fmla="*/ 58993 w 5582264"/>
                  <a:gd name="connsiteY23" fmla="*/ 2521974 h 5405284"/>
                  <a:gd name="connsiteX24" fmla="*/ 1098755 w 5582264"/>
                  <a:gd name="connsiteY24" fmla="*/ 1659194 h 5405284"/>
                  <a:gd name="connsiteX25" fmla="*/ 169606 w 5582264"/>
                  <a:gd name="connsiteY25" fmla="*/ 1784555 h 5405284"/>
                  <a:gd name="connsiteX26" fmla="*/ 457200 w 5582264"/>
                  <a:gd name="connsiteY26" fmla="*/ 1120878 h 5405284"/>
                  <a:gd name="connsiteX27" fmla="*/ 1622322 w 5582264"/>
                  <a:gd name="connsiteY27" fmla="*/ 471949 h 5405284"/>
                  <a:gd name="connsiteX28" fmla="*/ 1185550 w 5582264"/>
                  <a:gd name="connsiteY28" fmla="*/ 334220 h 5405284"/>
                  <a:gd name="connsiteX29" fmla="*/ 2116393 w 5582264"/>
                  <a:gd name="connsiteY29" fmla="*/ 88491 h 5405284"/>
                  <a:gd name="connsiteX30" fmla="*/ 2187294 w 5582264"/>
                  <a:gd name="connsiteY30" fmla="*/ 7604 h 5405284"/>
                  <a:gd name="connsiteX0" fmla="*/ 2831690 w 5582264"/>
                  <a:gd name="connsiteY0" fmla="*/ 0 h 5405284"/>
                  <a:gd name="connsiteX1" fmla="*/ 3613355 w 5582264"/>
                  <a:gd name="connsiteY1" fmla="*/ 213852 h 5405284"/>
                  <a:gd name="connsiteX2" fmla="*/ 4454013 w 5582264"/>
                  <a:gd name="connsiteY2" fmla="*/ 796413 h 5405284"/>
                  <a:gd name="connsiteX3" fmla="*/ 4837471 w 5582264"/>
                  <a:gd name="connsiteY3" fmla="*/ 1607574 h 5405284"/>
                  <a:gd name="connsiteX4" fmla="*/ 5257800 w 5582264"/>
                  <a:gd name="connsiteY4" fmla="*/ 1644445 h 5405284"/>
                  <a:gd name="connsiteX5" fmla="*/ 5346290 w 5582264"/>
                  <a:gd name="connsiteY5" fmla="*/ 2809568 h 5405284"/>
                  <a:gd name="connsiteX6" fmla="*/ 5582264 w 5582264"/>
                  <a:gd name="connsiteY6" fmla="*/ 3178278 h 5405284"/>
                  <a:gd name="connsiteX7" fmla="*/ 5346290 w 5582264"/>
                  <a:gd name="connsiteY7" fmla="*/ 3495368 h 5405284"/>
                  <a:gd name="connsiteX8" fmla="*/ 5375787 w 5582264"/>
                  <a:gd name="connsiteY8" fmla="*/ 3768213 h 5405284"/>
                  <a:gd name="connsiteX9" fmla="*/ 4859593 w 5582264"/>
                  <a:gd name="connsiteY9" fmla="*/ 3959942 h 5405284"/>
                  <a:gd name="connsiteX10" fmla="*/ 5110316 w 5582264"/>
                  <a:gd name="connsiteY10" fmla="*/ 4336026 h 5405284"/>
                  <a:gd name="connsiteX11" fmla="*/ 3871451 w 5582264"/>
                  <a:gd name="connsiteY11" fmla="*/ 4321278 h 5405284"/>
                  <a:gd name="connsiteX12" fmla="*/ 4306529 w 5582264"/>
                  <a:gd name="connsiteY12" fmla="*/ 5014452 h 5405284"/>
                  <a:gd name="connsiteX13" fmla="*/ 4336026 w 5582264"/>
                  <a:gd name="connsiteY13" fmla="*/ 5169310 h 5405284"/>
                  <a:gd name="connsiteX14" fmla="*/ 3008671 w 5582264"/>
                  <a:gd name="connsiteY14" fmla="*/ 5228303 h 5405284"/>
                  <a:gd name="connsiteX15" fmla="*/ 2079522 w 5582264"/>
                  <a:gd name="connsiteY15" fmla="*/ 5405284 h 5405284"/>
                  <a:gd name="connsiteX16" fmla="*/ 1113503 w 5582264"/>
                  <a:gd name="connsiteY16" fmla="*/ 4785852 h 5405284"/>
                  <a:gd name="connsiteX17" fmla="*/ 663677 w 5582264"/>
                  <a:gd name="connsiteY17" fmla="*/ 4572000 h 5405284"/>
                  <a:gd name="connsiteX18" fmla="*/ 1187245 w 5582264"/>
                  <a:gd name="connsiteY18" fmla="*/ 4218039 h 5405284"/>
                  <a:gd name="connsiteX19" fmla="*/ 287593 w 5582264"/>
                  <a:gd name="connsiteY19" fmla="*/ 4306529 h 5405284"/>
                  <a:gd name="connsiteX20" fmla="*/ 471948 w 5582264"/>
                  <a:gd name="connsiteY20" fmla="*/ 3760839 h 5405284"/>
                  <a:gd name="connsiteX21" fmla="*/ 0 w 5582264"/>
                  <a:gd name="connsiteY21" fmla="*/ 3170903 h 5405284"/>
                  <a:gd name="connsiteX22" fmla="*/ 1017638 w 5582264"/>
                  <a:gd name="connsiteY22" fmla="*/ 3200400 h 5405284"/>
                  <a:gd name="connsiteX23" fmla="*/ 58993 w 5582264"/>
                  <a:gd name="connsiteY23" fmla="*/ 2521974 h 5405284"/>
                  <a:gd name="connsiteX24" fmla="*/ 1098755 w 5582264"/>
                  <a:gd name="connsiteY24" fmla="*/ 1659194 h 5405284"/>
                  <a:gd name="connsiteX25" fmla="*/ 169606 w 5582264"/>
                  <a:gd name="connsiteY25" fmla="*/ 1784555 h 5405284"/>
                  <a:gd name="connsiteX26" fmla="*/ 457200 w 5582264"/>
                  <a:gd name="connsiteY26" fmla="*/ 1120878 h 5405284"/>
                  <a:gd name="connsiteX27" fmla="*/ 1622322 w 5582264"/>
                  <a:gd name="connsiteY27" fmla="*/ 471949 h 5405284"/>
                  <a:gd name="connsiteX28" fmla="*/ 1185550 w 5582264"/>
                  <a:gd name="connsiteY28" fmla="*/ 334220 h 5405284"/>
                  <a:gd name="connsiteX29" fmla="*/ 2116393 w 5582264"/>
                  <a:gd name="connsiteY29" fmla="*/ 88491 h 5405284"/>
                  <a:gd name="connsiteX30" fmla="*/ 2182531 w 5582264"/>
                  <a:gd name="connsiteY30" fmla="*/ 5223 h 5405284"/>
                  <a:gd name="connsiteX0" fmla="*/ 2855505 w 5582264"/>
                  <a:gd name="connsiteY0" fmla="*/ 0 h 5417192"/>
                  <a:gd name="connsiteX1" fmla="*/ 3613355 w 5582264"/>
                  <a:gd name="connsiteY1" fmla="*/ 225760 h 5417192"/>
                  <a:gd name="connsiteX2" fmla="*/ 4454013 w 5582264"/>
                  <a:gd name="connsiteY2" fmla="*/ 808321 h 5417192"/>
                  <a:gd name="connsiteX3" fmla="*/ 4837471 w 5582264"/>
                  <a:gd name="connsiteY3" fmla="*/ 1619482 h 5417192"/>
                  <a:gd name="connsiteX4" fmla="*/ 5257800 w 5582264"/>
                  <a:gd name="connsiteY4" fmla="*/ 1656353 h 5417192"/>
                  <a:gd name="connsiteX5" fmla="*/ 5346290 w 5582264"/>
                  <a:gd name="connsiteY5" fmla="*/ 2821476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37471 w 5582264"/>
                  <a:gd name="connsiteY3" fmla="*/ 1619482 h 5417192"/>
                  <a:gd name="connsiteX4" fmla="*/ 5257800 w 5582264"/>
                  <a:gd name="connsiteY4" fmla="*/ 1656353 h 5417192"/>
                  <a:gd name="connsiteX5" fmla="*/ 5346290 w 5582264"/>
                  <a:gd name="connsiteY5" fmla="*/ 2821476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57800 w 5582264"/>
                  <a:gd name="connsiteY4" fmla="*/ 1656353 h 5417192"/>
                  <a:gd name="connsiteX5" fmla="*/ 5346290 w 5582264"/>
                  <a:gd name="connsiteY5" fmla="*/ 2821476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62563 w 5582264"/>
                  <a:gd name="connsiteY4" fmla="*/ 1665879 h 5417192"/>
                  <a:gd name="connsiteX5" fmla="*/ 5346290 w 5582264"/>
                  <a:gd name="connsiteY5" fmla="*/ 2821476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0 w 5582264"/>
                  <a:gd name="connsiteY5" fmla="*/ 2821476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75787 w 5582264"/>
                  <a:gd name="connsiteY8" fmla="*/ 3780121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49590 w 5582264"/>
                  <a:gd name="connsiteY8" fmla="*/ 3765832 h 5417192"/>
                  <a:gd name="connsiteX9" fmla="*/ 485959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49590 w 5582264"/>
                  <a:gd name="connsiteY8" fmla="*/ 3765832 h 5417192"/>
                  <a:gd name="connsiteX9" fmla="*/ 4888173 w 5582264"/>
                  <a:gd name="connsiteY9" fmla="*/ 3971850 h 5417192"/>
                  <a:gd name="connsiteX10" fmla="*/ 5110316 w 5582264"/>
                  <a:gd name="connsiteY10" fmla="*/ 4347934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49590 w 5582264"/>
                  <a:gd name="connsiteY8" fmla="*/ 3765832 h 5417192"/>
                  <a:gd name="connsiteX9" fmla="*/ 4888173 w 5582264"/>
                  <a:gd name="connsiteY9" fmla="*/ 3971850 h 5417192"/>
                  <a:gd name="connsiteX10" fmla="*/ 5107935 w 5582264"/>
                  <a:gd name="connsiteY10" fmla="*/ 4371751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49590 w 5582264"/>
                  <a:gd name="connsiteY8" fmla="*/ 3765832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6291 w 5582264"/>
                  <a:gd name="connsiteY5" fmla="*/ 2814332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82551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2090 w 5582264"/>
                  <a:gd name="connsiteY4" fmla="*/ 1676407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1212 w 5582264"/>
                  <a:gd name="connsiteY4" fmla="*/ 1674651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9112 w 5582264"/>
                  <a:gd name="connsiteY4" fmla="*/ 1686940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46634 w 5582264"/>
                  <a:gd name="connsiteY4" fmla="*/ 1726440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6998 w 5582264"/>
                  <a:gd name="connsiteY3" fmla="*/ 1629008 h 5417192"/>
                  <a:gd name="connsiteX4" fmla="*/ 5276478 w 5582264"/>
                  <a:gd name="connsiteY4" fmla="*/ 1689574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54013 w 5582264"/>
                  <a:gd name="connsiteY2" fmla="*/ 808321 h 5417192"/>
                  <a:gd name="connsiteX3" fmla="*/ 4844365 w 5582264"/>
                  <a:gd name="connsiteY3" fmla="*/ 1623742 h 5417192"/>
                  <a:gd name="connsiteX4" fmla="*/ 5276478 w 5582264"/>
                  <a:gd name="connsiteY4" fmla="*/ 1689574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25262 w 5582264"/>
                  <a:gd name="connsiteY1" fmla="*/ 230524 h 5417192"/>
                  <a:gd name="connsiteX2" fmla="*/ 4464546 w 5582264"/>
                  <a:gd name="connsiteY2" fmla="*/ 810076 h 5417192"/>
                  <a:gd name="connsiteX3" fmla="*/ 4844365 w 5582264"/>
                  <a:gd name="connsiteY3" fmla="*/ 1623742 h 5417192"/>
                  <a:gd name="connsiteX4" fmla="*/ 5276478 w 5582264"/>
                  <a:gd name="connsiteY4" fmla="*/ 1689574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5505 w 5582264"/>
                  <a:gd name="connsiteY0" fmla="*/ 0 h 5417192"/>
                  <a:gd name="connsiteX1" fmla="*/ 3611218 w 5582264"/>
                  <a:gd name="connsiteY1" fmla="*/ 221746 h 5417192"/>
                  <a:gd name="connsiteX2" fmla="*/ 4464546 w 5582264"/>
                  <a:gd name="connsiteY2" fmla="*/ 810076 h 5417192"/>
                  <a:gd name="connsiteX3" fmla="*/ 4844365 w 5582264"/>
                  <a:gd name="connsiteY3" fmla="*/ 1623742 h 5417192"/>
                  <a:gd name="connsiteX4" fmla="*/ 5276478 w 5582264"/>
                  <a:gd name="connsiteY4" fmla="*/ 1689574 h 5417192"/>
                  <a:gd name="connsiteX5" fmla="*/ 5345413 w 5582264"/>
                  <a:gd name="connsiteY5" fmla="*/ 2811699 h 5417192"/>
                  <a:gd name="connsiteX6" fmla="*/ 5582264 w 5582264"/>
                  <a:gd name="connsiteY6" fmla="*/ 3190186 h 5417192"/>
                  <a:gd name="connsiteX7" fmla="*/ 5346290 w 5582264"/>
                  <a:gd name="connsiteY7" fmla="*/ 3507276 h 5417192"/>
                  <a:gd name="connsiteX8" fmla="*/ 5348712 w 5582264"/>
                  <a:gd name="connsiteY8" fmla="*/ 3764954 h 5417192"/>
                  <a:gd name="connsiteX9" fmla="*/ 4888173 w 5582264"/>
                  <a:gd name="connsiteY9" fmla="*/ 3971850 h 5417192"/>
                  <a:gd name="connsiteX10" fmla="*/ 5098409 w 5582264"/>
                  <a:gd name="connsiteY10" fmla="*/ 4371752 h 5417192"/>
                  <a:gd name="connsiteX11" fmla="*/ 3871451 w 5582264"/>
                  <a:gd name="connsiteY11" fmla="*/ 4333186 h 5417192"/>
                  <a:gd name="connsiteX12" fmla="*/ 4306529 w 5582264"/>
                  <a:gd name="connsiteY12" fmla="*/ 5026360 h 5417192"/>
                  <a:gd name="connsiteX13" fmla="*/ 4336026 w 5582264"/>
                  <a:gd name="connsiteY13" fmla="*/ 5181218 h 5417192"/>
                  <a:gd name="connsiteX14" fmla="*/ 3008671 w 5582264"/>
                  <a:gd name="connsiteY14" fmla="*/ 5240211 h 5417192"/>
                  <a:gd name="connsiteX15" fmla="*/ 2079522 w 5582264"/>
                  <a:gd name="connsiteY15" fmla="*/ 5417192 h 5417192"/>
                  <a:gd name="connsiteX16" fmla="*/ 1113503 w 5582264"/>
                  <a:gd name="connsiteY16" fmla="*/ 4797760 h 5417192"/>
                  <a:gd name="connsiteX17" fmla="*/ 663677 w 5582264"/>
                  <a:gd name="connsiteY17" fmla="*/ 4583908 h 5417192"/>
                  <a:gd name="connsiteX18" fmla="*/ 1187245 w 5582264"/>
                  <a:gd name="connsiteY18" fmla="*/ 4229947 h 5417192"/>
                  <a:gd name="connsiteX19" fmla="*/ 287593 w 5582264"/>
                  <a:gd name="connsiteY19" fmla="*/ 4318437 h 5417192"/>
                  <a:gd name="connsiteX20" fmla="*/ 471948 w 5582264"/>
                  <a:gd name="connsiteY20" fmla="*/ 3772747 h 5417192"/>
                  <a:gd name="connsiteX21" fmla="*/ 0 w 5582264"/>
                  <a:gd name="connsiteY21" fmla="*/ 3182811 h 5417192"/>
                  <a:gd name="connsiteX22" fmla="*/ 1017638 w 5582264"/>
                  <a:gd name="connsiteY22" fmla="*/ 3212308 h 5417192"/>
                  <a:gd name="connsiteX23" fmla="*/ 58993 w 5582264"/>
                  <a:gd name="connsiteY23" fmla="*/ 2533882 h 5417192"/>
                  <a:gd name="connsiteX24" fmla="*/ 1098755 w 5582264"/>
                  <a:gd name="connsiteY24" fmla="*/ 1671102 h 5417192"/>
                  <a:gd name="connsiteX25" fmla="*/ 169606 w 5582264"/>
                  <a:gd name="connsiteY25" fmla="*/ 1796463 h 5417192"/>
                  <a:gd name="connsiteX26" fmla="*/ 457200 w 5582264"/>
                  <a:gd name="connsiteY26" fmla="*/ 1132786 h 5417192"/>
                  <a:gd name="connsiteX27" fmla="*/ 1622322 w 5582264"/>
                  <a:gd name="connsiteY27" fmla="*/ 483857 h 5417192"/>
                  <a:gd name="connsiteX28" fmla="*/ 1185550 w 5582264"/>
                  <a:gd name="connsiteY28" fmla="*/ 346128 h 5417192"/>
                  <a:gd name="connsiteX29" fmla="*/ 2116393 w 5582264"/>
                  <a:gd name="connsiteY29" fmla="*/ 100399 h 5417192"/>
                  <a:gd name="connsiteX30" fmla="*/ 2182531 w 5582264"/>
                  <a:gd name="connsiteY30" fmla="*/ 17131 h 5417192"/>
                  <a:gd name="connsiteX0" fmla="*/ 2851116 w 5582264"/>
                  <a:gd name="connsiteY0" fmla="*/ 0 h 5418070"/>
                  <a:gd name="connsiteX1" fmla="*/ 3611218 w 5582264"/>
                  <a:gd name="connsiteY1" fmla="*/ 222624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098755 w 5582264"/>
                  <a:gd name="connsiteY24" fmla="*/ 1671980 h 5418070"/>
                  <a:gd name="connsiteX25" fmla="*/ 169606 w 5582264"/>
                  <a:gd name="connsiteY25" fmla="*/ 1797341 h 5418070"/>
                  <a:gd name="connsiteX26" fmla="*/ 457200 w 5582264"/>
                  <a:gd name="connsiteY26" fmla="*/ 1133664 h 5418070"/>
                  <a:gd name="connsiteX27" fmla="*/ 1622322 w 5582264"/>
                  <a:gd name="connsiteY27" fmla="*/ 484735 h 5418070"/>
                  <a:gd name="connsiteX28" fmla="*/ 1185550 w 5582264"/>
                  <a:gd name="connsiteY28" fmla="*/ 347006 h 5418070"/>
                  <a:gd name="connsiteX29" fmla="*/ 2116393 w 5582264"/>
                  <a:gd name="connsiteY29" fmla="*/ 101277 h 5418070"/>
                  <a:gd name="connsiteX30" fmla="*/ 2182531 w 5582264"/>
                  <a:gd name="connsiteY30" fmla="*/ 18009 h 5418070"/>
                  <a:gd name="connsiteX0" fmla="*/ 2851116 w 5582264"/>
                  <a:gd name="connsiteY0" fmla="*/ 0 h 5418070"/>
                  <a:gd name="connsiteX1" fmla="*/ 3613851 w 5582264"/>
                  <a:gd name="connsiteY1" fmla="*/ 224380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098755 w 5582264"/>
                  <a:gd name="connsiteY24" fmla="*/ 1671980 h 5418070"/>
                  <a:gd name="connsiteX25" fmla="*/ 169606 w 5582264"/>
                  <a:gd name="connsiteY25" fmla="*/ 1797341 h 5418070"/>
                  <a:gd name="connsiteX26" fmla="*/ 457200 w 5582264"/>
                  <a:gd name="connsiteY26" fmla="*/ 1133664 h 5418070"/>
                  <a:gd name="connsiteX27" fmla="*/ 1622322 w 5582264"/>
                  <a:gd name="connsiteY27" fmla="*/ 484735 h 5418070"/>
                  <a:gd name="connsiteX28" fmla="*/ 1185550 w 5582264"/>
                  <a:gd name="connsiteY28" fmla="*/ 347006 h 5418070"/>
                  <a:gd name="connsiteX29" fmla="*/ 2116393 w 5582264"/>
                  <a:gd name="connsiteY29" fmla="*/ 101277 h 5418070"/>
                  <a:gd name="connsiteX30" fmla="*/ 2182531 w 5582264"/>
                  <a:gd name="connsiteY30" fmla="*/ 18009 h 5418070"/>
                  <a:gd name="connsiteX0" fmla="*/ 2851116 w 5582264"/>
                  <a:gd name="connsiteY0" fmla="*/ 0 h 5418070"/>
                  <a:gd name="connsiteX1" fmla="*/ 3613851 w 5582264"/>
                  <a:gd name="connsiteY1" fmla="*/ 224380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098755 w 5582264"/>
                  <a:gd name="connsiteY24" fmla="*/ 1671980 h 5418070"/>
                  <a:gd name="connsiteX25" fmla="*/ 169606 w 5582264"/>
                  <a:gd name="connsiteY25" fmla="*/ 1797341 h 5418070"/>
                  <a:gd name="connsiteX26" fmla="*/ 457200 w 5582264"/>
                  <a:gd name="connsiteY26" fmla="*/ 1133664 h 5418070"/>
                  <a:gd name="connsiteX27" fmla="*/ 1622322 w 5582264"/>
                  <a:gd name="connsiteY27" fmla="*/ 484735 h 5418070"/>
                  <a:gd name="connsiteX28" fmla="*/ 1185550 w 5582264"/>
                  <a:gd name="connsiteY28" fmla="*/ 347006 h 5418070"/>
                  <a:gd name="connsiteX29" fmla="*/ 2116393 w 5582264"/>
                  <a:gd name="connsiteY29" fmla="*/ 101277 h 5418070"/>
                  <a:gd name="connsiteX30" fmla="*/ 2183409 w 5582264"/>
                  <a:gd name="connsiteY30" fmla="*/ 12742 h 5418070"/>
                  <a:gd name="connsiteX0" fmla="*/ 2851116 w 5582264"/>
                  <a:gd name="connsiteY0" fmla="*/ 0 h 5418070"/>
                  <a:gd name="connsiteX1" fmla="*/ 3613851 w 5582264"/>
                  <a:gd name="connsiteY1" fmla="*/ 224380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098755 w 5582264"/>
                  <a:gd name="connsiteY24" fmla="*/ 1671980 h 5418070"/>
                  <a:gd name="connsiteX25" fmla="*/ 169606 w 5582264"/>
                  <a:gd name="connsiteY25" fmla="*/ 1797341 h 5418070"/>
                  <a:gd name="connsiteX26" fmla="*/ 457200 w 5582264"/>
                  <a:gd name="connsiteY26" fmla="*/ 1133664 h 5418070"/>
                  <a:gd name="connsiteX27" fmla="*/ 1622322 w 5582264"/>
                  <a:gd name="connsiteY27" fmla="*/ 484735 h 5418070"/>
                  <a:gd name="connsiteX28" fmla="*/ 1181161 w 5582264"/>
                  <a:gd name="connsiteY28" fmla="*/ 344373 h 5418070"/>
                  <a:gd name="connsiteX29" fmla="*/ 2116393 w 5582264"/>
                  <a:gd name="connsiteY29" fmla="*/ 101277 h 5418070"/>
                  <a:gd name="connsiteX30" fmla="*/ 2183409 w 5582264"/>
                  <a:gd name="connsiteY30" fmla="*/ 12742 h 5418070"/>
                  <a:gd name="connsiteX0" fmla="*/ 2851116 w 5582264"/>
                  <a:gd name="connsiteY0" fmla="*/ 0 h 5418070"/>
                  <a:gd name="connsiteX1" fmla="*/ 3613851 w 5582264"/>
                  <a:gd name="connsiteY1" fmla="*/ 224380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098755 w 5582264"/>
                  <a:gd name="connsiteY24" fmla="*/ 1671980 h 5418070"/>
                  <a:gd name="connsiteX25" fmla="*/ 169606 w 5582264"/>
                  <a:gd name="connsiteY25" fmla="*/ 1797341 h 5418070"/>
                  <a:gd name="connsiteX26" fmla="*/ 463345 w 5582264"/>
                  <a:gd name="connsiteY26" fmla="*/ 1111719 h 5418070"/>
                  <a:gd name="connsiteX27" fmla="*/ 1622322 w 5582264"/>
                  <a:gd name="connsiteY27" fmla="*/ 484735 h 5418070"/>
                  <a:gd name="connsiteX28" fmla="*/ 1181161 w 5582264"/>
                  <a:gd name="connsiteY28" fmla="*/ 344373 h 5418070"/>
                  <a:gd name="connsiteX29" fmla="*/ 2116393 w 5582264"/>
                  <a:gd name="connsiteY29" fmla="*/ 101277 h 5418070"/>
                  <a:gd name="connsiteX30" fmla="*/ 2183409 w 5582264"/>
                  <a:gd name="connsiteY30" fmla="*/ 12742 h 5418070"/>
                  <a:gd name="connsiteX0" fmla="*/ 2851116 w 5582264"/>
                  <a:gd name="connsiteY0" fmla="*/ 0 h 5418070"/>
                  <a:gd name="connsiteX1" fmla="*/ 3613851 w 5582264"/>
                  <a:gd name="connsiteY1" fmla="*/ 224380 h 5418070"/>
                  <a:gd name="connsiteX2" fmla="*/ 4464546 w 5582264"/>
                  <a:gd name="connsiteY2" fmla="*/ 810954 h 5418070"/>
                  <a:gd name="connsiteX3" fmla="*/ 4844365 w 5582264"/>
                  <a:gd name="connsiteY3" fmla="*/ 1624620 h 5418070"/>
                  <a:gd name="connsiteX4" fmla="*/ 5276478 w 5582264"/>
                  <a:gd name="connsiteY4" fmla="*/ 1690452 h 5418070"/>
                  <a:gd name="connsiteX5" fmla="*/ 5345413 w 5582264"/>
                  <a:gd name="connsiteY5" fmla="*/ 2812577 h 5418070"/>
                  <a:gd name="connsiteX6" fmla="*/ 5582264 w 5582264"/>
                  <a:gd name="connsiteY6" fmla="*/ 3191064 h 5418070"/>
                  <a:gd name="connsiteX7" fmla="*/ 5346290 w 5582264"/>
                  <a:gd name="connsiteY7" fmla="*/ 3508154 h 5418070"/>
                  <a:gd name="connsiteX8" fmla="*/ 5348712 w 5582264"/>
                  <a:gd name="connsiteY8" fmla="*/ 3765832 h 5418070"/>
                  <a:gd name="connsiteX9" fmla="*/ 4888173 w 5582264"/>
                  <a:gd name="connsiteY9" fmla="*/ 3972728 h 5418070"/>
                  <a:gd name="connsiteX10" fmla="*/ 5098409 w 5582264"/>
                  <a:gd name="connsiteY10" fmla="*/ 4372630 h 5418070"/>
                  <a:gd name="connsiteX11" fmla="*/ 3871451 w 5582264"/>
                  <a:gd name="connsiteY11" fmla="*/ 4334064 h 5418070"/>
                  <a:gd name="connsiteX12" fmla="*/ 4306529 w 5582264"/>
                  <a:gd name="connsiteY12" fmla="*/ 5027238 h 5418070"/>
                  <a:gd name="connsiteX13" fmla="*/ 4336026 w 5582264"/>
                  <a:gd name="connsiteY13" fmla="*/ 5182096 h 5418070"/>
                  <a:gd name="connsiteX14" fmla="*/ 3008671 w 5582264"/>
                  <a:gd name="connsiteY14" fmla="*/ 5241089 h 5418070"/>
                  <a:gd name="connsiteX15" fmla="*/ 2079522 w 5582264"/>
                  <a:gd name="connsiteY15" fmla="*/ 5418070 h 5418070"/>
                  <a:gd name="connsiteX16" fmla="*/ 1113503 w 5582264"/>
                  <a:gd name="connsiteY16" fmla="*/ 4798638 h 5418070"/>
                  <a:gd name="connsiteX17" fmla="*/ 663677 w 5582264"/>
                  <a:gd name="connsiteY17" fmla="*/ 4584786 h 5418070"/>
                  <a:gd name="connsiteX18" fmla="*/ 1187245 w 5582264"/>
                  <a:gd name="connsiteY18" fmla="*/ 4230825 h 5418070"/>
                  <a:gd name="connsiteX19" fmla="*/ 287593 w 5582264"/>
                  <a:gd name="connsiteY19" fmla="*/ 4319315 h 5418070"/>
                  <a:gd name="connsiteX20" fmla="*/ 471948 w 5582264"/>
                  <a:gd name="connsiteY20" fmla="*/ 3773625 h 5418070"/>
                  <a:gd name="connsiteX21" fmla="*/ 0 w 5582264"/>
                  <a:gd name="connsiteY21" fmla="*/ 3183689 h 5418070"/>
                  <a:gd name="connsiteX22" fmla="*/ 1017638 w 5582264"/>
                  <a:gd name="connsiteY22" fmla="*/ 3213186 h 5418070"/>
                  <a:gd name="connsiteX23" fmla="*/ 58993 w 5582264"/>
                  <a:gd name="connsiteY23" fmla="*/ 2534760 h 5418070"/>
                  <a:gd name="connsiteX24" fmla="*/ 1114076 w 5582264"/>
                  <a:gd name="connsiteY24" fmla="*/ 1679051 h 5418070"/>
                  <a:gd name="connsiteX25" fmla="*/ 169606 w 5582264"/>
                  <a:gd name="connsiteY25" fmla="*/ 1797341 h 5418070"/>
                  <a:gd name="connsiteX26" fmla="*/ 463345 w 5582264"/>
                  <a:gd name="connsiteY26" fmla="*/ 1111719 h 5418070"/>
                  <a:gd name="connsiteX27" fmla="*/ 1622322 w 5582264"/>
                  <a:gd name="connsiteY27" fmla="*/ 484735 h 5418070"/>
                  <a:gd name="connsiteX28" fmla="*/ 1181161 w 5582264"/>
                  <a:gd name="connsiteY28" fmla="*/ 344373 h 5418070"/>
                  <a:gd name="connsiteX29" fmla="*/ 2116393 w 5582264"/>
                  <a:gd name="connsiteY29" fmla="*/ 101277 h 5418070"/>
                  <a:gd name="connsiteX30" fmla="*/ 2183409 w 5582264"/>
                  <a:gd name="connsiteY30" fmla="*/ 12742 h 5418070"/>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098409 w 5582264"/>
                  <a:gd name="connsiteY10" fmla="*/ 4372630 h 5409292"/>
                  <a:gd name="connsiteX11" fmla="*/ 3871451 w 5582264"/>
                  <a:gd name="connsiteY11" fmla="*/ 4334064 h 5409292"/>
                  <a:gd name="connsiteX12" fmla="*/ 4306529 w 5582264"/>
                  <a:gd name="connsiteY12" fmla="*/ 5027238 h 5409292"/>
                  <a:gd name="connsiteX13" fmla="*/ 4336026 w 5582264"/>
                  <a:gd name="connsiteY13" fmla="*/ 5182096 h 5409292"/>
                  <a:gd name="connsiteX14" fmla="*/ 3008671 w 5582264"/>
                  <a:gd name="connsiteY14" fmla="*/ 5241089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098409 w 5582264"/>
                  <a:gd name="connsiteY10" fmla="*/ 4372630 h 5409292"/>
                  <a:gd name="connsiteX11" fmla="*/ 3871451 w 5582264"/>
                  <a:gd name="connsiteY11" fmla="*/ 4334064 h 5409292"/>
                  <a:gd name="connsiteX12" fmla="*/ 4306529 w 5582264"/>
                  <a:gd name="connsiteY12" fmla="*/ 5027238 h 5409292"/>
                  <a:gd name="connsiteX13" fmla="*/ 4336026 w 5582264"/>
                  <a:gd name="connsiteY13" fmla="*/ 51820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098409 w 5582264"/>
                  <a:gd name="connsiteY10" fmla="*/ 4372630 h 5409292"/>
                  <a:gd name="connsiteX11" fmla="*/ 3871451 w 5582264"/>
                  <a:gd name="connsiteY11" fmla="*/ 4334064 h 5409292"/>
                  <a:gd name="connsiteX12" fmla="*/ 4306529 w 5582264"/>
                  <a:gd name="connsiteY12" fmla="*/ 5027238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098409 w 5582264"/>
                  <a:gd name="connsiteY10" fmla="*/ 4372630 h 5409292"/>
                  <a:gd name="connsiteX11" fmla="*/ 3871451 w 5582264"/>
                  <a:gd name="connsiteY11" fmla="*/ 4334064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098409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63677 w 5582264"/>
                  <a:gd name="connsiteY17" fmla="*/ 4584786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42611 w 5582264"/>
                  <a:gd name="connsiteY17" fmla="*/ 4571620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41733 w 5582264"/>
                  <a:gd name="connsiteY17" fmla="*/ 4568987 h 5409292"/>
                  <a:gd name="connsiteX18" fmla="*/ 1187245 w 5582264"/>
                  <a:gd name="connsiteY18" fmla="*/ 4230825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41733 w 5582264"/>
                  <a:gd name="connsiteY17" fmla="*/ 4568987 h 5409292"/>
                  <a:gd name="connsiteX18" fmla="*/ 1188123 w 5582264"/>
                  <a:gd name="connsiteY18" fmla="*/ 4247503 h 5409292"/>
                  <a:gd name="connsiteX19" fmla="*/ 287593 w 5582264"/>
                  <a:gd name="connsiteY19" fmla="*/ 4319315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41733 w 5582264"/>
                  <a:gd name="connsiteY17" fmla="*/ 4568987 h 5409292"/>
                  <a:gd name="connsiteX18" fmla="*/ 1188123 w 5582264"/>
                  <a:gd name="connsiteY18" fmla="*/ 4247503 h 5409292"/>
                  <a:gd name="connsiteX19" fmla="*/ 273549 w 5582264"/>
                  <a:gd name="connsiteY19" fmla="*/ 4305271 h 5409292"/>
                  <a:gd name="connsiteX20" fmla="*/ 471948 w 5582264"/>
                  <a:gd name="connsiteY20" fmla="*/ 3773625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51116 w 5582264"/>
                  <a:gd name="connsiteY0" fmla="*/ 0 h 5409292"/>
                  <a:gd name="connsiteX1" fmla="*/ 3613851 w 5582264"/>
                  <a:gd name="connsiteY1" fmla="*/ 224380 h 5409292"/>
                  <a:gd name="connsiteX2" fmla="*/ 4464546 w 5582264"/>
                  <a:gd name="connsiteY2" fmla="*/ 810954 h 5409292"/>
                  <a:gd name="connsiteX3" fmla="*/ 4844365 w 5582264"/>
                  <a:gd name="connsiteY3" fmla="*/ 1624620 h 5409292"/>
                  <a:gd name="connsiteX4" fmla="*/ 5276478 w 5582264"/>
                  <a:gd name="connsiteY4" fmla="*/ 1690452 h 5409292"/>
                  <a:gd name="connsiteX5" fmla="*/ 5345413 w 5582264"/>
                  <a:gd name="connsiteY5" fmla="*/ 2812577 h 5409292"/>
                  <a:gd name="connsiteX6" fmla="*/ 5582264 w 5582264"/>
                  <a:gd name="connsiteY6" fmla="*/ 3191064 h 5409292"/>
                  <a:gd name="connsiteX7" fmla="*/ 5346290 w 5582264"/>
                  <a:gd name="connsiteY7" fmla="*/ 3508154 h 5409292"/>
                  <a:gd name="connsiteX8" fmla="*/ 5348712 w 5582264"/>
                  <a:gd name="connsiteY8" fmla="*/ 3765832 h 5409292"/>
                  <a:gd name="connsiteX9" fmla="*/ 4888173 w 5582264"/>
                  <a:gd name="connsiteY9" fmla="*/ 3972728 h 5409292"/>
                  <a:gd name="connsiteX10" fmla="*/ 5101042 w 5582264"/>
                  <a:gd name="connsiteY10" fmla="*/ 4372630 h 5409292"/>
                  <a:gd name="connsiteX11" fmla="*/ 3874084 w 5582264"/>
                  <a:gd name="connsiteY11" fmla="*/ 4334942 h 5409292"/>
                  <a:gd name="connsiteX12" fmla="*/ 4323207 w 5582264"/>
                  <a:gd name="connsiteY12" fmla="*/ 5045671 h 5409292"/>
                  <a:gd name="connsiteX13" fmla="*/ 4290382 w 5582264"/>
                  <a:gd name="connsiteY13" fmla="*/ 5213696 h 5409292"/>
                  <a:gd name="connsiteX14" fmla="*/ 3001649 w 5582264"/>
                  <a:gd name="connsiteY14" fmla="*/ 5243722 h 5409292"/>
                  <a:gd name="connsiteX15" fmla="*/ 2078644 w 5582264"/>
                  <a:gd name="connsiteY15" fmla="*/ 5409292 h 5409292"/>
                  <a:gd name="connsiteX16" fmla="*/ 1113503 w 5582264"/>
                  <a:gd name="connsiteY16" fmla="*/ 4798638 h 5409292"/>
                  <a:gd name="connsiteX17" fmla="*/ 641733 w 5582264"/>
                  <a:gd name="connsiteY17" fmla="*/ 4568987 h 5409292"/>
                  <a:gd name="connsiteX18" fmla="*/ 1188123 w 5582264"/>
                  <a:gd name="connsiteY18" fmla="*/ 4247503 h 5409292"/>
                  <a:gd name="connsiteX19" fmla="*/ 273549 w 5582264"/>
                  <a:gd name="connsiteY19" fmla="*/ 4305271 h 5409292"/>
                  <a:gd name="connsiteX20" fmla="*/ 457904 w 5582264"/>
                  <a:gd name="connsiteY20" fmla="*/ 3787669 h 5409292"/>
                  <a:gd name="connsiteX21" fmla="*/ 0 w 5582264"/>
                  <a:gd name="connsiteY21" fmla="*/ 3183689 h 5409292"/>
                  <a:gd name="connsiteX22" fmla="*/ 1017638 w 5582264"/>
                  <a:gd name="connsiteY22" fmla="*/ 3213186 h 5409292"/>
                  <a:gd name="connsiteX23" fmla="*/ 58993 w 5582264"/>
                  <a:gd name="connsiteY23" fmla="*/ 2534760 h 5409292"/>
                  <a:gd name="connsiteX24" fmla="*/ 1114076 w 5582264"/>
                  <a:gd name="connsiteY24" fmla="*/ 1679051 h 5409292"/>
                  <a:gd name="connsiteX25" fmla="*/ 169606 w 5582264"/>
                  <a:gd name="connsiteY25" fmla="*/ 1797341 h 5409292"/>
                  <a:gd name="connsiteX26" fmla="*/ 463345 w 5582264"/>
                  <a:gd name="connsiteY26" fmla="*/ 1111719 h 5409292"/>
                  <a:gd name="connsiteX27" fmla="*/ 1622322 w 5582264"/>
                  <a:gd name="connsiteY27" fmla="*/ 484735 h 5409292"/>
                  <a:gd name="connsiteX28" fmla="*/ 1181161 w 5582264"/>
                  <a:gd name="connsiteY28" fmla="*/ 344373 h 5409292"/>
                  <a:gd name="connsiteX29" fmla="*/ 2116393 w 5582264"/>
                  <a:gd name="connsiteY29" fmla="*/ 101277 h 5409292"/>
                  <a:gd name="connsiteX30" fmla="*/ 2183409 w 5582264"/>
                  <a:gd name="connsiteY30" fmla="*/ 12742 h 5409292"/>
                  <a:gd name="connsiteX0" fmla="*/ 2815127 w 5546275"/>
                  <a:gd name="connsiteY0" fmla="*/ 0 h 5409292"/>
                  <a:gd name="connsiteX1" fmla="*/ 3577862 w 5546275"/>
                  <a:gd name="connsiteY1" fmla="*/ 224380 h 5409292"/>
                  <a:gd name="connsiteX2" fmla="*/ 4428557 w 5546275"/>
                  <a:gd name="connsiteY2" fmla="*/ 810954 h 5409292"/>
                  <a:gd name="connsiteX3" fmla="*/ 4808376 w 5546275"/>
                  <a:gd name="connsiteY3" fmla="*/ 1624620 h 5409292"/>
                  <a:gd name="connsiteX4" fmla="*/ 5240489 w 5546275"/>
                  <a:gd name="connsiteY4" fmla="*/ 1690452 h 5409292"/>
                  <a:gd name="connsiteX5" fmla="*/ 5309424 w 5546275"/>
                  <a:gd name="connsiteY5" fmla="*/ 2812577 h 5409292"/>
                  <a:gd name="connsiteX6" fmla="*/ 5546275 w 5546275"/>
                  <a:gd name="connsiteY6" fmla="*/ 3191064 h 5409292"/>
                  <a:gd name="connsiteX7" fmla="*/ 5310301 w 5546275"/>
                  <a:gd name="connsiteY7" fmla="*/ 3508154 h 5409292"/>
                  <a:gd name="connsiteX8" fmla="*/ 5312723 w 5546275"/>
                  <a:gd name="connsiteY8" fmla="*/ 3765832 h 5409292"/>
                  <a:gd name="connsiteX9" fmla="*/ 4852184 w 5546275"/>
                  <a:gd name="connsiteY9" fmla="*/ 3972728 h 5409292"/>
                  <a:gd name="connsiteX10" fmla="*/ 5065053 w 5546275"/>
                  <a:gd name="connsiteY10" fmla="*/ 4372630 h 5409292"/>
                  <a:gd name="connsiteX11" fmla="*/ 3838095 w 5546275"/>
                  <a:gd name="connsiteY11" fmla="*/ 4334942 h 5409292"/>
                  <a:gd name="connsiteX12" fmla="*/ 4287218 w 5546275"/>
                  <a:gd name="connsiteY12" fmla="*/ 5045671 h 5409292"/>
                  <a:gd name="connsiteX13" fmla="*/ 4254393 w 5546275"/>
                  <a:gd name="connsiteY13" fmla="*/ 5213696 h 5409292"/>
                  <a:gd name="connsiteX14" fmla="*/ 2965660 w 5546275"/>
                  <a:gd name="connsiteY14" fmla="*/ 5243722 h 5409292"/>
                  <a:gd name="connsiteX15" fmla="*/ 2042655 w 5546275"/>
                  <a:gd name="connsiteY15" fmla="*/ 5409292 h 5409292"/>
                  <a:gd name="connsiteX16" fmla="*/ 1077514 w 5546275"/>
                  <a:gd name="connsiteY16" fmla="*/ 4798638 h 5409292"/>
                  <a:gd name="connsiteX17" fmla="*/ 605744 w 5546275"/>
                  <a:gd name="connsiteY17" fmla="*/ 4568987 h 5409292"/>
                  <a:gd name="connsiteX18" fmla="*/ 1152134 w 5546275"/>
                  <a:gd name="connsiteY18" fmla="*/ 4247503 h 5409292"/>
                  <a:gd name="connsiteX19" fmla="*/ 237560 w 5546275"/>
                  <a:gd name="connsiteY19" fmla="*/ 4305271 h 5409292"/>
                  <a:gd name="connsiteX20" fmla="*/ 421915 w 5546275"/>
                  <a:gd name="connsiteY20" fmla="*/ 3787669 h 5409292"/>
                  <a:gd name="connsiteX21" fmla="*/ 0 w 5546275"/>
                  <a:gd name="connsiteY21" fmla="*/ 3196856 h 5409292"/>
                  <a:gd name="connsiteX22" fmla="*/ 981649 w 5546275"/>
                  <a:gd name="connsiteY22" fmla="*/ 3213186 h 5409292"/>
                  <a:gd name="connsiteX23" fmla="*/ 23004 w 5546275"/>
                  <a:gd name="connsiteY23" fmla="*/ 2534760 h 5409292"/>
                  <a:gd name="connsiteX24" fmla="*/ 1078087 w 5546275"/>
                  <a:gd name="connsiteY24" fmla="*/ 1679051 h 5409292"/>
                  <a:gd name="connsiteX25" fmla="*/ 133617 w 5546275"/>
                  <a:gd name="connsiteY25" fmla="*/ 1797341 h 5409292"/>
                  <a:gd name="connsiteX26" fmla="*/ 427356 w 5546275"/>
                  <a:gd name="connsiteY26" fmla="*/ 1111719 h 5409292"/>
                  <a:gd name="connsiteX27" fmla="*/ 1586333 w 5546275"/>
                  <a:gd name="connsiteY27" fmla="*/ 484735 h 5409292"/>
                  <a:gd name="connsiteX28" fmla="*/ 1145172 w 5546275"/>
                  <a:gd name="connsiteY28" fmla="*/ 344373 h 5409292"/>
                  <a:gd name="connsiteX29" fmla="*/ 2080404 w 5546275"/>
                  <a:gd name="connsiteY29" fmla="*/ 101277 h 5409292"/>
                  <a:gd name="connsiteX30" fmla="*/ 2147420 w 5546275"/>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2630 h 5409292"/>
                  <a:gd name="connsiteX11" fmla="*/ 3866184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51093 w 5574364"/>
                  <a:gd name="connsiteY23" fmla="*/ 2534760 h 5409292"/>
                  <a:gd name="connsiteX24" fmla="*/ 1106176 w 5574364"/>
                  <a:gd name="connsiteY24" fmla="*/ 1679051 h 5409292"/>
                  <a:gd name="connsiteX25" fmla="*/ 161706 w 5574364"/>
                  <a:gd name="connsiteY25" fmla="*/ 1797341 h 5409292"/>
                  <a:gd name="connsiteX26" fmla="*/ 455445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2630 h 5409292"/>
                  <a:gd name="connsiteX11" fmla="*/ 3866184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61706 w 5574364"/>
                  <a:gd name="connsiteY25" fmla="*/ 1797341 h 5409292"/>
                  <a:gd name="connsiteX26" fmla="*/ 455445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2630 h 5409292"/>
                  <a:gd name="connsiteX11" fmla="*/ 3866184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5445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2630 h 5409292"/>
                  <a:gd name="connsiteX11" fmla="*/ 3866184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7939 w 5574364"/>
                  <a:gd name="connsiteY11" fmla="*/ 4334942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3696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73704 w 5574364"/>
                  <a:gd name="connsiteY13" fmla="*/ 5181218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09738 w 5574364"/>
                  <a:gd name="connsiteY22" fmla="*/ 3213186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152278 w 5574364"/>
                  <a:gd name="connsiteY25" fmla="*/ 180087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40294 w 5574364"/>
                  <a:gd name="connsiteY25" fmla="*/ 2069636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36561 w 5574364"/>
                  <a:gd name="connsiteY25" fmla="*/ 2065903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36561 w 5574364"/>
                  <a:gd name="connsiteY25" fmla="*/ 2077102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32829 w 5574364"/>
                  <a:gd name="connsiteY25" fmla="*/ 2069637 h 5409292"/>
                  <a:gd name="connsiteX26" fmla="*/ 456422 w 5574364"/>
                  <a:gd name="connsiteY26" fmla="*/ 1111719 h 5409292"/>
                  <a:gd name="connsiteX27" fmla="*/ 1614422 w 5574364"/>
                  <a:gd name="connsiteY27" fmla="*/ 484735 h 5409292"/>
                  <a:gd name="connsiteX28" fmla="*/ 1173261 w 5574364"/>
                  <a:gd name="connsiteY28" fmla="*/ 344373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32829 w 5574364"/>
                  <a:gd name="connsiteY25" fmla="*/ 2069637 h 5409292"/>
                  <a:gd name="connsiteX26" fmla="*/ 456422 w 5574364"/>
                  <a:gd name="connsiteY26" fmla="*/ 1111719 h 5409292"/>
                  <a:gd name="connsiteX27" fmla="*/ 1614422 w 5574364"/>
                  <a:gd name="connsiteY27" fmla="*/ 484735 h 5409292"/>
                  <a:gd name="connsiteX28" fmla="*/ 1180728 w 5574364"/>
                  <a:gd name="connsiteY28" fmla="*/ 340640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80937 w 5574364"/>
                  <a:gd name="connsiteY23" fmla="*/ 2558460 h 5409292"/>
                  <a:gd name="connsiteX24" fmla="*/ 1106176 w 5574364"/>
                  <a:gd name="connsiteY24" fmla="*/ 1679051 h 5409292"/>
                  <a:gd name="connsiteX25" fmla="*/ 32829 w 5574364"/>
                  <a:gd name="connsiteY25" fmla="*/ 2069637 h 5409292"/>
                  <a:gd name="connsiteX26" fmla="*/ 456422 w 5574364"/>
                  <a:gd name="connsiteY26" fmla="*/ 1111719 h 5409292"/>
                  <a:gd name="connsiteX27" fmla="*/ 1614422 w 5574364"/>
                  <a:gd name="connsiteY27" fmla="*/ 484735 h 5409292"/>
                  <a:gd name="connsiteX28" fmla="*/ 1176996 w 5574364"/>
                  <a:gd name="connsiteY28" fmla="*/ 340640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179589 w 5574364"/>
                  <a:gd name="connsiteY23" fmla="*/ 2566459 h 5409292"/>
                  <a:gd name="connsiteX24" fmla="*/ 1106176 w 5574364"/>
                  <a:gd name="connsiteY24" fmla="*/ 1679051 h 5409292"/>
                  <a:gd name="connsiteX25" fmla="*/ 32829 w 5574364"/>
                  <a:gd name="connsiteY25" fmla="*/ 2069637 h 5409292"/>
                  <a:gd name="connsiteX26" fmla="*/ 456422 w 5574364"/>
                  <a:gd name="connsiteY26" fmla="*/ 1111719 h 5409292"/>
                  <a:gd name="connsiteX27" fmla="*/ 1614422 w 5574364"/>
                  <a:gd name="connsiteY27" fmla="*/ 484735 h 5409292"/>
                  <a:gd name="connsiteX28" fmla="*/ 1176996 w 5574364"/>
                  <a:gd name="connsiteY28" fmla="*/ 340640 h 5409292"/>
                  <a:gd name="connsiteX29" fmla="*/ 2108493 w 5574364"/>
                  <a:gd name="connsiteY29" fmla="*/ 101277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4282482 w 5574364"/>
                  <a:gd name="connsiteY13" fmla="*/ 5211062 h 5409292"/>
                  <a:gd name="connsiteX14" fmla="*/ 2993749 w 5574364"/>
                  <a:gd name="connsiteY14" fmla="*/ 5243722 h 5409292"/>
                  <a:gd name="connsiteX15" fmla="*/ 2070744 w 5574364"/>
                  <a:gd name="connsiteY15" fmla="*/ 5409292 h 5409292"/>
                  <a:gd name="connsiteX16" fmla="*/ 1105603 w 5574364"/>
                  <a:gd name="connsiteY16" fmla="*/ 4798638 h 5409292"/>
                  <a:gd name="connsiteX17" fmla="*/ 633833 w 5574364"/>
                  <a:gd name="connsiteY17" fmla="*/ 4568987 h 5409292"/>
                  <a:gd name="connsiteX18" fmla="*/ 1180223 w 5574364"/>
                  <a:gd name="connsiteY18" fmla="*/ 4247503 h 5409292"/>
                  <a:gd name="connsiteX19" fmla="*/ 265649 w 5574364"/>
                  <a:gd name="connsiteY19" fmla="*/ 4305271 h 5409292"/>
                  <a:gd name="connsiteX20" fmla="*/ 450004 w 5574364"/>
                  <a:gd name="connsiteY20" fmla="*/ 3787669 h 5409292"/>
                  <a:gd name="connsiteX21" fmla="*/ 0 w 5574364"/>
                  <a:gd name="connsiteY21" fmla="*/ 3192467 h 5409292"/>
                  <a:gd name="connsiteX22" fmla="*/ 1014127 w 5574364"/>
                  <a:gd name="connsiteY22" fmla="*/ 3221963 h 5409292"/>
                  <a:gd name="connsiteX23" fmla="*/ 179589 w 5574364"/>
                  <a:gd name="connsiteY23" fmla="*/ 2566459 h 5409292"/>
                  <a:gd name="connsiteX24" fmla="*/ 1106176 w 5574364"/>
                  <a:gd name="connsiteY24" fmla="*/ 1679051 h 5409292"/>
                  <a:gd name="connsiteX25" fmla="*/ 32829 w 5574364"/>
                  <a:gd name="connsiteY25" fmla="*/ 2069637 h 5409292"/>
                  <a:gd name="connsiteX26" fmla="*/ 456422 w 5574364"/>
                  <a:gd name="connsiteY26" fmla="*/ 1111719 h 5409292"/>
                  <a:gd name="connsiteX27" fmla="*/ 1614422 w 5574364"/>
                  <a:gd name="connsiteY27" fmla="*/ 484735 h 5409292"/>
                  <a:gd name="connsiteX28" fmla="*/ 1176996 w 5574364"/>
                  <a:gd name="connsiteY28" fmla="*/ 340640 h 5409292"/>
                  <a:gd name="connsiteX29" fmla="*/ 2093037 w 5574364"/>
                  <a:gd name="connsiteY29" fmla="*/ 196595 h 5409292"/>
                  <a:gd name="connsiteX30" fmla="*/ 2175509 w 5574364"/>
                  <a:gd name="connsiteY30"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315307 w 5574364"/>
                  <a:gd name="connsiteY12" fmla="*/ 5045671 h 5409292"/>
                  <a:gd name="connsiteX13" fmla="*/ 2993749 w 5574364"/>
                  <a:gd name="connsiteY13" fmla="*/ 5243722 h 5409292"/>
                  <a:gd name="connsiteX14" fmla="*/ 2070744 w 5574364"/>
                  <a:gd name="connsiteY14" fmla="*/ 5409292 h 5409292"/>
                  <a:gd name="connsiteX15" fmla="*/ 1105603 w 5574364"/>
                  <a:gd name="connsiteY15" fmla="*/ 4798638 h 5409292"/>
                  <a:gd name="connsiteX16" fmla="*/ 633833 w 5574364"/>
                  <a:gd name="connsiteY16" fmla="*/ 4568987 h 5409292"/>
                  <a:gd name="connsiteX17" fmla="*/ 1180223 w 5574364"/>
                  <a:gd name="connsiteY17" fmla="*/ 4247503 h 5409292"/>
                  <a:gd name="connsiteX18" fmla="*/ 265649 w 5574364"/>
                  <a:gd name="connsiteY18" fmla="*/ 4305271 h 5409292"/>
                  <a:gd name="connsiteX19" fmla="*/ 450004 w 5574364"/>
                  <a:gd name="connsiteY19" fmla="*/ 3787669 h 5409292"/>
                  <a:gd name="connsiteX20" fmla="*/ 0 w 5574364"/>
                  <a:gd name="connsiteY20" fmla="*/ 3192467 h 5409292"/>
                  <a:gd name="connsiteX21" fmla="*/ 1014127 w 5574364"/>
                  <a:gd name="connsiteY21" fmla="*/ 3221963 h 5409292"/>
                  <a:gd name="connsiteX22" fmla="*/ 179589 w 5574364"/>
                  <a:gd name="connsiteY22" fmla="*/ 2566459 h 5409292"/>
                  <a:gd name="connsiteX23" fmla="*/ 1106176 w 5574364"/>
                  <a:gd name="connsiteY23" fmla="*/ 1679051 h 5409292"/>
                  <a:gd name="connsiteX24" fmla="*/ 32829 w 5574364"/>
                  <a:gd name="connsiteY24" fmla="*/ 2069637 h 5409292"/>
                  <a:gd name="connsiteX25" fmla="*/ 456422 w 5574364"/>
                  <a:gd name="connsiteY25" fmla="*/ 1111719 h 5409292"/>
                  <a:gd name="connsiteX26" fmla="*/ 1614422 w 5574364"/>
                  <a:gd name="connsiteY26" fmla="*/ 484735 h 5409292"/>
                  <a:gd name="connsiteX27" fmla="*/ 1176996 w 5574364"/>
                  <a:gd name="connsiteY27" fmla="*/ 340640 h 5409292"/>
                  <a:gd name="connsiteX28" fmla="*/ 2093037 w 5574364"/>
                  <a:gd name="connsiteY28" fmla="*/ 196595 h 5409292"/>
                  <a:gd name="connsiteX29" fmla="*/ 2175509 w 5574364"/>
                  <a:gd name="connsiteY29"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463717 w 5574364"/>
                  <a:gd name="connsiteY12" fmla="*/ 4989515 h 5409292"/>
                  <a:gd name="connsiteX13" fmla="*/ 2993749 w 5574364"/>
                  <a:gd name="connsiteY13" fmla="*/ 5243722 h 5409292"/>
                  <a:gd name="connsiteX14" fmla="*/ 2070744 w 5574364"/>
                  <a:gd name="connsiteY14" fmla="*/ 5409292 h 5409292"/>
                  <a:gd name="connsiteX15" fmla="*/ 1105603 w 5574364"/>
                  <a:gd name="connsiteY15" fmla="*/ 4798638 h 5409292"/>
                  <a:gd name="connsiteX16" fmla="*/ 633833 w 5574364"/>
                  <a:gd name="connsiteY16" fmla="*/ 4568987 h 5409292"/>
                  <a:gd name="connsiteX17" fmla="*/ 1180223 w 5574364"/>
                  <a:gd name="connsiteY17" fmla="*/ 4247503 h 5409292"/>
                  <a:gd name="connsiteX18" fmla="*/ 265649 w 5574364"/>
                  <a:gd name="connsiteY18" fmla="*/ 4305271 h 5409292"/>
                  <a:gd name="connsiteX19" fmla="*/ 450004 w 5574364"/>
                  <a:gd name="connsiteY19" fmla="*/ 3787669 h 5409292"/>
                  <a:gd name="connsiteX20" fmla="*/ 0 w 5574364"/>
                  <a:gd name="connsiteY20" fmla="*/ 3192467 h 5409292"/>
                  <a:gd name="connsiteX21" fmla="*/ 1014127 w 5574364"/>
                  <a:gd name="connsiteY21" fmla="*/ 3221963 h 5409292"/>
                  <a:gd name="connsiteX22" fmla="*/ 179589 w 5574364"/>
                  <a:gd name="connsiteY22" fmla="*/ 2566459 h 5409292"/>
                  <a:gd name="connsiteX23" fmla="*/ 1106176 w 5574364"/>
                  <a:gd name="connsiteY23" fmla="*/ 1679051 h 5409292"/>
                  <a:gd name="connsiteX24" fmla="*/ 32829 w 5574364"/>
                  <a:gd name="connsiteY24" fmla="*/ 2069637 h 5409292"/>
                  <a:gd name="connsiteX25" fmla="*/ 456422 w 5574364"/>
                  <a:gd name="connsiteY25" fmla="*/ 1111719 h 5409292"/>
                  <a:gd name="connsiteX26" fmla="*/ 1614422 w 5574364"/>
                  <a:gd name="connsiteY26" fmla="*/ 484735 h 5409292"/>
                  <a:gd name="connsiteX27" fmla="*/ 1176996 w 5574364"/>
                  <a:gd name="connsiteY27" fmla="*/ 340640 h 5409292"/>
                  <a:gd name="connsiteX28" fmla="*/ 2093037 w 5574364"/>
                  <a:gd name="connsiteY28" fmla="*/ 196595 h 5409292"/>
                  <a:gd name="connsiteX29" fmla="*/ 2175509 w 5574364"/>
                  <a:gd name="connsiteY29" fmla="*/ 12742 h 5409292"/>
                  <a:gd name="connsiteX0" fmla="*/ 2843216 w 5574364"/>
                  <a:gd name="connsiteY0" fmla="*/ 0 h 5409292"/>
                  <a:gd name="connsiteX1" fmla="*/ 3605951 w 5574364"/>
                  <a:gd name="connsiteY1" fmla="*/ 224380 h 5409292"/>
                  <a:gd name="connsiteX2" fmla="*/ 4456646 w 5574364"/>
                  <a:gd name="connsiteY2" fmla="*/ 810954 h 5409292"/>
                  <a:gd name="connsiteX3" fmla="*/ 4836465 w 5574364"/>
                  <a:gd name="connsiteY3" fmla="*/ 1624620 h 5409292"/>
                  <a:gd name="connsiteX4" fmla="*/ 5268578 w 5574364"/>
                  <a:gd name="connsiteY4" fmla="*/ 1690452 h 5409292"/>
                  <a:gd name="connsiteX5" fmla="*/ 5337513 w 5574364"/>
                  <a:gd name="connsiteY5" fmla="*/ 2812577 h 5409292"/>
                  <a:gd name="connsiteX6" fmla="*/ 5574364 w 5574364"/>
                  <a:gd name="connsiteY6" fmla="*/ 3191064 h 5409292"/>
                  <a:gd name="connsiteX7" fmla="*/ 5338390 w 5574364"/>
                  <a:gd name="connsiteY7" fmla="*/ 3508154 h 5409292"/>
                  <a:gd name="connsiteX8" fmla="*/ 5340812 w 5574364"/>
                  <a:gd name="connsiteY8" fmla="*/ 3765832 h 5409292"/>
                  <a:gd name="connsiteX9" fmla="*/ 4880273 w 5574364"/>
                  <a:gd name="connsiteY9" fmla="*/ 3972728 h 5409292"/>
                  <a:gd name="connsiteX10" fmla="*/ 5093142 w 5574364"/>
                  <a:gd name="connsiteY10" fmla="*/ 4373508 h 5409292"/>
                  <a:gd name="connsiteX11" fmla="*/ 3866184 w 5574364"/>
                  <a:gd name="connsiteY11" fmla="*/ 4335820 h 5409292"/>
                  <a:gd name="connsiteX12" fmla="*/ 4455695 w 5574364"/>
                  <a:gd name="connsiteY12" fmla="*/ 4989515 h 5409292"/>
                  <a:gd name="connsiteX13" fmla="*/ 2993749 w 5574364"/>
                  <a:gd name="connsiteY13" fmla="*/ 5243722 h 5409292"/>
                  <a:gd name="connsiteX14" fmla="*/ 2070744 w 5574364"/>
                  <a:gd name="connsiteY14" fmla="*/ 5409292 h 5409292"/>
                  <a:gd name="connsiteX15" fmla="*/ 1105603 w 5574364"/>
                  <a:gd name="connsiteY15" fmla="*/ 4798638 h 5409292"/>
                  <a:gd name="connsiteX16" fmla="*/ 633833 w 5574364"/>
                  <a:gd name="connsiteY16" fmla="*/ 4568987 h 5409292"/>
                  <a:gd name="connsiteX17" fmla="*/ 1180223 w 5574364"/>
                  <a:gd name="connsiteY17" fmla="*/ 4247503 h 5409292"/>
                  <a:gd name="connsiteX18" fmla="*/ 265649 w 5574364"/>
                  <a:gd name="connsiteY18" fmla="*/ 4305271 h 5409292"/>
                  <a:gd name="connsiteX19" fmla="*/ 450004 w 5574364"/>
                  <a:gd name="connsiteY19" fmla="*/ 3787669 h 5409292"/>
                  <a:gd name="connsiteX20" fmla="*/ 0 w 5574364"/>
                  <a:gd name="connsiteY20" fmla="*/ 3192467 h 5409292"/>
                  <a:gd name="connsiteX21" fmla="*/ 1014127 w 5574364"/>
                  <a:gd name="connsiteY21" fmla="*/ 3221963 h 5409292"/>
                  <a:gd name="connsiteX22" fmla="*/ 179589 w 5574364"/>
                  <a:gd name="connsiteY22" fmla="*/ 2566459 h 5409292"/>
                  <a:gd name="connsiteX23" fmla="*/ 1106176 w 5574364"/>
                  <a:gd name="connsiteY23" fmla="*/ 1679051 h 5409292"/>
                  <a:gd name="connsiteX24" fmla="*/ 32829 w 5574364"/>
                  <a:gd name="connsiteY24" fmla="*/ 2069637 h 5409292"/>
                  <a:gd name="connsiteX25" fmla="*/ 456422 w 5574364"/>
                  <a:gd name="connsiteY25" fmla="*/ 1111719 h 5409292"/>
                  <a:gd name="connsiteX26" fmla="*/ 1614422 w 5574364"/>
                  <a:gd name="connsiteY26" fmla="*/ 484735 h 5409292"/>
                  <a:gd name="connsiteX27" fmla="*/ 1176996 w 5574364"/>
                  <a:gd name="connsiteY27" fmla="*/ 340640 h 5409292"/>
                  <a:gd name="connsiteX28" fmla="*/ 2093037 w 5574364"/>
                  <a:gd name="connsiteY28" fmla="*/ 196595 h 5409292"/>
                  <a:gd name="connsiteX29" fmla="*/ 2175509 w 5574364"/>
                  <a:gd name="connsiteY29" fmla="*/ 12742 h 540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74364" h="5409292">
                    <a:moveTo>
                      <a:pt x="2843216" y="0"/>
                    </a:moveTo>
                    <a:lnTo>
                      <a:pt x="3605951" y="224380"/>
                    </a:lnTo>
                    <a:lnTo>
                      <a:pt x="4456646" y="810954"/>
                    </a:lnTo>
                    <a:lnTo>
                      <a:pt x="4836465" y="1624620"/>
                    </a:lnTo>
                    <a:lnTo>
                      <a:pt x="5268578" y="1690452"/>
                    </a:lnTo>
                    <a:lnTo>
                      <a:pt x="5337513" y="2812577"/>
                    </a:lnTo>
                    <a:lnTo>
                      <a:pt x="5574364" y="3191064"/>
                    </a:lnTo>
                    <a:lnTo>
                      <a:pt x="5338390" y="3508154"/>
                    </a:lnTo>
                    <a:cubicBezTo>
                      <a:pt x="5339197" y="3594047"/>
                      <a:pt x="5340005" y="3679939"/>
                      <a:pt x="5340812" y="3765832"/>
                    </a:cubicBezTo>
                    <a:lnTo>
                      <a:pt x="4880273" y="3972728"/>
                    </a:lnTo>
                    <a:lnTo>
                      <a:pt x="5093142" y="4373508"/>
                    </a:lnTo>
                    <a:lnTo>
                      <a:pt x="3866184" y="4335820"/>
                    </a:lnTo>
                    <a:lnTo>
                      <a:pt x="4455695" y="4989515"/>
                    </a:lnTo>
                    <a:lnTo>
                      <a:pt x="2993749" y="5243722"/>
                    </a:lnTo>
                    <a:lnTo>
                      <a:pt x="2070744" y="5409292"/>
                    </a:lnTo>
                    <a:lnTo>
                      <a:pt x="1105603" y="4798638"/>
                    </a:lnTo>
                    <a:lnTo>
                      <a:pt x="633833" y="4568987"/>
                    </a:lnTo>
                    <a:lnTo>
                      <a:pt x="1180223" y="4247503"/>
                    </a:lnTo>
                    <a:lnTo>
                      <a:pt x="265649" y="4305271"/>
                    </a:lnTo>
                    <a:lnTo>
                      <a:pt x="450004" y="3787669"/>
                    </a:lnTo>
                    <a:lnTo>
                      <a:pt x="0" y="3192467"/>
                    </a:lnTo>
                    <a:lnTo>
                      <a:pt x="1014127" y="3221963"/>
                    </a:lnTo>
                    <a:lnTo>
                      <a:pt x="179589" y="2566459"/>
                    </a:lnTo>
                    <a:lnTo>
                      <a:pt x="1106176" y="1679051"/>
                    </a:lnTo>
                    <a:lnTo>
                      <a:pt x="32829" y="2069637"/>
                    </a:lnTo>
                    <a:lnTo>
                      <a:pt x="456422" y="1111719"/>
                    </a:lnTo>
                    <a:lnTo>
                      <a:pt x="1614422" y="484735"/>
                    </a:lnTo>
                    <a:lnTo>
                      <a:pt x="1176996" y="340640"/>
                    </a:lnTo>
                    <a:lnTo>
                      <a:pt x="2093037" y="196595"/>
                    </a:lnTo>
                    <a:lnTo>
                      <a:pt x="2175509" y="12742"/>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3" name="Freeform: Shape 122">
                <a:extLst>
                  <a:ext uri="{FF2B5EF4-FFF2-40B4-BE49-F238E27FC236}">
                    <a16:creationId xmlns:a16="http://schemas.microsoft.com/office/drawing/2014/main" id="{81C44CDB-38DF-45FA-A86F-FBE1A5BA4D0E}"/>
                  </a:ext>
                </a:extLst>
              </p:cNvPr>
              <p:cNvSpPr/>
              <p:nvPr/>
            </p:nvSpPr>
            <p:spPr bwMode="auto">
              <a:xfrm>
                <a:off x="6834001" y="842693"/>
                <a:ext cx="1637830" cy="1480344"/>
              </a:xfrm>
              <a:custGeom>
                <a:avLst/>
                <a:gdLst>
                  <a:gd name="connsiteX0" fmla="*/ 1629697 w 1629697"/>
                  <a:gd name="connsiteY0" fmla="*/ 0 h 1541206"/>
                  <a:gd name="connsiteX1" fmla="*/ 1150374 w 1629697"/>
                  <a:gd name="connsiteY1" fmla="*/ 353961 h 1541206"/>
                  <a:gd name="connsiteX2" fmla="*/ 648929 w 1629697"/>
                  <a:gd name="connsiteY2" fmla="*/ 1541206 h 1541206"/>
                  <a:gd name="connsiteX3" fmla="*/ 0 w 1629697"/>
                  <a:gd name="connsiteY3" fmla="*/ 980767 h 1541206"/>
                  <a:gd name="connsiteX0" fmla="*/ 1651132 w 1651132"/>
                  <a:gd name="connsiteY0" fmla="*/ 0 h 1572166"/>
                  <a:gd name="connsiteX1" fmla="*/ 1150374 w 1651132"/>
                  <a:gd name="connsiteY1" fmla="*/ 384921 h 1572166"/>
                  <a:gd name="connsiteX2" fmla="*/ 648929 w 1651132"/>
                  <a:gd name="connsiteY2" fmla="*/ 1572166 h 1572166"/>
                  <a:gd name="connsiteX3" fmla="*/ 0 w 1651132"/>
                  <a:gd name="connsiteY3" fmla="*/ 1011727 h 1572166"/>
                  <a:gd name="connsiteX0" fmla="*/ 1651132 w 1651132"/>
                  <a:gd name="connsiteY0" fmla="*/ 0 h 1575677"/>
                  <a:gd name="connsiteX1" fmla="*/ 1150374 w 1651132"/>
                  <a:gd name="connsiteY1" fmla="*/ 388432 h 1575677"/>
                  <a:gd name="connsiteX2" fmla="*/ 648929 w 1651132"/>
                  <a:gd name="connsiteY2" fmla="*/ 1575677 h 1575677"/>
                  <a:gd name="connsiteX3" fmla="*/ 0 w 1651132"/>
                  <a:gd name="connsiteY3" fmla="*/ 1015238 h 1575677"/>
                  <a:gd name="connsiteX0" fmla="*/ 1651132 w 1651132"/>
                  <a:gd name="connsiteY0" fmla="*/ 0 h 1575677"/>
                  <a:gd name="connsiteX1" fmla="*/ 1161785 w 1651132"/>
                  <a:gd name="connsiteY1" fmla="*/ 409498 h 1575677"/>
                  <a:gd name="connsiteX2" fmla="*/ 648929 w 1651132"/>
                  <a:gd name="connsiteY2" fmla="*/ 1575677 h 1575677"/>
                  <a:gd name="connsiteX3" fmla="*/ 0 w 1651132"/>
                  <a:gd name="connsiteY3" fmla="*/ 1015238 h 1575677"/>
                  <a:gd name="connsiteX0" fmla="*/ 1651132 w 1651132"/>
                  <a:gd name="connsiteY0" fmla="*/ 0 h 1575677"/>
                  <a:gd name="connsiteX1" fmla="*/ 1156519 w 1651132"/>
                  <a:gd name="connsiteY1" fmla="*/ 383165 h 1575677"/>
                  <a:gd name="connsiteX2" fmla="*/ 648929 w 1651132"/>
                  <a:gd name="connsiteY2" fmla="*/ 1575677 h 1575677"/>
                  <a:gd name="connsiteX3" fmla="*/ 0 w 1651132"/>
                  <a:gd name="connsiteY3" fmla="*/ 1015238 h 1575677"/>
                  <a:gd name="connsiteX0" fmla="*/ 1649377 w 1649377"/>
                  <a:gd name="connsiteY0" fmla="*/ 0 h 1575677"/>
                  <a:gd name="connsiteX1" fmla="*/ 1154764 w 1649377"/>
                  <a:gd name="connsiteY1" fmla="*/ 383165 h 1575677"/>
                  <a:gd name="connsiteX2" fmla="*/ 647174 w 1649377"/>
                  <a:gd name="connsiteY2" fmla="*/ 1575677 h 1575677"/>
                  <a:gd name="connsiteX3" fmla="*/ 0 w 1649377"/>
                  <a:gd name="connsiteY3" fmla="*/ 1009094 h 1575677"/>
                  <a:gd name="connsiteX0" fmla="*/ 1647423 w 1647423"/>
                  <a:gd name="connsiteY0" fmla="*/ 0 h 1575677"/>
                  <a:gd name="connsiteX1" fmla="*/ 1152810 w 1647423"/>
                  <a:gd name="connsiteY1" fmla="*/ 383165 h 1575677"/>
                  <a:gd name="connsiteX2" fmla="*/ 645220 w 1647423"/>
                  <a:gd name="connsiteY2" fmla="*/ 1575677 h 1575677"/>
                  <a:gd name="connsiteX3" fmla="*/ 0 w 1647423"/>
                  <a:gd name="connsiteY3" fmla="*/ 1017887 h 1575677"/>
                  <a:gd name="connsiteX0" fmla="*/ 1651331 w 1651331"/>
                  <a:gd name="connsiteY0" fmla="*/ 0 h 1575677"/>
                  <a:gd name="connsiteX1" fmla="*/ 1156718 w 1651331"/>
                  <a:gd name="connsiteY1" fmla="*/ 383165 h 1575677"/>
                  <a:gd name="connsiteX2" fmla="*/ 649128 w 1651331"/>
                  <a:gd name="connsiteY2" fmla="*/ 1575677 h 1575677"/>
                  <a:gd name="connsiteX3" fmla="*/ 0 w 1651331"/>
                  <a:gd name="connsiteY3" fmla="*/ 1009094 h 1575677"/>
                  <a:gd name="connsiteX0" fmla="*/ 1651331 w 1651331"/>
                  <a:gd name="connsiteY0" fmla="*/ 0 h 1575677"/>
                  <a:gd name="connsiteX1" fmla="*/ 1157695 w 1651331"/>
                  <a:gd name="connsiteY1" fmla="*/ 381211 h 1575677"/>
                  <a:gd name="connsiteX2" fmla="*/ 649128 w 1651331"/>
                  <a:gd name="connsiteY2" fmla="*/ 1575677 h 1575677"/>
                  <a:gd name="connsiteX3" fmla="*/ 0 w 1651331"/>
                  <a:gd name="connsiteY3" fmla="*/ 1009094 h 1575677"/>
                  <a:gd name="connsiteX0" fmla="*/ 1633298 w 1633298"/>
                  <a:gd name="connsiteY0" fmla="*/ 0 h 1482936"/>
                  <a:gd name="connsiteX1" fmla="*/ 1157695 w 1633298"/>
                  <a:gd name="connsiteY1" fmla="*/ 288470 h 1482936"/>
                  <a:gd name="connsiteX2" fmla="*/ 649128 w 1633298"/>
                  <a:gd name="connsiteY2" fmla="*/ 1482936 h 1482936"/>
                  <a:gd name="connsiteX3" fmla="*/ 0 w 1633298"/>
                  <a:gd name="connsiteY3" fmla="*/ 916353 h 1482936"/>
                  <a:gd name="connsiteX0" fmla="*/ 1633298 w 1633298"/>
                  <a:gd name="connsiteY0" fmla="*/ 0 h 1475791"/>
                  <a:gd name="connsiteX1" fmla="*/ 1157695 w 1633298"/>
                  <a:gd name="connsiteY1" fmla="*/ 281325 h 1475791"/>
                  <a:gd name="connsiteX2" fmla="*/ 649128 w 1633298"/>
                  <a:gd name="connsiteY2" fmla="*/ 1475791 h 1475791"/>
                  <a:gd name="connsiteX3" fmla="*/ 0 w 1633298"/>
                  <a:gd name="connsiteY3" fmla="*/ 909208 h 1475791"/>
                  <a:gd name="connsiteX0" fmla="*/ 1633298 w 1633298"/>
                  <a:gd name="connsiteY0" fmla="*/ 0 h 1478172"/>
                  <a:gd name="connsiteX1" fmla="*/ 1157695 w 1633298"/>
                  <a:gd name="connsiteY1" fmla="*/ 283706 h 1478172"/>
                  <a:gd name="connsiteX2" fmla="*/ 649128 w 1633298"/>
                  <a:gd name="connsiteY2" fmla="*/ 1478172 h 1478172"/>
                  <a:gd name="connsiteX3" fmla="*/ 0 w 1633298"/>
                  <a:gd name="connsiteY3" fmla="*/ 911589 h 1478172"/>
                  <a:gd name="connsiteX0" fmla="*/ 1638062 w 1638062"/>
                  <a:gd name="connsiteY0" fmla="*/ 0 h 1478172"/>
                  <a:gd name="connsiteX1" fmla="*/ 1157695 w 1638062"/>
                  <a:gd name="connsiteY1" fmla="*/ 283706 h 1478172"/>
                  <a:gd name="connsiteX2" fmla="*/ 649128 w 1638062"/>
                  <a:gd name="connsiteY2" fmla="*/ 1478172 h 1478172"/>
                  <a:gd name="connsiteX3" fmla="*/ 0 w 1638062"/>
                  <a:gd name="connsiteY3" fmla="*/ 911589 h 1478172"/>
                  <a:gd name="connsiteX0" fmla="*/ 1638062 w 1638062"/>
                  <a:gd name="connsiteY0" fmla="*/ 0 h 1480554"/>
                  <a:gd name="connsiteX1" fmla="*/ 1157695 w 1638062"/>
                  <a:gd name="connsiteY1" fmla="*/ 286088 h 1480554"/>
                  <a:gd name="connsiteX2" fmla="*/ 649128 w 1638062"/>
                  <a:gd name="connsiteY2" fmla="*/ 1480554 h 1480554"/>
                  <a:gd name="connsiteX3" fmla="*/ 0 w 1638062"/>
                  <a:gd name="connsiteY3" fmla="*/ 913971 h 1480554"/>
                </a:gdLst>
                <a:ahLst/>
                <a:cxnLst>
                  <a:cxn ang="0">
                    <a:pos x="connsiteX0" y="connsiteY0"/>
                  </a:cxn>
                  <a:cxn ang="0">
                    <a:pos x="connsiteX1" y="connsiteY1"/>
                  </a:cxn>
                  <a:cxn ang="0">
                    <a:pos x="connsiteX2" y="connsiteY2"/>
                  </a:cxn>
                  <a:cxn ang="0">
                    <a:pos x="connsiteX3" y="connsiteY3"/>
                  </a:cxn>
                </a:cxnLst>
                <a:rect l="l" t="t" r="r" b="b"/>
                <a:pathLst>
                  <a:path w="1638062" h="1480554">
                    <a:moveTo>
                      <a:pt x="1638062" y="0"/>
                    </a:moveTo>
                    <a:lnTo>
                      <a:pt x="1157695" y="286088"/>
                    </a:lnTo>
                    <a:lnTo>
                      <a:pt x="649128" y="1480554"/>
                    </a:lnTo>
                    <a:lnTo>
                      <a:pt x="0" y="913971"/>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4" name="Freeform: Shape 123">
                <a:extLst>
                  <a:ext uri="{FF2B5EF4-FFF2-40B4-BE49-F238E27FC236}">
                    <a16:creationId xmlns:a16="http://schemas.microsoft.com/office/drawing/2014/main" id="{1EF26F23-1ACF-42EE-8215-578A553DB104}"/>
                  </a:ext>
                </a:extLst>
              </p:cNvPr>
              <p:cNvSpPr/>
              <p:nvPr/>
            </p:nvSpPr>
            <p:spPr bwMode="auto">
              <a:xfrm>
                <a:off x="6826825" y="2322946"/>
                <a:ext cx="1621567" cy="3730558"/>
              </a:xfrm>
              <a:custGeom>
                <a:avLst/>
                <a:gdLst>
                  <a:gd name="connsiteX0" fmla="*/ 671051 w 1637071"/>
                  <a:gd name="connsiteY0" fmla="*/ 0 h 3775587"/>
                  <a:gd name="connsiteX1" fmla="*/ 582561 w 1637071"/>
                  <a:gd name="connsiteY1" fmla="*/ 1585451 h 3775587"/>
                  <a:gd name="connsiteX2" fmla="*/ 0 w 1637071"/>
                  <a:gd name="connsiteY2" fmla="*/ 2123767 h 3775587"/>
                  <a:gd name="connsiteX3" fmla="*/ 730045 w 1637071"/>
                  <a:gd name="connsiteY3" fmla="*/ 2580967 h 3775587"/>
                  <a:gd name="connsiteX4" fmla="*/ 685800 w 1637071"/>
                  <a:gd name="connsiteY4" fmla="*/ 3163529 h 3775587"/>
                  <a:gd name="connsiteX5" fmla="*/ 1496961 w 1637071"/>
                  <a:gd name="connsiteY5" fmla="*/ 2809567 h 3775587"/>
                  <a:gd name="connsiteX6" fmla="*/ 1629697 w 1637071"/>
                  <a:gd name="connsiteY6" fmla="*/ 3775587 h 3775587"/>
                  <a:gd name="connsiteX7" fmla="*/ 1637071 w 1637071"/>
                  <a:gd name="connsiteY7" fmla="*/ 3775587 h 3775587"/>
                  <a:gd name="connsiteX0" fmla="*/ 671051 w 1637071"/>
                  <a:gd name="connsiteY0" fmla="*/ 0 h 3775587"/>
                  <a:gd name="connsiteX1" fmla="*/ 582561 w 1637071"/>
                  <a:gd name="connsiteY1" fmla="*/ 1585451 h 3775587"/>
                  <a:gd name="connsiteX2" fmla="*/ 0 w 1637071"/>
                  <a:gd name="connsiteY2" fmla="*/ 2123767 h 3775587"/>
                  <a:gd name="connsiteX3" fmla="*/ 730045 w 1637071"/>
                  <a:gd name="connsiteY3" fmla="*/ 2580967 h 3775587"/>
                  <a:gd name="connsiteX4" fmla="*/ 685800 w 1637071"/>
                  <a:gd name="connsiteY4" fmla="*/ 3163529 h 3775587"/>
                  <a:gd name="connsiteX5" fmla="*/ 1485550 w 1637071"/>
                  <a:gd name="connsiteY5" fmla="*/ 2797278 h 3775587"/>
                  <a:gd name="connsiteX6" fmla="*/ 1629697 w 1637071"/>
                  <a:gd name="connsiteY6" fmla="*/ 3775587 h 3775587"/>
                  <a:gd name="connsiteX7" fmla="*/ 1637071 w 1637071"/>
                  <a:gd name="connsiteY7" fmla="*/ 3775587 h 3775587"/>
                  <a:gd name="connsiteX0" fmla="*/ 671051 w 1637071"/>
                  <a:gd name="connsiteY0" fmla="*/ 0 h 3775587"/>
                  <a:gd name="connsiteX1" fmla="*/ 582561 w 1637071"/>
                  <a:gd name="connsiteY1" fmla="*/ 1585451 h 3775587"/>
                  <a:gd name="connsiteX2" fmla="*/ 0 w 1637071"/>
                  <a:gd name="connsiteY2" fmla="*/ 2123767 h 3775587"/>
                  <a:gd name="connsiteX3" fmla="*/ 730045 w 1637071"/>
                  <a:gd name="connsiteY3" fmla="*/ 2580967 h 3775587"/>
                  <a:gd name="connsiteX4" fmla="*/ 685800 w 1637071"/>
                  <a:gd name="connsiteY4" fmla="*/ 3163529 h 3775587"/>
                  <a:gd name="connsiteX5" fmla="*/ 1482917 w 1637071"/>
                  <a:gd name="connsiteY5" fmla="*/ 2796400 h 3775587"/>
                  <a:gd name="connsiteX6" fmla="*/ 1629697 w 1637071"/>
                  <a:gd name="connsiteY6" fmla="*/ 3775587 h 3775587"/>
                  <a:gd name="connsiteX7" fmla="*/ 1637071 w 1637071"/>
                  <a:gd name="connsiteY7" fmla="*/ 3775587 h 3775587"/>
                  <a:gd name="connsiteX0" fmla="*/ 671051 w 1629697"/>
                  <a:gd name="connsiteY0" fmla="*/ 0 h 3775587"/>
                  <a:gd name="connsiteX1" fmla="*/ 582561 w 1629697"/>
                  <a:gd name="connsiteY1" fmla="*/ 1585451 h 3775587"/>
                  <a:gd name="connsiteX2" fmla="*/ 0 w 1629697"/>
                  <a:gd name="connsiteY2" fmla="*/ 2123767 h 3775587"/>
                  <a:gd name="connsiteX3" fmla="*/ 730045 w 1629697"/>
                  <a:gd name="connsiteY3" fmla="*/ 2580967 h 3775587"/>
                  <a:gd name="connsiteX4" fmla="*/ 685800 w 1629697"/>
                  <a:gd name="connsiteY4" fmla="*/ 3163529 h 3775587"/>
                  <a:gd name="connsiteX5" fmla="*/ 1482917 w 1629697"/>
                  <a:gd name="connsiteY5" fmla="*/ 2796400 h 3775587"/>
                  <a:gd name="connsiteX6" fmla="*/ 1629697 w 1629697"/>
                  <a:gd name="connsiteY6" fmla="*/ 3775587 h 3775587"/>
                  <a:gd name="connsiteX0" fmla="*/ 671051 w 1621797"/>
                  <a:gd name="connsiteY0" fmla="*/ 0 h 3745743"/>
                  <a:gd name="connsiteX1" fmla="*/ 582561 w 1621797"/>
                  <a:gd name="connsiteY1" fmla="*/ 1585451 h 3745743"/>
                  <a:gd name="connsiteX2" fmla="*/ 0 w 1621797"/>
                  <a:gd name="connsiteY2" fmla="*/ 2123767 h 3745743"/>
                  <a:gd name="connsiteX3" fmla="*/ 730045 w 1621797"/>
                  <a:gd name="connsiteY3" fmla="*/ 2580967 h 3745743"/>
                  <a:gd name="connsiteX4" fmla="*/ 685800 w 1621797"/>
                  <a:gd name="connsiteY4" fmla="*/ 3163529 h 3745743"/>
                  <a:gd name="connsiteX5" fmla="*/ 1482917 w 1621797"/>
                  <a:gd name="connsiteY5" fmla="*/ 2796400 h 3745743"/>
                  <a:gd name="connsiteX6" fmla="*/ 1621797 w 1621797"/>
                  <a:gd name="connsiteY6" fmla="*/ 3745743 h 3745743"/>
                  <a:gd name="connsiteX0" fmla="*/ 671051 w 1621797"/>
                  <a:gd name="connsiteY0" fmla="*/ 0 h 3745743"/>
                  <a:gd name="connsiteX1" fmla="*/ 582561 w 1621797"/>
                  <a:gd name="connsiteY1" fmla="*/ 1585451 h 3745743"/>
                  <a:gd name="connsiteX2" fmla="*/ 0 w 1621797"/>
                  <a:gd name="connsiteY2" fmla="*/ 2123767 h 3745743"/>
                  <a:gd name="connsiteX3" fmla="*/ 730045 w 1621797"/>
                  <a:gd name="connsiteY3" fmla="*/ 2580967 h 3745743"/>
                  <a:gd name="connsiteX4" fmla="*/ 658589 w 1621797"/>
                  <a:gd name="connsiteY4" fmla="*/ 3136318 h 3745743"/>
                  <a:gd name="connsiteX5" fmla="*/ 1482917 w 1621797"/>
                  <a:gd name="connsiteY5" fmla="*/ 2796400 h 3745743"/>
                  <a:gd name="connsiteX6" fmla="*/ 1621797 w 1621797"/>
                  <a:gd name="connsiteY6" fmla="*/ 3745743 h 3745743"/>
                  <a:gd name="connsiteX0" fmla="*/ 656396 w 1621797"/>
                  <a:gd name="connsiteY0" fmla="*/ 0 h 3731088"/>
                  <a:gd name="connsiteX1" fmla="*/ 582561 w 1621797"/>
                  <a:gd name="connsiteY1" fmla="*/ 1570796 h 3731088"/>
                  <a:gd name="connsiteX2" fmla="*/ 0 w 1621797"/>
                  <a:gd name="connsiteY2" fmla="*/ 2109112 h 3731088"/>
                  <a:gd name="connsiteX3" fmla="*/ 730045 w 1621797"/>
                  <a:gd name="connsiteY3" fmla="*/ 2566312 h 3731088"/>
                  <a:gd name="connsiteX4" fmla="*/ 658589 w 1621797"/>
                  <a:gd name="connsiteY4" fmla="*/ 3121663 h 3731088"/>
                  <a:gd name="connsiteX5" fmla="*/ 1482917 w 1621797"/>
                  <a:gd name="connsiteY5" fmla="*/ 2781745 h 3731088"/>
                  <a:gd name="connsiteX6" fmla="*/ 1621797 w 1621797"/>
                  <a:gd name="connsiteY6" fmla="*/ 3731088 h 3731088"/>
                  <a:gd name="connsiteX0" fmla="*/ 656396 w 1621797"/>
                  <a:gd name="connsiteY0" fmla="*/ 0 h 3731088"/>
                  <a:gd name="connsiteX1" fmla="*/ 562373 w 1621797"/>
                  <a:gd name="connsiteY1" fmla="*/ 1541830 h 3731088"/>
                  <a:gd name="connsiteX2" fmla="*/ 0 w 1621797"/>
                  <a:gd name="connsiteY2" fmla="*/ 2109112 h 3731088"/>
                  <a:gd name="connsiteX3" fmla="*/ 730045 w 1621797"/>
                  <a:gd name="connsiteY3" fmla="*/ 2566312 h 3731088"/>
                  <a:gd name="connsiteX4" fmla="*/ 658589 w 1621797"/>
                  <a:gd name="connsiteY4" fmla="*/ 3121663 h 3731088"/>
                  <a:gd name="connsiteX5" fmla="*/ 1482917 w 1621797"/>
                  <a:gd name="connsiteY5" fmla="*/ 2781745 h 3731088"/>
                  <a:gd name="connsiteX6" fmla="*/ 1621797 w 1621797"/>
                  <a:gd name="connsiteY6" fmla="*/ 3731088 h 37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1797" h="3731088">
                    <a:moveTo>
                      <a:pt x="656396" y="0"/>
                    </a:moveTo>
                    <a:lnTo>
                      <a:pt x="562373" y="1541830"/>
                    </a:lnTo>
                    <a:lnTo>
                      <a:pt x="0" y="2109112"/>
                    </a:lnTo>
                    <a:lnTo>
                      <a:pt x="730045" y="2566312"/>
                    </a:lnTo>
                    <a:lnTo>
                      <a:pt x="658589" y="3121663"/>
                    </a:lnTo>
                    <a:lnTo>
                      <a:pt x="1482917" y="2781745"/>
                    </a:lnTo>
                    <a:lnTo>
                      <a:pt x="1621797" y="3731088"/>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5" name="Freeform: Shape 124">
                <a:extLst>
                  <a:ext uri="{FF2B5EF4-FFF2-40B4-BE49-F238E27FC236}">
                    <a16:creationId xmlns:a16="http://schemas.microsoft.com/office/drawing/2014/main" id="{C7BF96DD-F8AC-461C-9997-66D5E09CC6EB}"/>
                  </a:ext>
                </a:extLst>
              </p:cNvPr>
              <p:cNvSpPr/>
              <p:nvPr/>
            </p:nvSpPr>
            <p:spPr bwMode="auto">
              <a:xfrm>
                <a:off x="7486726" y="5444334"/>
                <a:ext cx="122179" cy="454334"/>
              </a:xfrm>
              <a:custGeom>
                <a:avLst/>
                <a:gdLst>
                  <a:gd name="connsiteX0" fmla="*/ 95864 w 95864"/>
                  <a:gd name="connsiteY0" fmla="*/ 508820 h 508820"/>
                  <a:gd name="connsiteX1" fmla="*/ 0 w 95864"/>
                  <a:gd name="connsiteY1" fmla="*/ 0 h 508820"/>
                  <a:gd name="connsiteX0" fmla="*/ 114297 w 114297"/>
                  <a:gd name="connsiteY0" fmla="*/ 484242 h 484242"/>
                  <a:gd name="connsiteX1" fmla="*/ 0 w 114297"/>
                  <a:gd name="connsiteY1" fmla="*/ 0 h 484242"/>
                  <a:gd name="connsiteX0" fmla="*/ 121319 w 121319"/>
                  <a:gd name="connsiteY0" fmla="*/ 454398 h 454398"/>
                  <a:gd name="connsiteX1" fmla="*/ 0 w 121319"/>
                  <a:gd name="connsiteY1" fmla="*/ 0 h 454398"/>
                  <a:gd name="connsiteX0" fmla="*/ 122197 w 122197"/>
                  <a:gd name="connsiteY0" fmla="*/ 454398 h 454398"/>
                  <a:gd name="connsiteX1" fmla="*/ 0 w 122197"/>
                  <a:gd name="connsiteY1" fmla="*/ 0 h 454398"/>
                </a:gdLst>
                <a:ahLst/>
                <a:cxnLst>
                  <a:cxn ang="0">
                    <a:pos x="connsiteX0" y="connsiteY0"/>
                  </a:cxn>
                  <a:cxn ang="0">
                    <a:pos x="connsiteX1" y="connsiteY1"/>
                  </a:cxn>
                </a:cxnLst>
                <a:rect l="l" t="t" r="r" b="b"/>
                <a:pathLst>
                  <a:path w="122197" h="454398">
                    <a:moveTo>
                      <a:pt x="122197" y="454398"/>
                    </a:moveTo>
                    <a:cubicBezTo>
                      <a:pt x="90242" y="284791"/>
                      <a:pt x="31955" y="169607"/>
                      <a:pt x="0" y="0"/>
                    </a:cubicBez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6" name="Freeform: Shape 125">
                <a:extLst>
                  <a:ext uri="{FF2B5EF4-FFF2-40B4-BE49-F238E27FC236}">
                    <a16:creationId xmlns:a16="http://schemas.microsoft.com/office/drawing/2014/main" id="{BBD85507-F7A5-471C-8954-C202759E3D11}"/>
                  </a:ext>
                </a:extLst>
              </p:cNvPr>
              <p:cNvSpPr/>
              <p:nvPr/>
            </p:nvSpPr>
            <p:spPr bwMode="auto">
              <a:xfrm>
                <a:off x="7482501" y="1453686"/>
                <a:ext cx="3826739" cy="868724"/>
              </a:xfrm>
              <a:custGeom>
                <a:avLst/>
                <a:gdLst>
                  <a:gd name="connsiteX0" fmla="*/ 0 w 3819832"/>
                  <a:gd name="connsiteY0" fmla="*/ 848032 h 848032"/>
                  <a:gd name="connsiteX1" fmla="*/ 2485103 w 3819832"/>
                  <a:gd name="connsiteY1" fmla="*/ 0 h 848032"/>
                  <a:gd name="connsiteX2" fmla="*/ 3362632 w 3819832"/>
                  <a:gd name="connsiteY2" fmla="*/ 0 h 848032"/>
                  <a:gd name="connsiteX3" fmla="*/ 3819832 w 3819832"/>
                  <a:gd name="connsiteY3" fmla="*/ 73742 h 848032"/>
                  <a:gd name="connsiteX0" fmla="*/ 0 w 3819832"/>
                  <a:gd name="connsiteY0" fmla="*/ 848032 h 848032"/>
                  <a:gd name="connsiteX1" fmla="*/ 2477959 w 3819832"/>
                  <a:gd name="connsiteY1" fmla="*/ 14289 h 848032"/>
                  <a:gd name="connsiteX2" fmla="*/ 3362632 w 3819832"/>
                  <a:gd name="connsiteY2" fmla="*/ 0 h 848032"/>
                  <a:gd name="connsiteX3" fmla="*/ 3819832 w 3819832"/>
                  <a:gd name="connsiteY3" fmla="*/ 73742 h 848032"/>
                  <a:gd name="connsiteX0" fmla="*/ 0 w 3819832"/>
                  <a:gd name="connsiteY0" fmla="*/ 848032 h 848032"/>
                  <a:gd name="connsiteX1" fmla="*/ 2482722 w 3819832"/>
                  <a:gd name="connsiteY1" fmla="*/ 19052 h 848032"/>
                  <a:gd name="connsiteX2" fmla="*/ 3362632 w 3819832"/>
                  <a:gd name="connsiteY2" fmla="*/ 0 h 848032"/>
                  <a:gd name="connsiteX3" fmla="*/ 3819832 w 3819832"/>
                  <a:gd name="connsiteY3" fmla="*/ 73742 h 848032"/>
                  <a:gd name="connsiteX0" fmla="*/ 0 w 3834121"/>
                  <a:gd name="connsiteY0" fmla="*/ 848032 h 848032"/>
                  <a:gd name="connsiteX1" fmla="*/ 2482722 w 3834121"/>
                  <a:gd name="connsiteY1" fmla="*/ 19052 h 848032"/>
                  <a:gd name="connsiteX2" fmla="*/ 3362632 w 3834121"/>
                  <a:gd name="connsiteY2" fmla="*/ 0 h 848032"/>
                  <a:gd name="connsiteX3" fmla="*/ 3834121 w 3834121"/>
                  <a:gd name="connsiteY3" fmla="*/ 76124 h 848032"/>
                  <a:gd name="connsiteX0" fmla="*/ 0 w 3834121"/>
                  <a:gd name="connsiteY0" fmla="*/ 848032 h 848032"/>
                  <a:gd name="connsiteX1" fmla="*/ 2482722 w 3834121"/>
                  <a:gd name="connsiteY1" fmla="*/ 19052 h 848032"/>
                  <a:gd name="connsiteX2" fmla="*/ 3362632 w 3834121"/>
                  <a:gd name="connsiteY2" fmla="*/ 0 h 848032"/>
                  <a:gd name="connsiteX3" fmla="*/ 3834121 w 3834121"/>
                  <a:gd name="connsiteY3" fmla="*/ 74369 h 848032"/>
                  <a:gd name="connsiteX0" fmla="*/ 0 w 3834121"/>
                  <a:gd name="connsiteY0" fmla="*/ 845399 h 845399"/>
                  <a:gd name="connsiteX1" fmla="*/ 2482722 w 3834121"/>
                  <a:gd name="connsiteY1" fmla="*/ 16419 h 845399"/>
                  <a:gd name="connsiteX2" fmla="*/ 3356488 w 3834121"/>
                  <a:gd name="connsiteY2" fmla="*/ 0 h 845399"/>
                  <a:gd name="connsiteX3" fmla="*/ 3834121 w 3834121"/>
                  <a:gd name="connsiteY3" fmla="*/ 71736 h 845399"/>
                  <a:gd name="connsiteX0" fmla="*/ 0 w 3827282"/>
                  <a:gd name="connsiteY0" fmla="*/ 866893 h 866893"/>
                  <a:gd name="connsiteX1" fmla="*/ 2475883 w 3827282"/>
                  <a:gd name="connsiteY1" fmla="*/ 16419 h 866893"/>
                  <a:gd name="connsiteX2" fmla="*/ 3349649 w 3827282"/>
                  <a:gd name="connsiteY2" fmla="*/ 0 h 866893"/>
                  <a:gd name="connsiteX3" fmla="*/ 3827282 w 3827282"/>
                  <a:gd name="connsiteY3" fmla="*/ 71736 h 866893"/>
                  <a:gd name="connsiteX0" fmla="*/ 0 w 3827282"/>
                  <a:gd name="connsiteY0" fmla="*/ 868847 h 868847"/>
                  <a:gd name="connsiteX1" fmla="*/ 2475883 w 3827282"/>
                  <a:gd name="connsiteY1" fmla="*/ 18373 h 868847"/>
                  <a:gd name="connsiteX2" fmla="*/ 3349649 w 3827282"/>
                  <a:gd name="connsiteY2" fmla="*/ 0 h 868847"/>
                  <a:gd name="connsiteX3" fmla="*/ 3827282 w 3827282"/>
                  <a:gd name="connsiteY3" fmla="*/ 73690 h 868847"/>
                </a:gdLst>
                <a:ahLst/>
                <a:cxnLst>
                  <a:cxn ang="0">
                    <a:pos x="connsiteX0" y="connsiteY0"/>
                  </a:cxn>
                  <a:cxn ang="0">
                    <a:pos x="connsiteX1" y="connsiteY1"/>
                  </a:cxn>
                  <a:cxn ang="0">
                    <a:pos x="connsiteX2" y="connsiteY2"/>
                  </a:cxn>
                  <a:cxn ang="0">
                    <a:pos x="connsiteX3" y="connsiteY3"/>
                  </a:cxn>
                </a:cxnLst>
                <a:rect l="l" t="t" r="r" b="b"/>
                <a:pathLst>
                  <a:path w="3827282" h="868847">
                    <a:moveTo>
                      <a:pt x="0" y="868847"/>
                    </a:moveTo>
                    <a:lnTo>
                      <a:pt x="2475883" y="18373"/>
                    </a:lnTo>
                    <a:lnTo>
                      <a:pt x="3349649" y="0"/>
                    </a:lnTo>
                    <a:lnTo>
                      <a:pt x="3827282" y="73690"/>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7" name="Freeform: Shape 126">
                <a:extLst>
                  <a:ext uri="{FF2B5EF4-FFF2-40B4-BE49-F238E27FC236}">
                    <a16:creationId xmlns:a16="http://schemas.microsoft.com/office/drawing/2014/main" id="{422EFBA3-3568-4DEB-BDC7-737CBFFCD8CA}"/>
                  </a:ext>
                </a:extLst>
              </p:cNvPr>
              <p:cNvSpPr/>
              <p:nvPr/>
            </p:nvSpPr>
            <p:spPr bwMode="auto">
              <a:xfrm>
                <a:off x="8308829" y="1474167"/>
                <a:ext cx="3406896" cy="4784905"/>
              </a:xfrm>
              <a:custGeom>
                <a:avLst/>
                <a:gdLst>
                  <a:gd name="connsiteX0" fmla="*/ 1651819 w 3399503"/>
                  <a:gd name="connsiteY0" fmla="*/ 0 h 4431891"/>
                  <a:gd name="connsiteX1" fmla="*/ 1541206 w 3399503"/>
                  <a:gd name="connsiteY1" fmla="*/ 1165123 h 4431891"/>
                  <a:gd name="connsiteX2" fmla="*/ 2912806 w 3399503"/>
                  <a:gd name="connsiteY2" fmla="*/ 811162 h 4431891"/>
                  <a:gd name="connsiteX3" fmla="*/ 2676832 w 3399503"/>
                  <a:gd name="connsiteY3" fmla="*/ 2396613 h 4431891"/>
                  <a:gd name="connsiteX4" fmla="*/ 3399503 w 3399503"/>
                  <a:gd name="connsiteY4" fmla="*/ 1998407 h 4431891"/>
                  <a:gd name="connsiteX5" fmla="*/ 3399503 w 3399503"/>
                  <a:gd name="connsiteY5" fmla="*/ 2713704 h 4431891"/>
                  <a:gd name="connsiteX6" fmla="*/ 2676832 w 3399503"/>
                  <a:gd name="connsiteY6" fmla="*/ 2381865 h 4431891"/>
                  <a:gd name="connsiteX7" fmla="*/ 2949677 w 3399503"/>
                  <a:gd name="connsiteY7" fmla="*/ 3156155 h 4431891"/>
                  <a:gd name="connsiteX8" fmla="*/ 1932038 w 3399503"/>
                  <a:gd name="connsiteY8" fmla="*/ 3510116 h 4431891"/>
                  <a:gd name="connsiteX9" fmla="*/ 1054509 w 3399503"/>
                  <a:gd name="connsiteY9" fmla="*/ 4431891 h 4431891"/>
                  <a:gd name="connsiteX10" fmla="*/ 0 w 3399503"/>
                  <a:gd name="connsiteY10" fmla="*/ 3642852 h 4431891"/>
                  <a:gd name="connsiteX11" fmla="*/ 825909 w 3399503"/>
                  <a:gd name="connsiteY11" fmla="*/ 3687097 h 4431891"/>
                  <a:gd name="connsiteX12" fmla="*/ 1069258 w 3399503"/>
                  <a:gd name="connsiteY12" fmla="*/ 4431891 h 4431891"/>
                  <a:gd name="connsiteX0" fmla="*/ 1651819 w 3399503"/>
                  <a:gd name="connsiteY0" fmla="*/ 0 h 4454014"/>
                  <a:gd name="connsiteX1" fmla="*/ 1541206 w 3399503"/>
                  <a:gd name="connsiteY1" fmla="*/ 1165123 h 4454014"/>
                  <a:gd name="connsiteX2" fmla="*/ 2912806 w 3399503"/>
                  <a:gd name="connsiteY2" fmla="*/ 811162 h 4454014"/>
                  <a:gd name="connsiteX3" fmla="*/ 2676832 w 3399503"/>
                  <a:gd name="connsiteY3" fmla="*/ 2396613 h 4454014"/>
                  <a:gd name="connsiteX4" fmla="*/ 3399503 w 3399503"/>
                  <a:gd name="connsiteY4" fmla="*/ 1998407 h 4454014"/>
                  <a:gd name="connsiteX5" fmla="*/ 3399503 w 3399503"/>
                  <a:gd name="connsiteY5" fmla="*/ 2713704 h 4454014"/>
                  <a:gd name="connsiteX6" fmla="*/ 2676832 w 3399503"/>
                  <a:gd name="connsiteY6" fmla="*/ 2381865 h 4454014"/>
                  <a:gd name="connsiteX7" fmla="*/ 2949677 w 3399503"/>
                  <a:gd name="connsiteY7" fmla="*/ 3156155 h 4454014"/>
                  <a:gd name="connsiteX8" fmla="*/ 1932038 w 3399503"/>
                  <a:gd name="connsiteY8" fmla="*/ 3510116 h 4454014"/>
                  <a:gd name="connsiteX9" fmla="*/ 1054509 w 3399503"/>
                  <a:gd name="connsiteY9" fmla="*/ 4431891 h 4454014"/>
                  <a:gd name="connsiteX10" fmla="*/ 0 w 3399503"/>
                  <a:gd name="connsiteY10" fmla="*/ 3642852 h 4454014"/>
                  <a:gd name="connsiteX11" fmla="*/ 825909 w 3399503"/>
                  <a:gd name="connsiteY11" fmla="*/ 3687097 h 4454014"/>
                  <a:gd name="connsiteX12" fmla="*/ 1061883 w 3399503"/>
                  <a:gd name="connsiteY12" fmla="*/ 4454014 h 4454014"/>
                  <a:gd name="connsiteX0" fmla="*/ 1651819 w 3399503"/>
                  <a:gd name="connsiteY0" fmla="*/ 0 h 4454014"/>
                  <a:gd name="connsiteX1" fmla="*/ 1541206 w 3399503"/>
                  <a:gd name="connsiteY1" fmla="*/ 1165123 h 4454014"/>
                  <a:gd name="connsiteX2" fmla="*/ 2912806 w 3399503"/>
                  <a:gd name="connsiteY2" fmla="*/ 811162 h 4454014"/>
                  <a:gd name="connsiteX3" fmla="*/ 2676832 w 3399503"/>
                  <a:gd name="connsiteY3" fmla="*/ 2396613 h 4454014"/>
                  <a:gd name="connsiteX4" fmla="*/ 3399503 w 3399503"/>
                  <a:gd name="connsiteY4" fmla="*/ 1998407 h 4454014"/>
                  <a:gd name="connsiteX5" fmla="*/ 3399503 w 3399503"/>
                  <a:gd name="connsiteY5" fmla="*/ 2713704 h 4454014"/>
                  <a:gd name="connsiteX6" fmla="*/ 2676832 w 3399503"/>
                  <a:gd name="connsiteY6" fmla="*/ 2381865 h 4454014"/>
                  <a:gd name="connsiteX7" fmla="*/ 2949677 w 3399503"/>
                  <a:gd name="connsiteY7" fmla="*/ 3156155 h 4454014"/>
                  <a:gd name="connsiteX8" fmla="*/ 1932038 w 3399503"/>
                  <a:gd name="connsiteY8" fmla="*/ 3510116 h 4454014"/>
                  <a:gd name="connsiteX9" fmla="*/ 1054509 w 3399503"/>
                  <a:gd name="connsiteY9" fmla="*/ 4431891 h 4454014"/>
                  <a:gd name="connsiteX10" fmla="*/ 0 w 3399503"/>
                  <a:gd name="connsiteY10" fmla="*/ 3642852 h 4454014"/>
                  <a:gd name="connsiteX11" fmla="*/ 870154 w 3399503"/>
                  <a:gd name="connsiteY11" fmla="*/ 3701845 h 4454014"/>
                  <a:gd name="connsiteX12" fmla="*/ 1061883 w 3399503"/>
                  <a:gd name="connsiteY12" fmla="*/ 4454014 h 4454014"/>
                  <a:gd name="connsiteX0" fmla="*/ 1651819 w 3399503"/>
                  <a:gd name="connsiteY0" fmla="*/ 0 h 4793227"/>
                  <a:gd name="connsiteX1" fmla="*/ 1541206 w 3399503"/>
                  <a:gd name="connsiteY1" fmla="*/ 1165123 h 4793227"/>
                  <a:gd name="connsiteX2" fmla="*/ 2912806 w 3399503"/>
                  <a:gd name="connsiteY2" fmla="*/ 811162 h 4793227"/>
                  <a:gd name="connsiteX3" fmla="*/ 2676832 w 3399503"/>
                  <a:gd name="connsiteY3" fmla="*/ 2396613 h 4793227"/>
                  <a:gd name="connsiteX4" fmla="*/ 3399503 w 3399503"/>
                  <a:gd name="connsiteY4" fmla="*/ 1998407 h 4793227"/>
                  <a:gd name="connsiteX5" fmla="*/ 3399503 w 3399503"/>
                  <a:gd name="connsiteY5" fmla="*/ 2713704 h 4793227"/>
                  <a:gd name="connsiteX6" fmla="*/ 2676832 w 3399503"/>
                  <a:gd name="connsiteY6" fmla="*/ 2381865 h 4793227"/>
                  <a:gd name="connsiteX7" fmla="*/ 2949677 w 3399503"/>
                  <a:gd name="connsiteY7" fmla="*/ 3156155 h 4793227"/>
                  <a:gd name="connsiteX8" fmla="*/ 1932038 w 3399503"/>
                  <a:gd name="connsiteY8" fmla="*/ 3510116 h 4793227"/>
                  <a:gd name="connsiteX9" fmla="*/ 1054509 w 3399503"/>
                  <a:gd name="connsiteY9" fmla="*/ 4431891 h 4793227"/>
                  <a:gd name="connsiteX10" fmla="*/ 0 w 3399503"/>
                  <a:gd name="connsiteY10" fmla="*/ 3642852 h 4793227"/>
                  <a:gd name="connsiteX11" fmla="*/ 870154 w 3399503"/>
                  <a:gd name="connsiteY11" fmla="*/ 3701845 h 4793227"/>
                  <a:gd name="connsiteX12" fmla="*/ 1253612 w 3399503"/>
                  <a:gd name="connsiteY12" fmla="*/ 4793227 h 4793227"/>
                  <a:gd name="connsiteX0" fmla="*/ 1651819 w 3399503"/>
                  <a:gd name="connsiteY0" fmla="*/ 0 h 4793227"/>
                  <a:gd name="connsiteX1" fmla="*/ 1541206 w 3399503"/>
                  <a:gd name="connsiteY1" fmla="*/ 1165123 h 4793227"/>
                  <a:gd name="connsiteX2" fmla="*/ 2912806 w 3399503"/>
                  <a:gd name="connsiteY2" fmla="*/ 811162 h 4793227"/>
                  <a:gd name="connsiteX3" fmla="*/ 2676832 w 3399503"/>
                  <a:gd name="connsiteY3" fmla="*/ 2396613 h 4793227"/>
                  <a:gd name="connsiteX4" fmla="*/ 3399503 w 3399503"/>
                  <a:gd name="connsiteY4" fmla="*/ 1998407 h 4793227"/>
                  <a:gd name="connsiteX5" fmla="*/ 3399503 w 3399503"/>
                  <a:gd name="connsiteY5" fmla="*/ 2713704 h 4793227"/>
                  <a:gd name="connsiteX6" fmla="*/ 2676832 w 3399503"/>
                  <a:gd name="connsiteY6" fmla="*/ 2381865 h 4793227"/>
                  <a:gd name="connsiteX7" fmla="*/ 2949677 w 3399503"/>
                  <a:gd name="connsiteY7" fmla="*/ 3156155 h 4793227"/>
                  <a:gd name="connsiteX8" fmla="*/ 1932038 w 3399503"/>
                  <a:gd name="connsiteY8" fmla="*/ 3510116 h 4793227"/>
                  <a:gd name="connsiteX9" fmla="*/ 1054509 w 3399503"/>
                  <a:gd name="connsiteY9" fmla="*/ 4431891 h 4793227"/>
                  <a:gd name="connsiteX10" fmla="*/ 0 w 3399503"/>
                  <a:gd name="connsiteY10" fmla="*/ 3642852 h 4793227"/>
                  <a:gd name="connsiteX11" fmla="*/ 870154 w 3399503"/>
                  <a:gd name="connsiteY11" fmla="*/ 3701845 h 4793227"/>
                  <a:gd name="connsiteX12" fmla="*/ 1091380 w 3399503"/>
                  <a:gd name="connsiteY12" fmla="*/ 4321277 h 4793227"/>
                  <a:gd name="connsiteX13" fmla="*/ 1253612 w 3399503"/>
                  <a:gd name="connsiteY13" fmla="*/ 4793227 h 4793227"/>
                  <a:gd name="connsiteX0" fmla="*/ 1651819 w 3399503"/>
                  <a:gd name="connsiteY0" fmla="*/ 0 h 4793227"/>
                  <a:gd name="connsiteX1" fmla="*/ 1541206 w 3399503"/>
                  <a:gd name="connsiteY1" fmla="*/ 1165123 h 4793227"/>
                  <a:gd name="connsiteX2" fmla="*/ 2912806 w 3399503"/>
                  <a:gd name="connsiteY2" fmla="*/ 811162 h 4793227"/>
                  <a:gd name="connsiteX3" fmla="*/ 2676832 w 3399503"/>
                  <a:gd name="connsiteY3" fmla="*/ 2396613 h 4793227"/>
                  <a:gd name="connsiteX4" fmla="*/ 3399503 w 3399503"/>
                  <a:gd name="connsiteY4" fmla="*/ 1998407 h 4793227"/>
                  <a:gd name="connsiteX5" fmla="*/ 3399503 w 3399503"/>
                  <a:gd name="connsiteY5" fmla="*/ 2713704 h 4793227"/>
                  <a:gd name="connsiteX6" fmla="*/ 2676832 w 3399503"/>
                  <a:gd name="connsiteY6" fmla="*/ 2381865 h 4793227"/>
                  <a:gd name="connsiteX7" fmla="*/ 2949677 w 3399503"/>
                  <a:gd name="connsiteY7" fmla="*/ 3156155 h 4793227"/>
                  <a:gd name="connsiteX8" fmla="*/ 1932038 w 3399503"/>
                  <a:gd name="connsiteY8" fmla="*/ 3510116 h 4793227"/>
                  <a:gd name="connsiteX9" fmla="*/ 1054509 w 3399503"/>
                  <a:gd name="connsiteY9" fmla="*/ 4431891 h 4793227"/>
                  <a:gd name="connsiteX10" fmla="*/ 0 w 3399503"/>
                  <a:gd name="connsiteY10" fmla="*/ 3642852 h 4793227"/>
                  <a:gd name="connsiteX11" fmla="*/ 870154 w 3399503"/>
                  <a:gd name="connsiteY11" fmla="*/ 3701845 h 4793227"/>
                  <a:gd name="connsiteX12" fmla="*/ 1054510 w 3399503"/>
                  <a:gd name="connsiteY12" fmla="*/ 4417142 h 4793227"/>
                  <a:gd name="connsiteX13" fmla="*/ 1253612 w 3399503"/>
                  <a:gd name="connsiteY13" fmla="*/ 4793227 h 4793227"/>
                  <a:gd name="connsiteX0" fmla="*/ 1647057 w 3399503"/>
                  <a:gd name="connsiteY0" fmla="*/ 0 h 4783701"/>
                  <a:gd name="connsiteX1" fmla="*/ 1541206 w 3399503"/>
                  <a:gd name="connsiteY1" fmla="*/ 1155597 h 4783701"/>
                  <a:gd name="connsiteX2" fmla="*/ 2912806 w 3399503"/>
                  <a:gd name="connsiteY2" fmla="*/ 801636 h 4783701"/>
                  <a:gd name="connsiteX3" fmla="*/ 2676832 w 3399503"/>
                  <a:gd name="connsiteY3" fmla="*/ 2387087 h 4783701"/>
                  <a:gd name="connsiteX4" fmla="*/ 3399503 w 3399503"/>
                  <a:gd name="connsiteY4" fmla="*/ 1988881 h 4783701"/>
                  <a:gd name="connsiteX5" fmla="*/ 3399503 w 3399503"/>
                  <a:gd name="connsiteY5" fmla="*/ 2704178 h 4783701"/>
                  <a:gd name="connsiteX6" fmla="*/ 2676832 w 3399503"/>
                  <a:gd name="connsiteY6" fmla="*/ 2372339 h 4783701"/>
                  <a:gd name="connsiteX7" fmla="*/ 2949677 w 3399503"/>
                  <a:gd name="connsiteY7" fmla="*/ 3146629 h 4783701"/>
                  <a:gd name="connsiteX8" fmla="*/ 1932038 w 3399503"/>
                  <a:gd name="connsiteY8" fmla="*/ 3500590 h 4783701"/>
                  <a:gd name="connsiteX9" fmla="*/ 1054509 w 3399503"/>
                  <a:gd name="connsiteY9" fmla="*/ 4422365 h 4783701"/>
                  <a:gd name="connsiteX10" fmla="*/ 0 w 3399503"/>
                  <a:gd name="connsiteY10" fmla="*/ 3633326 h 4783701"/>
                  <a:gd name="connsiteX11" fmla="*/ 870154 w 3399503"/>
                  <a:gd name="connsiteY11" fmla="*/ 3692319 h 4783701"/>
                  <a:gd name="connsiteX12" fmla="*/ 1054510 w 3399503"/>
                  <a:gd name="connsiteY12" fmla="*/ 4407616 h 4783701"/>
                  <a:gd name="connsiteX13" fmla="*/ 1253612 w 3399503"/>
                  <a:gd name="connsiteY13" fmla="*/ 4783701 h 4783701"/>
                  <a:gd name="connsiteX0" fmla="*/ 1647058 w 3399503"/>
                  <a:gd name="connsiteY0" fmla="*/ 0 h 4774175"/>
                  <a:gd name="connsiteX1" fmla="*/ 1541206 w 3399503"/>
                  <a:gd name="connsiteY1" fmla="*/ 1146071 h 4774175"/>
                  <a:gd name="connsiteX2" fmla="*/ 2912806 w 3399503"/>
                  <a:gd name="connsiteY2" fmla="*/ 792110 h 4774175"/>
                  <a:gd name="connsiteX3" fmla="*/ 2676832 w 3399503"/>
                  <a:gd name="connsiteY3" fmla="*/ 2377561 h 4774175"/>
                  <a:gd name="connsiteX4" fmla="*/ 3399503 w 3399503"/>
                  <a:gd name="connsiteY4" fmla="*/ 1979355 h 4774175"/>
                  <a:gd name="connsiteX5" fmla="*/ 3399503 w 3399503"/>
                  <a:gd name="connsiteY5" fmla="*/ 2694652 h 4774175"/>
                  <a:gd name="connsiteX6" fmla="*/ 2676832 w 3399503"/>
                  <a:gd name="connsiteY6" fmla="*/ 2362813 h 4774175"/>
                  <a:gd name="connsiteX7" fmla="*/ 2949677 w 3399503"/>
                  <a:gd name="connsiteY7" fmla="*/ 3137103 h 4774175"/>
                  <a:gd name="connsiteX8" fmla="*/ 1932038 w 3399503"/>
                  <a:gd name="connsiteY8" fmla="*/ 3491064 h 4774175"/>
                  <a:gd name="connsiteX9" fmla="*/ 1054509 w 3399503"/>
                  <a:gd name="connsiteY9" fmla="*/ 4412839 h 4774175"/>
                  <a:gd name="connsiteX10" fmla="*/ 0 w 3399503"/>
                  <a:gd name="connsiteY10" fmla="*/ 3623800 h 4774175"/>
                  <a:gd name="connsiteX11" fmla="*/ 870154 w 3399503"/>
                  <a:gd name="connsiteY11" fmla="*/ 3682793 h 4774175"/>
                  <a:gd name="connsiteX12" fmla="*/ 1054510 w 3399503"/>
                  <a:gd name="connsiteY12" fmla="*/ 4398090 h 4774175"/>
                  <a:gd name="connsiteX13" fmla="*/ 1253612 w 3399503"/>
                  <a:gd name="connsiteY13" fmla="*/ 4774175 h 4774175"/>
                  <a:gd name="connsiteX0" fmla="*/ 1647058 w 3399503"/>
                  <a:gd name="connsiteY0" fmla="*/ 0 h 4774175"/>
                  <a:gd name="connsiteX1" fmla="*/ 1562642 w 3399503"/>
                  <a:gd name="connsiteY1" fmla="*/ 1115110 h 4774175"/>
                  <a:gd name="connsiteX2" fmla="*/ 2912806 w 3399503"/>
                  <a:gd name="connsiteY2" fmla="*/ 792110 h 4774175"/>
                  <a:gd name="connsiteX3" fmla="*/ 2676832 w 3399503"/>
                  <a:gd name="connsiteY3" fmla="*/ 2377561 h 4774175"/>
                  <a:gd name="connsiteX4" fmla="*/ 3399503 w 3399503"/>
                  <a:gd name="connsiteY4" fmla="*/ 1979355 h 4774175"/>
                  <a:gd name="connsiteX5" fmla="*/ 3399503 w 3399503"/>
                  <a:gd name="connsiteY5" fmla="*/ 2694652 h 4774175"/>
                  <a:gd name="connsiteX6" fmla="*/ 2676832 w 3399503"/>
                  <a:gd name="connsiteY6" fmla="*/ 2362813 h 4774175"/>
                  <a:gd name="connsiteX7" fmla="*/ 2949677 w 3399503"/>
                  <a:gd name="connsiteY7" fmla="*/ 3137103 h 4774175"/>
                  <a:gd name="connsiteX8" fmla="*/ 1932038 w 3399503"/>
                  <a:gd name="connsiteY8" fmla="*/ 3491064 h 4774175"/>
                  <a:gd name="connsiteX9" fmla="*/ 1054509 w 3399503"/>
                  <a:gd name="connsiteY9" fmla="*/ 4412839 h 4774175"/>
                  <a:gd name="connsiteX10" fmla="*/ 0 w 3399503"/>
                  <a:gd name="connsiteY10" fmla="*/ 3623800 h 4774175"/>
                  <a:gd name="connsiteX11" fmla="*/ 870154 w 3399503"/>
                  <a:gd name="connsiteY11" fmla="*/ 3682793 h 4774175"/>
                  <a:gd name="connsiteX12" fmla="*/ 1054510 w 3399503"/>
                  <a:gd name="connsiteY12" fmla="*/ 4398090 h 4774175"/>
                  <a:gd name="connsiteX13" fmla="*/ 1253612 w 3399503"/>
                  <a:gd name="connsiteY13" fmla="*/ 4774175 h 4774175"/>
                  <a:gd name="connsiteX0" fmla="*/ 1647058 w 3399503"/>
                  <a:gd name="connsiteY0" fmla="*/ 0 h 4774175"/>
                  <a:gd name="connsiteX1" fmla="*/ 1567405 w 3399503"/>
                  <a:gd name="connsiteY1" fmla="*/ 1112728 h 4774175"/>
                  <a:gd name="connsiteX2" fmla="*/ 2912806 w 3399503"/>
                  <a:gd name="connsiteY2" fmla="*/ 792110 h 4774175"/>
                  <a:gd name="connsiteX3" fmla="*/ 2676832 w 3399503"/>
                  <a:gd name="connsiteY3" fmla="*/ 2377561 h 4774175"/>
                  <a:gd name="connsiteX4" fmla="*/ 3399503 w 3399503"/>
                  <a:gd name="connsiteY4" fmla="*/ 1979355 h 4774175"/>
                  <a:gd name="connsiteX5" fmla="*/ 3399503 w 3399503"/>
                  <a:gd name="connsiteY5" fmla="*/ 2694652 h 4774175"/>
                  <a:gd name="connsiteX6" fmla="*/ 2676832 w 3399503"/>
                  <a:gd name="connsiteY6" fmla="*/ 2362813 h 4774175"/>
                  <a:gd name="connsiteX7" fmla="*/ 2949677 w 3399503"/>
                  <a:gd name="connsiteY7" fmla="*/ 3137103 h 4774175"/>
                  <a:gd name="connsiteX8" fmla="*/ 1932038 w 3399503"/>
                  <a:gd name="connsiteY8" fmla="*/ 3491064 h 4774175"/>
                  <a:gd name="connsiteX9" fmla="*/ 1054509 w 3399503"/>
                  <a:gd name="connsiteY9" fmla="*/ 4412839 h 4774175"/>
                  <a:gd name="connsiteX10" fmla="*/ 0 w 3399503"/>
                  <a:gd name="connsiteY10" fmla="*/ 3623800 h 4774175"/>
                  <a:gd name="connsiteX11" fmla="*/ 870154 w 3399503"/>
                  <a:gd name="connsiteY11" fmla="*/ 3682793 h 4774175"/>
                  <a:gd name="connsiteX12" fmla="*/ 1054510 w 3399503"/>
                  <a:gd name="connsiteY12" fmla="*/ 4398090 h 4774175"/>
                  <a:gd name="connsiteX13" fmla="*/ 1253612 w 3399503"/>
                  <a:gd name="connsiteY13" fmla="*/ 4774175 h 4774175"/>
                  <a:gd name="connsiteX0" fmla="*/ 1647058 w 3399503"/>
                  <a:gd name="connsiteY0" fmla="*/ 0 h 4774175"/>
                  <a:gd name="connsiteX1" fmla="*/ 1567405 w 3399503"/>
                  <a:gd name="connsiteY1" fmla="*/ 1112728 h 4774175"/>
                  <a:gd name="connsiteX2" fmla="*/ 2903280 w 3399503"/>
                  <a:gd name="connsiteY2" fmla="*/ 789729 h 4774175"/>
                  <a:gd name="connsiteX3" fmla="*/ 2676832 w 3399503"/>
                  <a:gd name="connsiteY3" fmla="*/ 2377561 h 4774175"/>
                  <a:gd name="connsiteX4" fmla="*/ 3399503 w 3399503"/>
                  <a:gd name="connsiteY4" fmla="*/ 1979355 h 4774175"/>
                  <a:gd name="connsiteX5" fmla="*/ 3399503 w 3399503"/>
                  <a:gd name="connsiteY5" fmla="*/ 2694652 h 4774175"/>
                  <a:gd name="connsiteX6" fmla="*/ 2676832 w 3399503"/>
                  <a:gd name="connsiteY6" fmla="*/ 2362813 h 4774175"/>
                  <a:gd name="connsiteX7" fmla="*/ 2949677 w 3399503"/>
                  <a:gd name="connsiteY7" fmla="*/ 3137103 h 4774175"/>
                  <a:gd name="connsiteX8" fmla="*/ 1932038 w 3399503"/>
                  <a:gd name="connsiteY8" fmla="*/ 3491064 h 4774175"/>
                  <a:gd name="connsiteX9" fmla="*/ 1054509 w 3399503"/>
                  <a:gd name="connsiteY9" fmla="*/ 4412839 h 4774175"/>
                  <a:gd name="connsiteX10" fmla="*/ 0 w 3399503"/>
                  <a:gd name="connsiteY10" fmla="*/ 3623800 h 4774175"/>
                  <a:gd name="connsiteX11" fmla="*/ 870154 w 3399503"/>
                  <a:gd name="connsiteY11" fmla="*/ 3682793 h 4774175"/>
                  <a:gd name="connsiteX12" fmla="*/ 1054510 w 3399503"/>
                  <a:gd name="connsiteY12" fmla="*/ 4398090 h 4774175"/>
                  <a:gd name="connsiteX13" fmla="*/ 1253612 w 3399503"/>
                  <a:gd name="connsiteY13" fmla="*/ 4774175 h 4774175"/>
                  <a:gd name="connsiteX0" fmla="*/ 1647058 w 3406648"/>
                  <a:gd name="connsiteY0" fmla="*/ 0 h 4774175"/>
                  <a:gd name="connsiteX1" fmla="*/ 1567405 w 3406648"/>
                  <a:gd name="connsiteY1" fmla="*/ 1112728 h 4774175"/>
                  <a:gd name="connsiteX2" fmla="*/ 2903280 w 3406648"/>
                  <a:gd name="connsiteY2" fmla="*/ 789729 h 4774175"/>
                  <a:gd name="connsiteX3" fmla="*/ 2676832 w 3406648"/>
                  <a:gd name="connsiteY3" fmla="*/ 2377561 h 4774175"/>
                  <a:gd name="connsiteX4" fmla="*/ 3406648 w 3406648"/>
                  <a:gd name="connsiteY4" fmla="*/ 1981737 h 4774175"/>
                  <a:gd name="connsiteX5" fmla="*/ 3399503 w 3406648"/>
                  <a:gd name="connsiteY5" fmla="*/ 2694652 h 4774175"/>
                  <a:gd name="connsiteX6" fmla="*/ 2676832 w 3406648"/>
                  <a:gd name="connsiteY6" fmla="*/ 2362813 h 4774175"/>
                  <a:gd name="connsiteX7" fmla="*/ 2949677 w 3406648"/>
                  <a:gd name="connsiteY7" fmla="*/ 3137103 h 4774175"/>
                  <a:gd name="connsiteX8" fmla="*/ 1932038 w 3406648"/>
                  <a:gd name="connsiteY8" fmla="*/ 3491064 h 4774175"/>
                  <a:gd name="connsiteX9" fmla="*/ 1054509 w 3406648"/>
                  <a:gd name="connsiteY9" fmla="*/ 4412839 h 4774175"/>
                  <a:gd name="connsiteX10" fmla="*/ 0 w 3406648"/>
                  <a:gd name="connsiteY10" fmla="*/ 3623800 h 4774175"/>
                  <a:gd name="connsiteX11" fmla="*/ 870154 w 3406648"/>
                  <a:gd name="connsiteY11" fmla="*/ 3682793 h 4774175"/>
                  <a:gd name="connsiteX12" fmla="*/ 1054510 w 3406648"/>
                  <a:gd name="connsiteY12" fmla="*/ 4398090 h 4774175"/>
                  <a:gd name="connsiteX13" fmla="*/ 1253612 w 3406648"/>
                  <a:gd name="connsiteY13" fmla="*/ 4774175 h 4774175"/>
                  <a:gd name="connsiteX0" fmla="*/ 1647058 w 3404267"/>
                  <a:gd name="connsiteY0" fmla="*/ 0 h 4774175"/>
                  <a:gd name="connsiteX1" fmla="*/ 1567405 w 3404267"/>
                  <a:gd name="connsiteY1" fmla="*/ 1112728 h 4774175"/>
                  <a:gd name="connsiteX2" fmla="*/ 2903280 w 3404267"/>
                  <a:gd name="connsiteY2" fmla="*/ 789729 h 4774175"/>
                  <a:gd name="connsiteX3" fmla="*/ 2676832 w 3404267"/>
                  <a:gd name="connsiteY3" fmla="*/ 2377561 h 4774175"/>
                  <a:gd name="connsiteX4" fmla="*/ 3404267 w 3404267"/>
                  <a:gd name="connsiteY4" fmla="*/ 1976974 h 4774175"/>
                  <a:gd name="connsiteX5" fmla="*/ 3399503 w 3404267"/>
                  <a:gd name="connsiteY5" fmla="*/ 2694652 h 4774175"/>
                  <a:gd name="connsiteX6" fmla="*/ 2676832 w 3404267"/>
                  <a:gd name="connsiteY6" fmla="*/ 2362813 h 4774175"/>
                  <a:gd name="connsiteX7" fmla="*/ 2949677 w 3404267"/>
                  <a:gd name="connsiteY7" fmla="*/ 3137103 h 4774175"/>
                  <a:gd name="connsiteX8" fmla="*/ 1932038 w 3404267"/>
                  <a:gd name="connsiteY8" fmla="*/ 3491064 h 4774175"/>
                  <a:gd name="connsiteX9" fmla="*/ 1054509 w 3404267"/>
                  <a:gd name="connsiteY9" fmla="*/ 4412839 h 4774175"/>
                  <a:gd name="connsiteX10" fmla="*/ 0 w 3404267"/>
                  <a:gd name="connsiteY10" fmla="*/ 3623800 h 4774175"/>
                  <a:gd name="connsiteX11" fmla="*/ 870154 w 3404267"/>
                  <a:gd name="connsiteY11" fmla="*/ 3682793 h 4774175"/>
                  <a:gd name="connsiteX12" fmla="*/ 1054510 w 3404267"/>
                  <a:gd name="connsiteY12" fmla="*/ 4398090 h 4774175"/>
                  <a:gd name="connsiteX13" fmla="*/ 1253612 w 3404267"/>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76832 w 3404954"/>
                  <a:gd name="connsiteY3" fmla="*/ 2377561 h 4774175"/>
                  <a:gd name="connsiteX4" fmla="*/ 3404267 w 3404954"/>
                  <a:gd name="connsiteY4" fmla="*/ 1976974 h 4774175"/>
                  <a:gd name="connsiteX5" fmla="*/ 3404267 w 3404954"/>
                  <a:gd name="connsiteY5" fmla="*/ 2677980 h 4774175"/>
                  <a:gd name="connsiteX6" fmla="*/ 2676832 w 3404954"/>
                  <a:gd name="connsiteY6" fmla="*/ 2362813 h 4774175"/>
                  <a:gd name="connsiteX7" fmla="*/ 2949677 w 3404954"/>
                  <a:gd name="connsiteY7" fmla="*/ 3137103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76832 w 3404954"/>
                  <a:gd name="connsiteY3" fmla="*/ 2377561 h 4774175"/>
                  <a:gd name="connsiteX4" fmla="*/ 3404267 w 3404954"/>
                  <a:gd name="connsiteY4" fmla="*/ 1976974 h 4774175"/>
                  <a:gd name="connsiteX5" fmla="*/ 3404267 w 3404954"/>
                  <a:gd name="connsiteY5" fmla="*/ 2677980 h 4774175"/>
                  <a:gd name="connsiteX6" fmla="*/ 2676832 w 3404954"/>
                  <a:gd name="connsiteY6" fmla="*/ 2362813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76832 w 3404954"/>
                  <a:gd name="connsiteY3" fmla="*/ 2377561 h 4774175"/>
                  <a:gd name="connsiteX4" fmla="*/ 3404267 w 3404954"/>
                  <a:gd name="connsiteY4" fmla="*/ 1976974 h 4774175"/>
                  <a:gd name="connsiteX5" fmla="*/ 3404267 w 3404954"/>
                  <a:gd name="connsiteY5" fmla="*/ 2677980 h 4774175"/>
                  <a:gd name="connsiteX6" fmla="*/ 2695884 w 3404954"/>
                  <a:gd name="connsiteY6" fmla="*/ 2415208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76832 w 3404954"/>
                  <a:gd name="connsiteY3" fmla="*/ 2377561 h 4774175"/>
                  <a:gd name="connsiteX4" fmla="*/ 3404267 w 3404954"/>
                  <a:gd name="connsiteY4" fmla="*/ 1976974 h 4774175"/>
                  <a:gd name="connsiteX5" fmla="*/ 3404267 w 3404954"/>
                  <a:gd name="connsiteY5" fmla="*/ 2677980 h 4774175"/>
                  <a:gd name="connsiteX6" fmla="*/ 2683977 w 3404954"/>
                  <a:gd name="connsiteY6" fmla="*/ 2377103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76832 w 3404954"/>
                  <a:gd name="connsiteY3" fmla="*/ 2377561 h 4774175"/>
                  <a:gd name="connsiteX4" fmla="*/ 3404267 w 3404954"/>
                  <a:gd name="connsiteY4" fmla="*/ 1976974 h 4774175"/>
                  <a:gd name="connsiteX5" fmla="*/ 3404267 w 3404954"/>
                  <a:gd name="connsiteY5" fmla="*/ 2677980 h 4774175"/>
                  <a:gd name="connsiteX6" fmla="*/ 2714937 w 3404954"/>
                  <a:gd name="connsiteY6" fmla="*/ 2405683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714937 w 3404954"/>
                  <a:gd name="connsiteY6" fmla="*/ 2405683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681594 w 3404954"/>
                  <a:gd name="connsiteY6" fmla="*/ 2379485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684674 w 3404954"/>
                  <a:gd name="connsiteY6" fmla="*/ 2376405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687753 w 3404954"/>
                  <a:gd name="connsiteY6" fmla="*/ 2379485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692517 w 3404954"/>
                  <a:gd name="connsiteY6" fmla="*/ 2384249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3976 w 3404954"/>
                  <a:gd name="connsiteY3" fmla="*/ 2384706 h 4774175"/>
                  <a:gd name="connsiteX4" fmla="*/ 3404267 w 3404954"/>
                  <a:gd name="connsiteY4" fmla="*/ 1976974 h 4774175"/>
                  <a:gd name="connsiteX5" fmla="*/ 3404267 w 3404954"/>
                  <a:gd name="connsiteY5" fmla="*/ 2677980 h 4774175"/>
                  <a:gd name="connsiteX6" fmla="*/ 2704425 w 3404954"/>
                  <a:gd name="connsiteY6" fmla="*/ 2412829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710172 w 3404954"/>
                  <a:gd name="connsiteY3" fmla="*/ 2379942 h 4774175"/>
                  <a:gd name="connsiteX4" fmla="*/ 3404267 w 3404954"/>
                  <a:gd name="connsiteY4" fmla="*/ 1976974 h 4774175"/>
                  <a:gd name="connsiteX5" fmla="*/ 3404267 w 3404954"/>
                  <a:gd name="connsiteY5" fmla="*/ 2677980 h 4774175"/>
                  <a:gd name="connsiteX6" fmla="*/ 2704425 w 3404954"/>
                  <a:gd name="connsiteY6" fmla="*/ 2412829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8738 w 3404954"/>
                  <a:gd name="connsiteY3" fmla="*/ 2387087 h 4774175"/>
                  <a:gd name="connsiteX4" fmla="*/ 3404267 w 3404954"/>
                  <a:gd name="connsiteY4" fmla="*/ 1976974 h 4774175"/>
                  <a:gd name="connsiteX5" fmla="*/ 3404267 w 3404954"/>
                  <a:gd name="connsiteY5" fmla="*/ 2677980 h 4774175"/>
                  <a:gd name="connsiteX6" fmla="*/ 2704425 w 3404954"/>
                  <a:gd name="connsiteY6" fmla="*/ 2412829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058 w 3404954"/>
                  <a:gd name="connsiteY0" fmla="*/ 0 h 4774175"/>
                  <a:gd name="connsiteX1" fmla="*/ 1567405 w 3404954"/>
                  <a:gd name="connsiteY1" fmla="*/ 1112728 h 4774175"/>
                  <a:gd name="connsiteX2" fmla="*/ 2903280 w 3404954"/>
                  <a:gd name="connsiteY2" fmla="*/ 789729 h 4774175"/>
                  <a:gd name="connsiteX3" fmla="*/ 2688738 w 3404954"/>
                  <a:gd name="connsiteY3" fmla="*/ 2387087 h 4774175"/>
                  <a:gd name="connsiteX4" fmla="*/ 3404267 w 3404954"/>
                  <a:gd name="connsiteY4" fmla="*/ 1976974 h 4774175"/>
                  <a:gd name="connsiteX5" fmla="*/ 3404267 w 3404954"/>
                  <a:gd name="connsiteY5" fmla="*/ 2677980 h 4774175"/>
                  <a:gd name="connsiteX6" fmla="*/ 2687754 w 3404954"/>
                  <a:gd name="connsiteY6" fmla="*/ 2384250 h 4774175"/>
                  <a:gd name="connsiteX7" fmla="*/ 2949677 w 3404954"/>
                  <a:gd name="connsiteY7" fmla="*/ 3137104 h 4774175"/>
                  <a:gd name="connsiteX8" fmla="*/ 1932038 w 3404954"/>
                  <a:gd name="connsiteY8" fmla="*/ 3491064 h 4774175"/>
                  <a:gd name="connsiteX9" fmla="*/ 1054509 w 3404954"/>
                  <a:gd name="connsiteY9" fmla="*/ 4412839 h 4774175"/>
                  <a:gd name="connsiteX10" fmla="*/ 0 w 3404954"/>
                  <a:gd name="connsiteY10" fmla="*/ 3623800 h 4774175"/>
                  <a:gd name="connsiteX11" fmla="*/ 870154 w 3404954"/>
                  <a:gd name="connsiteY11" fmla="*/ 3682793 h 4774175"/>
                  <a:gd name="connsiteX12" fmla="*/ 1054510 w 3404954"/>
                  <a:gd name="connsiteY12" fmla="*/ 4398090 h 4774175"/>
                  <a:gd name="connsiteX13" fmla="*/ 1253612 w 3404954"/>
                  <a:gd name="connsiteY13" fmla="*/ 4774175 h 4774175"/>
                  <a:gd name="connsiteX0" fmla="*/ 1647936 w 3404954"/>
                  <a:gd name="connsiteY0" fmla="*/ 0 h 4779441"/>
                  <a:gd name="connsiteX1" fmla="*/ 1567405 w 3404954"/>
                  <a:gd name="connsiteY1" fmla="*/ 1117994 h 4779441"/>
                  <a:gd name="connsiteX2" fmla="*/ 2903280 w 3404954"/>
                  <a:gd name="connsiteY2" fmla="*/ 794995 h 4779441"/>
                  <a:gd name="connsiteX3" fmla="*/ 2688738 w 3404954"/>
                  <a:gd name="connsiteY3" fmla="*/ 2392353 h 4779441"/>
                  <a:gd name="connsiteX4" fmla="*/ 3404267 w 3404954"/>
                  <a:gd name="connsiteY4" fmla="*/ 1982240 h 4779441"/>
                  <a:gd name="connsiteX5" fmla="*/ 3404267 w 3404954"/>
                  <a:gd name="connsiteY5" fmla="*/ 2683246 h 4779441"/>
                  <a:gd name="connsiteX6" fmla="*/ 2687754 w 3404954"/>
                  <a:gd name="connsiteY6" fmla="*/ 2389516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88738 w 3404954"/>
                  <a:gd name="connsiteY3" fmla="*/ 2392353 h 4779441"/>
                  <a:gd name="connsiteX4" fmla="*/ 3404267 w 3404954"/>
                  <a:gd name="connsiteY4" fmla="*/ 1982240 h 4779441"/>
                  <a:gd name="connsiteX5" fmla="*/ 3404267 w 3404954"/>
                  <a:gd name="connsiteY5" fmla="*/ 2683246 h 4779441"/>
                  <a:gd name="connsiteX6" fmla="*/ 2687754 w 3404954"/>
                  <a:gd name="connsiteY6" fmla="*/ 2389516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88738 w 3404954"/>
                  <a:gd name="connsiteY3" fmla="*/ 2392353 h 4779441"/>
                  <a:gd name="connsiteX4" fmla="*/ 3404267 w 3404954"/>
                  <a:gd name="connsiteY4" fmla="*/ 1982240 h 4779441"/>
                  <a:gd name="connsiteX5" fmla="*/ 3404267 w 3404954"/>
                  <a:gd name="connsiteY5" fmla="*/ 2683246 h 4779441"/>
                  <a:gd name="connsiteX6" fmla="*/ 2694776 w 3404954"/>
                  <a:gd name="connsiteY6" fmla="*/ 2381616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88738 w 3404954"/>
                  <a:gd name="connsiteY3" fmla="*/ 2392353 h 4779441"/>
                  <a:gd name="connsiteX4" fmla="*/ 3404267 w 3404954"/>
                  <a:gd name="connsiteY4" fmla="*/ 1982240 h 4779441"/>
                  <a:gd name="connsiteX5" fmla="*/ 3404267 w 3404954"/>
                  <a:gd name="connsiteY5" fmla="*/ 2683246 h 4779441"/>
                  <a:gd name="connsiteX6" fmla="*/ 2701798 w 3404954"/>
                  <a:gd name="connsiteY6" fmla="*/ 2407072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94883 w 3404954"/>
                  <a:gd name="connsiteY3" fmla="*/ 2392353 h 4779441"/>
                  <a:gd name="connsiteX4" fmla="*/ 3404267 w 3404954"/>
                  <a:gd name="connsiteY4" fmla="*/ 1982240 h 4779441"/>
                  <a:gd name="connsiteX5" fmla="*/ 3404267 w 3404954"/>
                  <a:gd name="connsiteY5" fmla="*/ 2683246 h 4779441"/>
                  <a:gd name="connsiteX6" fmla="*/ 2701798 w 3404954"/>
                  <a:gd name="connsiteY6" fmla="*/ 2407072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91372 w 3404954"/>
                  <a:gd name="connsiteY3" fmla="*/ 2389720 h 4779441"/>
                  <a:gd name="connsiteX4" fmla="*/ 3404267 w 3404954"/>
                  <a:gd name="connsiteY4" fmla="*/ 1982240 h 4779441"/>
                  <a:gd name="connsiteX5" fmla="*/ 3404267 w 3404954"/>
                  <a:gd name="connsiteY5" fmla="*/ 2683246 h 4779441"/>
                  <a:gd name="connsiteX6" fmla="*/ 2701798 w 3404954"/>
                  <a:gd name="connsiteY6" fmla="*/ 2407072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91372 w 3404954"/>
                  <a:gd name="connsiteY3" fmla="*/ 2389720 h 4779441"/>
                  <a:gd name="connsiteX4" fmla="*/ 3404267 w 3404954"/>
                  <a:gd name="connsiteY4" fmla="*/ 1982240 h 4779441"/>
                  <a:gd name="connsiteX5" fmla="*/ 3404267 w 3404954"/>
                  <a:gd name="connsiteY5" fmla="*/ 2683246 h 4779441"/>
                  <a:gd name="connsiteX6" fmla="*/ 2689509 w 3404954"/>
                  <a:gd name="connsiteY6" fmla="*/ 2390394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4954"/>
                  <a:gd name="connsiteY0" fmla="*/ 0 h 4779441"/>
                  <a:gd name="connsiteX1" fmla="*/ 1569161 w 3404954"/>
                  <a:gd name="connsiteY1" fmla="*/ 1114483 h 4779441"/>
                  <a:gd name="connsiteX2" fmla="*/ 2903280 w 3404954"/>
                  <a:gd name="connsiteY2" fmla="*/ 794995 h 4779441"/>
                  <a:gd name="connsiteX3" fmla="*/ 2691372 w 3404954"/>
                  <a:gd name="connsiteY3" fmla="*/ 2389720 h 4779441"/>
                  <a:gd name="connsiteX4" fmla="*/ 3404267 w 3404954"/>
                  <a:gd name="connsiteY4" fmla="*/ 1982240 h 4779441"/>
                  <a:gd name="connsiteX5" fmla="*/ 3404267 w 3404954"/>
                  <a:gd name="connsiteY5" fmla="*/ 2683246 h 4779441"/>
                  <a:gd name="connsiteX6" fmla="*/ 2691265 w 3404954"/>
                  <a:gd name="connsiteY6" fmla="*/ 2389516 h 4779441"/>
                  <a:gd name="connsiteX7" fmla="*/ 2949677 w 3404954"/>
                  <a:gd name="connsiteY7" fmla="*/ 3142370 h 4779441"/>
                  <a:gd name="connsiteX8" fmla="*/ 1932038 w 3404954"/>
                  <a:gd name="connsiteY8" fmla="*/ 3496330 h 4779441"/>
                  <a:gd name="connsiteX9" fmla="*/ 1054509 w 3404954"/>
                  <a:gd name="connsiteY9" fmla="*/ 4418105 h 4779441"/>
                  <a:gd name="connsiteX10" fmla="*/ 0 w 3404954"/>
                  <a:gd name="connsiteY10" fmla="*/ 3629066 h 4779441"/>
                  <a:gd name="connsiteX11" fmla="*/ 870154 w 3404954"/>
                  <a:gd name="connsiteY11" fmla="*/ 3688059 h 4779441"/>
                  <a:gd name="connsiteX12" fmla="*/ 1054510 w 3404954"/>
                  <a:gd name="connsiteY12" fmla="*/ 4403356 h 4779441"/>
                  <a:gd name="connsiteX13" fmla="*/ 1253612 w 3404954"/>
                  <a:gd name="connsiteY13" fmla="*/ 4779441 h 4779441"/>
                  <a:gd name="connsiteX0" fmla="*/ 1647936 w 3407379"/>
                  <a:gd name="connsiteY0" fmla="*/ 0 h 4779441"/>
                  <a:gd name="connsiteX1" fmla="*/ 1569161 w 3407379"/>
                  <a:gd name="connsiteY1" fmla="*/ 1114483 h 4779441"/>
                  <a:gd name="connsiteX2" fmla="*/ 2903280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81491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54510 w 3407379"/>
                  <a:gd name="connsiteY12" fmla="*/ 4403356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3280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54510 w 3407379"/>
                  <a:gd name="connsiteY12" fmla="*/ 4403356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3280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54510 w 3407379"/>
                  <a:gd name="connsiteY12" fmla="*/ 4403356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5036 w 3407379"/>
                  <a:gd name="connsiteY2" fmla="*/ 796750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54510 w 3407379"/>
                  <a:gd name="connsiteY12" fmla="*/ 4403356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4159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54510 w 3407379"/>
                  <a:gd name="connsiteY12" fmla="*/ 4403356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4159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54509 w 3407379"/>
                  <a:gd name="connsiteY9" fmla="*/ 4418105 h 4779441"/>
                  <a:gd name="connsiteX10" fmla="*/ 0 w 3407379"/>
                  <a:gd name="connsiteY10" fmla="*/ 3629066 h 4779441"/>
                  <a:gd name="connsiteX11" fmla="*/ 870154 w 3407379"/>
                  <a:gd name="connsiteY11" fmla="*/ 3688059 h 4779441"/>
                  <a:gd name="connsiteX12" fmla="*/ 1064165 w 3407379"/>
                  <a:gd name="connsiteY12" fmla="*/ 4413889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4159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62409 w 3407379"/>
                  <a:gd name="connsiteY9" fmla="*/ 4413716 h 4779441"/>
                  <a:gd name="connsiteX10" fmla="*/ 0 w 3407379"/>
                  <a:gd name="connsiteY10" fmla="*/ 3629066 h 4779441"/>
                  <a:gd name="connsiteX11" fmla="*/ 870154 w 3407379"/>
                  <a:gd name="connsiteY11" fmla="*/ 3688059 h 4779441"/>
                  <a:gd name="connsiteX12" fmla="*/ 1064165 w 3407379"/>
                  <a:gd name="connsiteY12" fmla="*/ 4413889 h 4779441"/>
                  <a:gd name="connsiteX13" fmla="*/ 1253612 w 3407379"/>
                  <a:gd name="connsiteY13" fmla="*/ 4779441 h 4779441"/>
                  <a:gd name="connsiteX0" fmla="*/ 1647936 w 3407379"/>
                  <a:gd name="connsiteY0" fmla="*/ 0 h 4779441"/>
                  <a:gd name="connsiteX1" fmla="*/ 1569161 w 3407379"/>
                  <a:gd name="connsiteY1" fmla="*/ 1114483 h 4779441"/>
                  <a:gd name="connsiteX2" fmla="*/ 2904159 w 3407379"/>
                  <a:gd name="connsiteY2" fmla="*/ 794995 h 4779441"/>
                  <a:gd name="connsiteX3" fmla="*/ 2691372 w 3407379"/>
                  <a:gd name="connsiteY3" fmla="*/ 2389720 h 4779441"/>
                  <a:gd name="connsiteX4" fmla="*/ 3404267 w 3407379"/>
                  <a:gd name="connsiteY4" fmla="*/ 1982240 h 4779441"/>
                  <a:gd name="connsiteX5" fmla="*/ 3406900 w 3407379"/>
                  <a:gd name="connsiteY5" fmla="*/ 2678858 h 4779441"/>
                  <a:gd name="connsiteX6" fmla="*/ 2691265 w 3407379"/>
                  <a:gd name="connsiteY6" fmla="*/ 2389516 h 4779441"/>
                  <a:gd name="connsiteX7" fmla="*/ 2949677 w 3407379"/>
                  <a:gd name="connsiteY7" fmla="*/ 3142370 h 4779441"/>
                  <a:gd name="connsiteX8" fmla="*/ 1932038 w 3407379"/>
                  <a:gd name="connsiteY8" fmla="*/ 3496330 h 4779441"/>
                  <a:gd name="connsiteX9" fmla="*/ 1062409 w 3407379"/>
                  <a:gd name="connsiteY9" fmla="*/ 4413716 h 4779441"/>
                  <a:gd name="connsiteX10" fmla="*/ 0 w 3407379"/>
                  <a:gd name="connsiteY10" fmla="*/ 3629066 h 4779441"/>
                  <a:gd name="connsiteX11" fmla="*/ 870154 w 3407379"/>
                  <a:gd name="connsiteY11" fmla="*/ 3688059 h 4779441"/>
                  <a:gd name="connsiteX12" fmla="*/ 1062409 w 3407379"/>
                  <a:gd name="connsiteY12" fmla="*/ 4413011 h 4779441"/>
                  <a:gd name="connsiteX13" fmla="*/ 1253612 w 3407379"/>
                  <a:gd name="connsiteY13" fmla="*/ 4779441 h 4779441"/>
                  <a:gd name="connsiteX0" fmla="*/ 1647936 w 3407379"/>
                  <a:gd name="connsiteY0" fmla="*/ 0 h 4787341"/>
                  <a:gd name="connsiteX1" fmla="*/ 1569161 w 3407379"/>
                  <a:gd name="connsiteY1" fmla="*/ 1114483 h 4787341"/>
                  <a:gd name="connsiteX2" fmla="*/ 2904159 w 3407379"/>
                  <a:gd name="connsiteY2" fmla="*/ 794995 h 4787341"/>
                  <a:gd name="connsiteX3" fmla="*/ 2691372 w 3407379"/>
                  <a:gd name="connsiteY3" fmla="*/ 2389720 h 4787341"/>
                  <a:gd name="connsiteX4" fmla="*/ 3404267 w 3407379"/>
                  <a:gd name="connsiteY4" fmla="*/ 1982240 h 4787341"/>
                  <a:gd name="connsiteX5" fmla="*/ 3406900 w 3407379"/>
                  <a:gd name="connsiteY5" fmla="*/ 2678858 h 4787341"/>
                  <a:gd name="connsiteX6" fmla="*/ 2691265 w 3407379"/>
                  <a:gd name="connsiteY6" fmla="*/ 2389516 h 4787341"/>
                  <a:gd name="connsiteX7" fmla="*/ 2949677 w 3407379"/>
                  <a:gd name="connsiteY7" fmla="*/ 3142370 h 4787341"/>
                  <a:gd name="connsiteX8" fmla="*/ 1932038 w 3407379"/>
                  <a:gd name="connsiteY8" fmla="*/ 3496330 h 4787341"/>
                  <a:gd name="connsiteX9" fmla="*/ 1062409 w 3407379"/>
                  <a:gd name="connsiteY9" fmla="*/ 4413716 h 4787341"/>
                  <a:gd name="connsiteX10" fmla="*/ 0 w 3407379"/>
                  <a:gd name="connsiteY10" fmla="*/ 3629066 h 4787341"/>
                  <a:gd name="connsiteX11" fmla="*/ 870154 w 3407379"/>
                  <a:gd name="connsiteY11" fmla="*/ 3688059 h 4787341"/>
                  <a:gd name="connsiteX12" fmla="*/ 1062409 w 3407379"/>
                  <a:gd name="connsiteY12" fmla="*/ 4413011 h 4787341"/>
                  <a:gd name="connsiteX13" fmla="*/ 1263267 w 3407379"/>
                  <a:gd name="connsiteY13" fmla="*/ 4787341 h 4787341"/>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8858 h 4785585"/>
                  <a:gd name="connsiteX6" fmla="*/ 2691265 w 3407379"/>
                  <a:gd name="connsiteY6" fmla="*/ 2389516 h 4785585"/>
                  <a:gd name="connsiteX7" fmla="*/ 2949677 w 3407379"/>
                  <a:gd name="connsiteY7" fmla="*/ 3142370 h 4785585"/>
                  <a:gd name="connsiteX8" fmla="*/ 1932038 w 3407379"/>
                  <a:gd name="connsiteY8" fmla="*/ 3496330 h 4785585"/>
                  <a:gd name="connsiteX9" fmla="*/ 1062409 w 3407379"/>
                  <a:gd name="connsiteY9" fmla="*/ 4413716 h 4785585"/>
                  <a:gd name="connsiteX10" fmla="*/ 0 w 3407379"/>
                  <a:gd name="connsiteY10" fmla="*/ 3629066 h 4785585"/>
                  <a:gd name="connsiteX11" fmla="*/ 870154 w 3407379"/>
                  <a:gd name="connsiteY11" fmla="*/ 3688059 h 4785585"/>
                  <a:gd name="connsiteX12" fmla="*/ 1062409 w 3407379"/>
                  <a:gd name="connsiteY12" fmla="*/ 4413011 h 4785585"/>
                  <a:gd name="connsiteX13" fmla="*/ 1262389 w 3407379"/>
                  <a:gd name="connsiteY13" fmla="*/ 4785585 h 4785585"/>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8858 h 4785585"/>
                  <a:gd name="connsiteX6" fmla="*/ 2691265 w 3407379"/>
                  <a:gd name="connsiteY6" fmla="*/ 2389516 h 4785585"/>
                  <a:gd name="connsiteX7" fmla="*/ 2949677 w 3407379"/>
                  <a:gd name="connsiteY7" fmla="*/ 3142370 h 4785585"/>
                  <a:gd name="connsiteX8" fmla="*/ 1932038 w 3407379"/>
                  <a:gd name="connsiteY8" fmla="*/ 3496330 h 4785585"/>
                  <a:gd name="connsiteX9" fmla="*/ 1062409 w 3407379"/>
                  <a:gd name="connsiteY9" fmla="*/ 4413716 h 4785585"/>
                  <a:gd name="connsiteX10" fmla="*/ 0 w 3407379"/>
                  <a:gd name="connsiteY10" fmla="*/ 3629066 h 4785585"/>
                  <a:gd name="connsiteX11" fmla="*/ 870154 w 3407379"/>
                  <a:gd name="connsiteY11" fmla="*/ 3688059 h 4785585"/>
                  <a:gd name="connsiteX12" fmla="*/ 1062409 w 3407379"/>
                  <a:gd name="connsiteY12" fmla="*/ 4413011 h 4785585"/>
                  <a:gd name="connsiteX13" fmla="*/ 1260633 w 3407379"/>
                  <a:gd name="connsiteY13" fmla="*/ 4785585 h 4785585"/>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8858 h 4785585"/>
                  <a:gd name="connsiteX6" fmla="*/ 2691265 w 3407379"/>
                  <a:gd name="connsiteY6" fmla="*/ 2389516 h 4785585"/>
                  <a:gd name="connsiteX7" fmla="*/ 2949677 w 3407379"/>
                  <a:gd name="connsiteY7" fmla="*/ 3142370 h 4785585"/>
                  <a:gd name="connsiteX8" fmla="*/ 1934671 w 3407379"/>
                  <a:gd name="connsiteY8" fmla="*/ 3506863 h 4785585"/>
                  <a:gd name="connsiteX9" fmla="*/ 1062409 w 3407379"/>
                  <a:gd name="connsiteY9" fmla="*/ 4413716 h 4785585"/>
                  <a:gd name="connsiteX10" fmla="*/ 0 w 3407379"/>
                  <a:gd name="connsiteY10" fmla="*/ 3629066 h 4785585"/>
                  <a:gd name="connsiteX11" fmla="*/ 870154 w 3407379"/>
                  <a:gd name="connsiteY11" fmla="*/ 3688059 h 4785585"/>
                  <a:gd name="connsiteX12" fmla="*/ 1062409 w 3407379"/>
                  <a:gd name="connsiteY12" fmla="*/ 4413011 h 4785585"/>
                  <a:gd name="connsiteX13" fmla="*/ 1260633 w 3407379"/>
                  <a:gd name="connsiteY13" fmla="*/ 4785585 h 4785585"/>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8858 h 4785585"/>
                  <a:gd name="connsiteX6" fmla="*/ 2691265 w 3407379"/>
                  <a:gd name="connsiteY6" fmla="*/ 2389516 h 4785585"/>
                  <a:gd name="connsiteX7" fmla="*/ 2949677 w 3407379"/>
                  <a:gd name="connsiteY7" fmla="*/ 3142370 h 4785585"/>
                  <a:gd name="connsiteX8" fmla="*/ 1934671 w 3407379"/>
                  <a:gd name="connsiteY8" fmla="*/ 3505107 h 4785585"/>
                  <a:gd name="connsiteX9" fmla="*/ 1062409 w 3407379"/>
                  <a:gd name="connsiteY9" fmla="*/ 4413716 h 4785585"/>
                  <a:gd name="connsiteX10" fmla="*/ 0 w 3407379"/>
                  <a:gd name="connsiteY10" fmla="*/ 3629066 h 4785585"/>
                  <a:gd name="connsiteX11" fmla="*/ 870154 w 3407379"/>
                  <a:gd name="connsiteY11" fmla="*/ 3688059 h 4785585"/>
                  <a:gd name="connsiteX12" fmla="*/ 1062409 w 3407379"/>
                  <a:gd name="connsiteY12" fmla="*/ 4413011 h 4785585"/>
                  <a:gd name="connsiteX13" fmla="*/ 1260633 w 3407379"/>
                  <a:gd name="connsiteY13" fmla="*/ 4785585 h 4785585"/>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8858 h 4785585"/>
                  <a:gd name="connsiteX6" fmla="*/ 2691265 w 3407379"/>
                  <a:gd name="connsiteY6" fmla="*/ 2389516 h 4785585"/>
                  <a:gd name="connsiteX7" fmla="*/ 2949677 w 3407379"/>
                  <a:gd name="connsiteY7" fmla="*/ 3142370 h 4785585"/>
                  <a:gd name="connsiteX8" fmla="*/ 1934671 w 3407379"/>
                  <a:gd name="connsiteY8" fmla="*/ 3505107 h 4785585"/>
                  <a:gd name="connsiteX9" fmla="*/ 1062409 w 3407379"/>
                  <a:gd name="connsiteY9" fmla="*/ 4413716 h 4785585"/>
                  <a:gd name="connsiteX10" fmla="*/ 0 w 3407379"/>
                  <a:gd name="connsiteY10" fmla="*/ 3629066 h 4785585"/>
                  <a:gd name="connsiteX11" fmla="*/ 870154 w 3407379"/>
                  <a:gd name="connsiteY11" fmla="*/ 3689814 h 4785585"/>
                  <a:gd name="connsiteX12" fmla="*/ 1062409 w 3407379"/>
                  <a:gd name="connsiteY12" fmla="*/ 4413011 h 4785585"/>
                  <a:gd name="connsiteX13" fmla="*/ 1260633 w 3407379"/>
                  <a:gd name="connsiteY13" fmla="*/ 4785585 h 4785585"/>
                  <a:gd name="connsiteX0" fmla="*/ 1647936 w 3408213"/>
                  <a:gd name="connsiteY0" fmla="*/ 0 h 4785585"/>
                  <a:gd name="connsiteX1" fmla="*/ 1569161 w 3408213"/>
                  <a:gd name="connsiteY1" fmla="*/ 1114483 h 4785585"/>
                  <a:gd name="connsiteX2" fmla="*/ 2904159 w 3408213"/>
                  <a:gd name="connsiteY2" fmla="*/ 794995 h 4785585"/>
                  <a:gd name="connsiteX3" fmla="*/ 2691372 w 3408213"/>
                  <a:gd name="connsiteY3" fmla="*/ 2389720 h 4785585"/>
                  <a:gd name="connsiteX4" fmla="*/ 3404267 w 3408213"/>
                  <a:gd name="connsiteY4" fmla="*/ 1982240 h 4785585"/>
                  <a:gd name="connsiteX5" fmla="*/ 3407778 w 3408213"/>
                  <a:gd name="connsiteY5" fmla="*/ 2676225 h 4785585"/>
                  <a:gd name="connsiteX6" fmla="*/ 2691265 w 3408213"/>
                  <a:gd name="connsiteY6" fmla="*/ 2389516 h 4785585"/>
                  <a:gd name="connsiteX7" fmla="*/ 2949677 w 3408213"/>
                  <a:gd name="connsiteY7" fmla="*/ 3142370 h 4785585"/>
                  <a:gd name="connsiteX8" fmla="*/ 1934671 w 3408213"/>
                  <a:gd name="connsiteY8" fmla="*/ 3505107 h 4785585"/>
                  <a:gd name="connsiteX9" fmla="*/ 1062409 w 3408213"/>
                  <a:gd name="connsiteY9" fmla="*/ 4413716 h 4785585"/>
                  <a:gd name="connsiteX10" fmla="*/ 0 w 3408213"/>
                  <a:gd name="connsiteY10" fmla="*/ 3629066 h 4785585"/>
                  <a:gd name="connsiteX11" fmla="*/ 870154 w 3408213"/>
                  <a:gd name="connsiteY11" fmla="*/ 3689814 h 4785585"/>
                  <a:gd name="connsiteX12" fmla="*/ 1062409 w 3408213"/>
                  <a:gd name="connsiteY12" fmla="*/ 4413011 h 4785585"/>
                  <a:gd name="connsiteX13" fmla="*/ 1260633 w 3408213"/>
                  <a:gd name="connsiteY13" fmla="*/ 4785585 h 4785585"/>
                  <a:gd name="connsiteX0" fmla="*/ 1647936 w 3407379"/>
                  <a:gd name="connsiteY0" fmla="*/ 0 h 4785585"/>
                  <a:gd name="connsiteX1" fmla="*/ 1569161 w 3407379"/>
                  <a:gd name="connsiteY1" fmla="*/ 1114483 h 4785585"/>
                  <a:gd name="connsiteX2" fmla="*/ 2904159 w 3407379"/>
                  <a:gd name="connsiteY2" fmla="*/ 794995 h 4785585"/>
                  <a:gd name="connsiteX3" fmla="*/ 2691372 w 3407379"/>
                  <a:gd name="connsiteY3" fmla="*/ 2389720 h 4785585"/>
                  <a:gd name="connsiteX4" fmla="*/ 3404267 w 3407379"/>
                  <a:gd name="connsiteY4" fmla="*/ 1982240 h 4785585"/>
                  <a:gd name="connsiteX5" fmla="*/ 3406900 w 3407379"/>
                  <a:gd name="connsiteY5" fmla="*/ 2677103 h 4785585"/>
                  <a:gd name="connsiteX6" fmla="*/ 2691265 w 3407379"/>
                  <a:gd name="connsiteY6" fmla="*/ 2389516 h 4785585"/>
                  <a:gd name="connsiteX7" fmla="*/ 2949677 w 3407379"/>
                  <a:gd name="connsiteY7" fmla="*/ 3142370 h 4785585"/>
                  <a:gd name="connsiteX8" fmla="*/ 1934671 w 3407379"/>
                  <a:gd name="connsiteY8" fmla="*/ 3505107 h 4785585"/>
                  <a:gd name="connsiteX9" fmla="*/ 1062409 w 3407379"/>
                  <a:gd name="connsiteY9" fmla="*/ 4413716 h 4785585"/>
                  <a:gd name="connsiteX10" fmla="*/ 0 w 3407379"/>
                  <a:gd name="connsiteY10" fmla="*/ 3629066 h 4785585"/>
                  <a:gd name="connsiteX11" fmla="*/ 870154 w 3407379"/>
                  <a:gd name="connsiteY11" fmla="*/ 3689814 h 4785585"/>
                  <a:gd name="connsiteX12" fmla="*/ 1062409 w 3407379"/>
                  <a:gd name="connsiteY12" fmla="*/ 4413011 h 4785585"/>
                  <a:gd name="connsiteX13" fmla="*/ 1260633 w 3407379"/>
                  <a:gd name="connsiteY13" fmla="*/ 4785585 h 478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07379" h="4785585">
                    <a:moveTo>
                      <a:pt x="1647936" y="0"/>
                    </a:moveTo>
                    <a:lnTo>
                      <a:pt x="1569161" y="1114483"/>
                    </a:lnTo>
                    <a:lnTo>
                      <a:pt x="2904159" y="794995"/>
                    </a:lnTo>
                    <a:lnTo>
                      <a:pt x="2691372" y="2389720"/>
                    </a:lnTo>
                    <a:lnTo>
                      <a:pt x="3404267" y="1982240"/>
                    </a:lnTo>
                    <a:cubicBezTo>
                      <a:pt x="3401885" y="2219878"/>
                      <a:pt x="3409282" y="2439465"/>
                      <a:pt x="3406900" y="2677103"/>
                    </a:cubicBezTo>
                    <a:lnTo>
                      <a:pt x="2691265" y="2389516"/>
                    </a:lnTo>
                    <a:lnTo>
                      <a:pt x="2949677" y="3142370"/>
                    </a:lnTo>
                    <a:lnTo>
                      <a:pt x="1934671" y="3505107"/>
                    </a:lnTo>
                    <a:lnTo>
                      <a:pt x="1062409" y="4413716"/>
                    </a:lnTo>
                    <a:lnTo>
                      <a:pt x="0" y="3629066"/>
                    </a:lnTo>
                    <a:lnTo>
                      <a:pt x="870154" y="3689814"/>
                    </a:lnTo>
                    <a:lnTo>
                      <a:pt x="1062409" y="4413011"/>
                    </a:lnTo>
                    <a:lnTo>
                      <a:pt x="1260633" y="4785585"/>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8" name="Freeform: Shape 127">
                <a:extLst>
                  <a:ext uri="{FF2B5EF4-FFF2-40B4-BE49-F238E27FC236}">
                    <a16:creationId xmlns:a16="http://schemas.microsoft.com/office/drawing/2014/main" id="{7A7AF921-B914-4838-9735-205A674ECBDA}"/>
                  </a:ext>
                </a:extLst>
              </p:cNvPr>
              <p:cNvSpPr/>
              <p:nvPr/>
            </p:nvSpPr>
            <p:spPr bwMode="auto">
              <a:xfrm>
                <a:off x="8522649" y="1873543"/>
                <a:ext cx="1356660" cy="1275288"/>
              </a:xfrm>
              <a:custGeom>
                <a:avLst/>
                <a:gdLst>
                  <a:gd name="connsiteX0" fmla="*/ 272845 w 1356852"/>
                  <a:gd name="connsiteY0" fmla="*/ 0 h 1268362"/>
                  <a:gd name="connsiteX1" fmla="*/ 0 w 1356852"/>
                  <a:gd name="connsiteY1" fmla="*/ 1268362 h 1268362"/>
                  <a:gd name="connsiteX2" fmla="*/ 1356852 w 1356852"/>
                  <a:gd name="connsiteY2" fmla="*/ 707923 h 1268362"/>
                  <a:gd name="connsiteX3" fmla="*/ 272845 w 1356852"/>
                  <a:gd name="connsiteY3" fmla="*/ 0 h 1268362"/>
                  <a:gd name="connsiteX0" fmla="*/ 268784 w 1356852"/>
                  <a:gd name="connsiteY0" fmla="*/ 0 h 1275469"/>
                  <a:gd name="connsiteX1" fmla="*/ 0 w 1356852"/>
                  <a:gd name="connsiteY1" fmla="*/ 1275469 h 1275469"/>
                  <a:gd name="connsiteX2" fmla="*/ 1356852 w 1356852"/>
                  <a:gd name="connsiteY2" fmla="*/ 715030 h 1275469"/>
                  <a:gd name="connsiteX3" fmla="*/ 268784 w 1356852"/>
                  <a:gd name="connsiteY3" fmla="*/ 0 h 1275469"/>
                </a:gdLst>
                <a:ahLst/>
                <a:cxnLst>
                  <a:cxn ang="0">
                    <a:pos x="connsiteX0" y="connsiteY0"/>
                  </a:cxn>
                  <a:cxn ang="0">
                    <a:pos x="connsiteX1" y="connsiteY1"/>
                  </a:cxn>
                  <a:cxn ang="0">
                    <a:pos x="connsiteX2" y="connsiteY2"/>
                  </a:cxn>
                  <a:cxn ang="0">
                    <a:pos x="connsiteX3" y="connsiteY3"/>
                  </a:cxn>
                </a:cxnLst>
                <a:rect l="l" t="t" r="r" b="b"/>
                <a:pathLst>
                  <a:path w="1356852" h="1275469">
                    <a:moveTo>
                      <a:pt x="268784" y="0"/>
                    </a:moveTo>
                    <a:lnTo>
                      <a:pt x="0" y="1275469"/>
                    </a:lnTo>
                    <a:lnTo>
                      <a:pt x="1356852" y="715030"/>
                    </a:lnTo>
                    <a:lnTo>
                      <a:pt x="268784" y="0"/>
                    </a:lnTo>
                    <a:close/>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29" name="Freeform: Shape 128">
                <a:extLst>
                  <a:ext uri="{FF2B5EF4-FFF2-40B4-BE49-F238E27FC236}">
                    <a16:creationId xmlns:a16="http://schemas.microsoft.com/office/drawing/2014/main" id="{0857FBDE-665F-4801-AFDD-EB12A37A5FDD}"/>
                  </a:ext>
                </a:extLst>
              </p:cNvPr>
              <p:cNvSpPr/>
              <p:nvPr/>
            </p:nvSpPr>
            <p:spPr bwMode="auto">
              <a:xfrm>
                <a:off x="7389465" y="2322162"/>
                <a:ext cx="2853939" cy="2841818"/>
              </a:xfrm>
              <a:custGeom>
                <a:avLst/>
                <a:gdLst>
                  <a:gd name="connsiteX0" fmla="*/ 81116 w 2883310"/>
                  <a:gd name="connsiteY0" fmla="*/ 0 h 2824316"/>
                  <a:gd name="connsiteX1" fmla="*/ 1143000 w 2883310"/>
                  <a:gd name="connsiteY1" fmla="*/ 803787 h 2824316"/>
                  <a:gd name="connsiteX2" fmla="*/ 0 w 2883310"/>
                  <a:gd name="connsiteY2" fmla="*/ 1541207 h 2824316"/>
                  <a:gd name="connsiteX3" fmla="*/ 162233 w 2883310"/>
                  <a:gd name="connsiteY3" fmla="*/ 2595716 h 2824316"/>
                  <a:gd name="connsiteX4" fmla="*/ 914400 w 2883310"/>
                  <a:gd name="connsiteY4" fmla="*/ 2787445 h 2824316"/>
                  <a:gd name="connsiteX5" fmla="*/ 1002891 w 2883310"/>
                  <a:gd name="connsiteY5" fmla="*/ 1954161 h 2824316"/>
                  <a:gd name="connsiteX6" fmla="*/ 1791929 w 2883310"/>
                  <a:gd name="connsiteY6" fmla="*/ 2816942 h 2824316"/>
                  <a:gd name="connsiteX7" fmla="*/ 2086897 w 2883310"/>
                  <a:gd name="connsiteY7" fmla="*/ 1828800 h 2824316"/>
                  <a:gd name="connsiteX8" fmla="*/ 2883310 w 2883310"/>
                  <a:gd name="connsiteY8" fmla="*/ 2654710 h 2824316"/>
                  <a:gd name="connsiteX9" fmla="*/ 1791929 w 2883310"/>
                  <a:gd name="connsiteY9" fmla="*/ 2824316 h 2824316"/>
                  <a:gd name="connsiteX0" fmla="*/ 81116 w 2883310"/>
                  <a:gd name="connsiteY0" fmla="*/ 0 h 2824316"/>
                  <a:gd name="connsiteX1" fmla="*/ 1145634 w 2883310"/>
                  <a:gd name="connsiteY1" fmla="*/ 817831 h 2824316"/>
                  <a:gd name="connsiteX2" fmla="*/ 0 w 2883310"/>
                  <a:gd name="connsiteY2" fmla="*/ 1541207 h 2824316"/>
                  <a:gd name="connsiteX3" fmla="*/ 162233 w 2883310"/>
                  <a:gd name="connsiteY3" fmla="*/ 2595716 h 2824316"/>
                  <a:gd name="connsiteX4" fmla="*/ 914400 w 2883310"/>
                  <a:gd name="connsiteY4" fmla="*/ 2787445 h 2824316"/>
                  <a:gd name="connsiteX5" fmla="*/ 1002891 w 2883310"/>
                  <a:gd name="connsiteY5" fmla="*/ 1954161 h 2824316"/>
                  <a:gd name="connsiteX6" fmla="*/ 1791929 w 2883310"/>
                  <a:gd name="connsiteY6" fmla="*/ 2816942 h 2824316"/>
                  <a:gd name="connsiteX7" fmla="*/ 2086897 w 2883310"/>
                  <a:gd name="connsiteY7" fmla="*/ 1828800 h 2824316"/>
                  <a:gd name="connsiteX8" fmla="*/ 2883310 w 2883310"/>
                  <a:gd name="connsiteY8" fmla="*/ 2654710 h 2824316"/>
                  <a:gd name="connsiteX9" fmla="*/ 1791929 w 2883310"/>
                  <a:gd name="connsiteY9" fmla="*/ 2824316 h 2824316"/>
                  <a:gd name="connsiteX0" fmla="*/ 81116 w 2883310"/>
                  <a:gd name="connsiteY0" fmla="*/ 0 h 2824316"/>
                  <a:gd name="connsiteX1" fmla="*/ 1145634 w 2883310"/>
                  <a:gd name="connsiteY1" fmla="*/ 817831 h 2824316"/>
                  <a:gd name="connsiteX2" fmla="*/ 0 w 2883310"/>
                  <a:gd name="connsiteY2" fmla="*/ 1541207 h 2824316"/>
                  <a:gd name="connsiteX3" fmla="*/ 162233 w 2883310"/>
                  <a:gd name="connsiteY3" fmla="*/ 2595716 h 2824316"/>
                  <a:gd name="connsiteX4" fmla="*/ 929322 w 2883310"/>
                  <a:gd name="connsiteY4" fmla="*/ 2775156 h 2824316"/>
                  <a:gd name="connsiteX5" fmla="*/ 1002891 w 2883310"/>
                  <a:gd name="connsiteY5" fmla="*/ 1954161 h 2824316"/>
                  <a:gd name="connsiteX6" fmla="*/ 1791929 w 2883310"/>
                  <a:gd name="connsiteY6" fmla="*/ 2816942 h 2824316"/>
                  <a:gd name="connsiteX7" fmla="*/ 2086897 w 2883310"/>
                  <a:gd name="connsiteY7" fmla="*/ 1828800 h 2824316"/>
                  <a:gd name="connsiteX8" fmla="*/ 2883310 w 2883310"/>
                  <a:gd name="connsiteY8" fmla="*/ 2654710 h 2824316"/>
                  <a:gd name="connsiteX9" fmla="*/ 1791929 w 2883310"/>
                  <a:gd name="connsiteY9" fmla="*/ 2824316 h 2824316"/>
                  <a:gd name="connsiteX0" fmla="*/ 81116 w 2883310"/>
                  <a:gd name="connsiteY0" fmla="*/ 0 h 2824316"/>
                  <a:gd name="connsiteX1" fmla="*/ 1145634 w 2883310"/>
                  <a:gd name="connsiteY1" fmla="*/ 817831 h 2824316"/>
                  <a:gd name="connsiteX2" fmla="*/ 0 w 2883310"/>
                  <a:gd name="connsiteY2" fmla="*/ 1541207 h 2824316"/>
                  <a:gd name="connsiteX3" fmla="*/ 162233 w 2883310"/>
                  <a:gd name="connsiteY3" fmla="*/ 2595716 h 2824316"/>
                  <a:gd name="connsiteX4" fmla="*/ 929322 w 2883310"/>
                  <a:gd name="connsiteY4" fmla="*/ 2774278 h 2824316"/>
                  <a:gd name="connsiteX5" fmla="*/ 1002891 w 2883310"/>
                  <a:gd name="connsiteY5" fmla="*/ 1954161 h 2824316"/>
                  <a:gd name="connsiteX6" fmla="*/ 1791929 w 2883310"/>
                  <a:gd name="connsiteY6" fmla="*/ 2816942 h 2824316"/>
                  <a:gd name="connsiteX7" fmla="*/ 2086897 w 2883310"/>
                  <a:gd name="connsiteY7" fmla="*/ 1828800 h 2824316"/>
                  <a:gd name="connsiteX8" fmla="*/ 2883310 w 2883310"/>
                  <a:gd name="connsiteY8" fmla="*/ 2654710 h 2824316"/>
                  <a:gd name="connsiteX9" fmla="*/ 1791929 w 2883310"/>
                  <a:gd name="connsiteY9" fmla="*/ 2824316 h 2824316"/>
                  <a:gd name="connsiteX0" fmla="*/ 81116 w 2863999"/>
                  <a:gd name="connsiteY0" fmla="*/ 0 h 2824316"/>
                  <a:gd name="connsiteX1" fmla="*/ 1145634 w 2863999"/>
                  <a:gd name="connsiteY1" fmla="*/ 817831 h 2824316"/>
                  <a:gd name="connsiteX2" fmla="*/ 0 w 2863999"/>
                  <a:gd name="connsiteY2" fmla="*/ 1541207 h 2824316"/>
                  <a:gd name="connsiteX3" fmla="*/ 162233 w 2863999"/>
                  <a:gd name="connsiteY3" fmla="*/ 2595716 h 2824316"/>
                  <a:gd name="connsiteX4" fmla="*/ 929322 w 2863999"/>
                  <a:gd name="connsiteY4" fmla="*/ 2774278 h 2824316"/>
                  <a:gd name="connsiteX5" fmla="*/ 1002891 w 2863999"/>
                  <a:gd name="connsiteY5" fmla="*/ 1954161 h 2824316"/>
                  <a:gd name="connsiteX6" fmla="*/ 1791929 w 2863999"/>
                  <a:gd name="connsiteY6" fmla="*/ 2816942 h 2824316"/>
                  <a:gd name="connsiteX7" fmla="*/ 2086897 w 2863999"/>
                  <a:gd name="connsiteY7" fmla="*/ 1828800 h 2824316"/>
                  <a:gd name="connsiteX8" fmla="*/ 2863999 w 2863999"/>
                  <a:gd name="connsiteY8" fmla="*/ 2648566 h 2824316"/>
                  <a:gd name="connsiteX9" fmla="*/ 1791929 w 2863999"/>
                  <a:gd name="connsiteY9" fmla="*/ 2824316 h 2824316"/>
                  <a:gd name="connsiteX0" fmla="*/ 81116 w 2863999"/>
                  <a:gd name="connsiteY0" fmla="*/ 0 h 2833094"/>
                  <a:gd name="connsiteX1" fmla="*/ 1145634 w 2863999"/>
                  <a:gd name="connsiteY1" fmla="*/ 817831 h 2833094"/>
                  <a:gd name="connsiteX2" fmla="*/ 0 w 2863999"/>
                  <a:gd name="connsiteY2" fmla="*/ 1541207 h 2833094"/>
                  <a:gd name="connsiteX3" fmla="*/ 162233 w 2863999"/>
                  <a:gd name="connsiteY3" fmla="*/ 2595716 h 2833094"/>
                  <a:gd name="connsiteX4" fmla="*/ 929322 w 2863999"/>
                  <a:gd name="connsiteY4" fmla="*/ 2774278 h 2833094"/>
                  <a:gd name="connsiteX5" fmla="*/ 1002891 w 2863999"/>
                  <a:gd name="connsiteY5" fmla="*/ 1954161 h 2833094"/>
                  <a:gd name="connsiteX6" fmla="*/ 1791929 w 2863999"/>
                  <a:gd name="connsiteY6" fmla="*/ 2816942 h 2833094"/>
                  <a:gd name="connsiteX7" fmla="*/ 2086897 w 2863999"/>
                  <a:gd name="connsiteY7" fmla="*/ 1828800 h 2833094"/>
                  <a:gd name="connsiteX8" fmla="*/ 2863999 w 2863999"/>
                  <a:gd name="connsiteY8" fmla="*/ 2648566 h 2833094"/>
                  <a:gd name="connsiteX9" fmla="*/ 1800706 w 2863999"/>
                  <a:gd name="connsiteY9" fmla="*/ 2833094 h 2833094"/>
                  <a:gd name="connsiteX0" fmla="*/ 81116 w 2863999"/>
                  <a:gd name="connsiteY0" fmla="*/ 0 h 2833620"/>
                  <a:gd name="connsiteX1" fmla="*/ 1145634 w 2863999"/>
                  <a:gd name="connsiteY1" fmla="*/ 817831 h 2833620"/>
                  <a:gd name="connsiteX2" fmla="*/ 0 w 2863999"/>
                  <a:gd name="connsiteY2" fmla="*/ 1541207 h 2833620"/>
                  <a:gd name="connsiteX3" fmla="*/ 162233 w 2863999"/>
                  <a:gd name="connsiteY3" fmla="*/ 2595716 h 2833620"/>
                  <a:gd name="connsiteX4" fmla="*/ 929322 w 2863999"/>
                  <a:gd name="connsiteY4" fmla="*/ 2774278 h 2833620"/>
                  <a:gd name="connsiteX5" fmla="*/ 1002891 w 2863999"/>
                  <a:gd name="connsiteY5" fmla="*/ 1954161 h 2833620"/>
                  <a:gd name="connsiteX6" fmla="*/ 1802462 w 2863999"/>
                  <a:gd name="connsiteY6" fmla="*/ 2833620 h 2833620"/>
                  <a:gd name="connsiteX7" fmla="*/ 2086897 w 2863999"/>
                  <a:gd name="connsiteY7" fmla="*/ 1828800 h 2833620"/>
                  <a:gd name="connsiteX8" fmla="*/ 2863999 w 2863999"/>
                  <a:gd name="connsiteY8" fmla="*/ 2648566 h 2833620"/>
                  <a:gd name="connsiteX9" fmla="*/ 1800706 w 2863999"/>
                  <a:gd name="connsiteY9" fmla="*/ 2833094 h 2833620"/>
                  <a:gd name="connsiteX0" fmla="*/ 81116 w 2863999"/>
                  <a:gd name="connsiteY0" fmla="*/ 0 h 2833620"/>
                  <a:gd name="connsiteX1" fmla="*/ 1145634 w 2863999"/>
                  <a:gd name="connsiteY1" fmla="*/ 817831 h 2833620"/>
                  <a:gd name="connsiteX2" fmla="*/ 0 w 2863999"/>
                  <a:gd name="connsiteY2" fmla="*/ 1541207 h 2833620"/>
                  <a:gd name="connsiteX3" fmla="*/ 162233 w 2863999"/>
                  <a:gd name="connsiteY3" fmla="*/ 2595716 h 2833620"/>
                  <a:gd name="connsiteX4" fmla="*/ 929322 w 2863999"/>
                  <a:gd name="connsiteY4" fmla="*/ 2774278 h 2833620"/>
                  <a:gd name="connsiteX5" fmla="*/ 1002891 w 2863999"/>
                  <a:gd name="connsiteY5" fmla="*/ 1954161 h 2833620"/>
                  <a:gd name="connsiteX6" fmla="*/ 1802462 w 2863999"/>
                  <a:gd name="connsiteY6" fmla="*/ 2833620 h 2833620"/>
                  <a:gd name="connsiteX7" fmla="*/ 2086897 w 2863999"/>
                  <a:gd name="connsiteY7" fmla="*/ 1828800 h 2833620"/>
                  <a:gd name="connsiteX8" fmla="*/ 2863999 w 2863999"/>
                  <a:gd name="connsiteY8" fmla="*/ 2648566 h 2833620"/>
                  <a:gd name="connsiteX9" fmla="*/ 1799828 w 2863999"/>
                  <a:gd name="connsiteY9" fmla="*/ 2832216 h 2833620"/>
                  <a:gd name="connsiteX0" fmla="*/ 81116 w 2863999"/>
                  <a:gd name="connsiteY0" fmla="*/ 0 h 2841872"/>
                  <a:gd name="connsiteX1" fmla="*/ 1145634 w 2863999"/>
                  <a:gd name="connsiteY1" fmla="*/ 817831 h 2841872"/>
                  <a:gd name="connsiteX2" fmla="*/ 0 w 2863999"/>
                  <a:gd name="connsiteY2" fmla="*/ 1541207 h 2841872"/>
                  <a:gd name="connsiteX3" fmla="*/ 162233 w 2863999"/>
                  <a:gd name="connsiteY3" fmla="*/ 2595716 h 2841872"/>
                  <a:gd name="connsiteX4" fmla="*/ 929322 w 2863999"/>
                  <a:gd name="connsiteY4" fmla="*/ 2774278 h 2841872"/>
                  <a:gd name="connsiteX5" fmla="*/ 1002891 w 2863999"/>
                  <a:gd name="connsiteY5" fmla="*/ 1954161 h 2841872"/>
                  <a:gd name="connsiteX6" fmla="*/ 1802462 w 2863999"/>
                  <a:gd name="connsiteY6" fmla="*/ 2833620 h 2841872"/>
                  <a:gd name="connsiteX7" fmla="*/ 2086897 w 2863999"/>
                  <a:gd name="connsiteY7" fmla="*/ 1828800 h 2841872"/>
                  <a:gd name="connsiteX8" fmla="*/ 2863999 w 2863999"/>
                  <a:gd name="connsiteY8" fmla="*/ 2648566 h 2841872"/>
                  <a:gd name="connsiteX9" fmla="*/ 1821772 w 2863999"/>
                  <a:gd name="connsiteY9" fmla="*/ 2841872 h 2841872"/>
                  <a:gd name="connsiteX0" fmla="*/ 81116 w 2863999"/>
                  <a:gd name="connsiteY0" fmla="*/ 0 h 2841872"/>
                  <a:gd name="connsiteX1" fmla="*/ 1145634 w 2863999"/>
                  <a:gd name="connsiteY1" fmla="*/ 817831 h 2841872"/>
                  <a:gd name="connsiteX2" fmla="*/ 0 w 2863999"/>
                  <a:gd name="connsiteY2" fmla="*/ 1541207 h 2841872"/>
                  <a:gd name="connsiteX3" fmla="*/ 162233 w 2863999"/>
                  <a:gd name="connsiteY3" fmla="*/ 2595716 h 2841872"/>
                  <a:gd name="connsiteX4" fmla="*/ 929322 w 2863999"/>
                  <a:gd name="connsiteY4" fmla="*/ 2774278 h 2841872"/>
                  <a:gd name="connsiteX5" fmla="*/ 1002891 w 2863999"/>
                  <a:gd name="connsiteY5" fmla="*/ 1954161 h 2841872"/>
                  <a:gd name="connsiteX6" fmla="*/ 1800707 w 2863999"/>
                  <a:gd name="connsiteY6" fmla="*/ 2833620 h 2841872"/>
                  <a:gd name="connsiteX7" fmla="*/ 2086897 w 2863999"/>
                  <a:gd name="connsiteY7" fmla="*/ 1828800 h 2841872"/>
                  <a:gd name="connsiteX8" fmla="*/ 2863999 w 2863999"/>
                  <a:gd name="connsiteY8" fmla="*/ 2648566 h 2841872"/>
                  <a:gd name="connsiteX9" fmla="*/ 1821772 w 2863999"/>
                  <a:gd name="connsiteY9" fmla="*/ 2841872 h 2841872"/>
                  <a:gd name="connsiteX0" fmla="*/ 81116 w 2863999"/>
                  <a:gd name="connsiteY0" fmla="*/ 0 h 2833972"/>
                  <a:gd name="connsiteX1" fmla="*/ 1145634 w 2863999"/>
                  <a:gd name="connsiteY1" fmla="*/ 817831 h 2833972"/>
                  <a:gd name="connsiteX2" fmla="*/ 0 w 2863999"/>
                  <a:gd name="connsiteY2" fmla="*/ 1541207 h 2833972"/>
                  <a:gd name="connsiteX3" fmla="*/ 162233 w 2863999"/>
                  <a:gd name="connsiteY3" fmla="*/ 2595716 h 2833972"/>
                  <a:gd name="connsiteX4" fmla="*/ 929322 w 2863999"/>
                  <a:gd name="connsiteY4" fmla="*/ 2774278 h 2833972"/>
                  <a:gd name="connsiteX5" fmla="*/ 1002891 w 2863999"/>
                  <a:gd name="connsiteY5" fmla="*/ 1954161 h 2833972"/>
                  <a:gd name="connsiteX6" fmla="*/ 1800707 w 2863999"/>
                  <a:gd name="connsiteY6" fmla="*/ 2833620 h 2833972"/>
                  <a:gd name="connsiteX7" fmla="*/ 2086897 w 2863999"/>
                  <a:gd name="connsiteY7" fmla="*/ 1828800 h 2833972"/>
                  <a:gd name="connsiteX8" fmla="*/ 2863999 w 2863999"/>
                  <a:gd name="connsiteY8" fmla="*/ 2648566 h 2833972"/>
                  <a:gd name="connsiteX9" fmla="*/ 1796317 w 2863999"/>
                  <a:gd name="connsiteY9" fmla="*/ 2833972 h 2833972"/>
                  <a:gd name="connsiteX0" fmla="*/ 81116 w 2863999"/>
                  <a:gd name="connsiteY0" fmla="*/ 0 h 2833972"/>
                  <a:gd name="connsiteX1" fmla="*/ 1145634 w 2863999"/>
                  <a:gd name="connsiteY1" fmla="*/ 817831 h 2833972"/>
                  <a:gd name="connsiteX2" fmla="*/ 0 w 2863999"/>
                  <a:gd name="connsiteY2" fmla="*/ 1541207 h 2833972"/>
                  <a:gd name="connsiteX3" fmla="*/ 162233 w 2863999"/>
                  <a:gd name="connsiteY3" fmla="*/ 2595716 h 2833972"/>
                  <a:gd name="connsiteX4" fmla="*/ 929322 w 2863999"/>
                  <a:gd name="connsiteY4" fmla="*/ 2774278 h 2833972"/>
                  <a:gd name="connsiteX5" fmla="*/ 1002891 w 2863999"/>
                  <a:gd name="connsiteY5" fmla="*/ 1954161 h 2833972"/>
                  <a:gd name="connsiteX6" fmla="*/ 1800707 w 2863999"/>
                  <a:gd name="connsiteY6" fmla="*/ 2833620 h 2833972"/>
                  <a:gd name="connsiteX7" fmla="*/ 2086897 w 2863999"/>
                  <a:gd name="connsiteY7" fmla="*/ 1828800 h 2833972"/>
                  <a:gd name="connsiteX8" fmla="*/ 2863999 w 2863999"/>
                  <a:gd name="connsiteY8" fmla="*/ 2648566 h 2833972"/>
                  <a:gd name="connsiteX9" fmla="*/ 1800706 w 2863999"/>
                  <a:gd name="connsiteY9" fmla="*/ 2833972 h 2833972"/>
                  <a:gd name="connsiteX0" fmla="*/ 81116 w 2863999"/>
                  <a:gd name="connsiteY0" fmla="*/ 0 h 2833972"/>
                  <a:gd name="connsiteX1" fmla="*/ 1145634 w 2863999"/>
                  <a:gd name="connsiteY1" fmla="*/ 817831 h 2833972"/>
                  <a:gd name="connsiteX2" fmla="*/ 0 w 2863999"/>
                  <a:gd name="connsiteY2" fmla="*/ 1541207 h 2833972"/>
                  <a:gd name="connsiteX3" fmla="*/ 178033 w 2863999"/>
                  <a:gd name="connsiteY3" fmla="*/ 2559727 h 2833972"/>
                  <a:gd name="connsiteX4" fmla="*/ 929322 w 2863999"/>
                  <a:gd name="connsiteY4" fmla="*/ 2774278 h 2833972"/>
                  <a:gd name="connsiteX5" fmla="*/ 1002891 w 2863999"/>
                  <a:gd name="connsiteY5" fmla="*/ 1954161 h 2833972"/>
                  <a:gd name="connsiteX6" fmla="*/ 1800707 w 2863999"/>
                  <a:gd name="connsiteY6" fmla="*/ 2833620 h 2833972"/>
                  <a:gd name="connsiteX7" fmla="*/ 2086897 w 2863999"/>
                  <a:gd name="connsiteY7" fmla="*/ 1828800 h 2833972"/>
                  <a:gd name="connsiteX8" fmla="*/ 2863999 w 2863999"/>
                  <a:gd name="connsiteY8" fmla="*/ 2648566 h 2833972"/>
                  <a:gd name="connsiteX9" fmla="*/ 1800706 w 2863999"/>
                  <a:gd name="connsiteY9" fmla="*/ 2833972 h 2833972"/>
                  <a:gd name="connsiteX0" fmla="*/ 102330 w 2863999"/>
                  <a:gd name="connsiteY0" fmla="*/ 0 h 2842222"/>
                  <a:gd name="connsiteX1" fmla="*/ 1145634 w 2863999"/>
                  <a:gd name="connsiteY1" fmla="*/ 826081 h 2842222"/>
                  <a:gd name="connsiteX2" fmla="*/ 0 w 2863999"/>
                  <a:gd name="connsiteY2" fmla="*/ 1549457 h 2842222"/>
                  <a:gd name="connsiteX3" fmla="*/ 178033 w 2863999"/>
                  <a:gd name="connsiteY3" fmla="*/ 2567977 h 2842222"/>
                  <a:gd name="connsiteX4" fmla="*/ 929322 w 2863999"/>
                  <a:gd name="connsiteY4" fmla="*/ 2782528 h 2842222"/>
                  <a:gd name="connsiteX5" fmla="*/ 1002891 w 2863999"/>
                  <a:gd name="connsiteY5" fmla="*/ 1962411 h 2842222"/>
                  <a:gd name="connsiteX6" fmla="*/ 1800707 w 2863999"/>
                  <a:gd name="connsiteY6" fmla="*/ 2841870 h 2842222"/>
                  <a:gd name="connsiteX7" fmla="*/ 2086897 w 2863999"/>
                  <a:gd name="connsiteY7" fmla="*/ 1837050 h 2842222"/>
                  <a:gd name="connsiteX8" fmla="*/ 2863999 w 2863999"/>
                  <a:gd name="connsiteY8" fmla="*/ 2656816 h 2842222"/>
                  <a:gd name="connsiteX9" fmla="*/ 1800706 w 2863999"/>
                  <a:gd name="connsiteY9" fmla="*/ 2842222 h 2842222"/>
                  <a:gd name="connsiteX0" fmla="*/ 102330 w 2863999"/>
                  <a:gd name="connsiteY0" fmla="*/ 0 h 2842222"/>
                  <a:gd name="connsiteX1" fmla="*/ 1145634 w 2863999"/>
                  <a:gd name="connsiteY1" fmla="*/ 826081 h 2842222"/>
                  <a:gd name="connsiteX2" fmla="*/ 0 w 2863999"/>
                  <a:gd name="connsiteY2" fmla="*/ 1549457 h 2842222"/>
                  <a:gd name="connsiteX3" fmla="*/ 178033 w 2863999"/>
                  <a:gd name="connsiteY3" fmla="*/ 2567977 h 2842222"/>
                  <a:gd name="connsiteX4" fmla="*/ 929322 w 2863999"/>
                  <a:gd name="connsiteY4" fmla="*/ 2782528 h 2842222"/>
                  <a:gd name="connsiteX5" fmla="*/ 1002891 w 2863999"/>
                  <a:gd name="connsiteY5" fmla="*/ 1962411 h 2842222"/>
                  <a:gd name="connsiteX6" fmla="*/ 1800707 w 2863999"/>
                  <a:gd name="connsiteY6" fmla="*/ 2841870 h 2842222"/>
                  <a:gd name="connsiteX7" fmla="*/ 2112299 w 2863999"/>
                  <a:gd name="connsiteY7" fmla="*/ 1832165 h 2842222"/>
                  <a:gd name="connsiteX8" fmla="*/ 2863999 w 2863999"/>
                  <a:gd name="connsiteY8" fmla="*/ 2656816 h 2842222"/>
                  <a:gd name="connsiteX9" fmla="*/ 1800706 w 2863999"/>
                  <a:gd name="connsiteY9" fmla="*/ 2842222 h 2842222"/>
                  <a:gd name="connsiteX0" fmla="*/ 91797 w 2853466"/>
                  <a:gd name="connsiteY0" fmla="*/ 0 h 2842222"/>
                  <a:gd name="connsiteX1" fmla="*/ 1135101 w 2853466"/>
                  <a:gd name="connsiteY1" fmla="*/ 826081 h 2842222"/>
                  <a:gd name="connsiteX2" fmla="*/ 0 w 2853466"/>
                  <a:gd name="connsiteY2" fmla="*/ 1544190 h 2842222"/>
                  <a:gd name="connsiteX3" fmla="*/ 167500 w 2853466"/>
                  <a:gd name="connsiteY3" fmla="*/ 2567977 h 2842222"/>
                  <a:gd name="connsiteX4" fmla="*/ 918789 w 2853466"/>
                  <a:gd name="connsiteY4" fmla="*/ 2782528 h 2842222"/>
                  <a:gd name="connsiteX5" fmla="*/ 992358 w 2853466"/>
                  <a:gd name="connsiteY5" fmla="*/ 1962411 h 2842222"/>
                  <a:gd name="connsiteX6" fmla="*/ 1790174 w 2853466"/>
                  <a:gd name="connsiteY6" fmla="*/ 2841870 h 2842222"/>
                  <a:gd name="connsiteX7" fmla="*/ 2101766 w 2853466"/>
                  <a:gd name="connsiteY7" fmla="*/ 1832165 h 2842222"/>
                  <a:gd name="connsiteX8" fmla="*/ 2853466 w 2853466"/>
                  <a:gd name="connsiteY8" fmla="*/ 2656816 h 2842222"/>
                  <a:gd name="connsiteX9" fmla="*/ 1790173 w 2853466"/>
                  <a:gd name="connsiteY9" fmla="*/ 2842222 h 2842222"/>
                  <a:gd name="connsiteX0" fmla="*/ 92675 w 2854344"/>
                  <a:gd name="connsiteY0" fmla="*/ 0 h 2842222"/>
                  <a:gd name="connsiteX1" fmla="*/ 1135979 w 2854344"/>
                  <a:gd name="connsiteY1" fmla="*/ 826081 h 2842222"/>
                  <a:gd name="connsiteX2" fmla="*/ 0 w 2854344"/>
                  <a:gd name="connsiteY2" fmla="*/ 1543312 h 2842222"/>
                  <a:gd name="connsiteX3" fmla="*/ 168378 w 2854344"/>
                  <a:gd name="connsiteY3" fmla="*/ 2567977 h 2842222"/>
                  <a:gd name="connsiteX4" fmla="*/ 919667 w 2854344"/>
                  <a:gd name="connsiteY4" fmla="*/ 2782528 h 2842222"/>
                  <a:gd name="connsiteX5" fmla="*/ 993236 w 2854344"/>
                  <a:gd name="connsiteY5" fmla="*/ 1962411 h 2842222"/>
                  <a:gd name="connsiteX6" fmla="*/ 1791052 w 2854344"/>
                  <a:gd name="connsiteY6" fmla="*/ 2841870 h 2842222"/>
                  <a:gd name="connsiteX7" fmla="*/ 2102644 w 2854344"/>
                  <a:gd name="connsiteY7" fmla="*/ 1832165 h 2842222"/>
                  <a:gd name="connsiteX8" fmla="*/ 2854344 w 2854344"/>
                  <a:gd name="connsiteY8" fmla="*/ 2656816 h 2842222"/>
                  <a:gd name="connsiteX9" fmla="*/ 1791051 w 2854344"/>
                  <a:gd name="connsiteY9" fmla="*/ 2842222 h 28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4344" h="2842222">
                    <a:moveTo>
                      <a:pt x="92675" y="0"/>
                    </a:moveTo>
                    <a:lnTo>
                      <a:pt x="1135979" y="826081"/>
                    </a:lnTo>
                    <a:lnTo>
                      <a:pt x="0" y="1543312"/>
                    </a:lnTo>
                    <a:lnTo>
                      <a:pt x="168378" y="2567977"/>
                    </a:lnTo>
                    <a:lnTo>
                      <a:pt x="919667" y="2782528"/>
                    </a:lnTo>
                    <a:lnTo>
                      <a:pt x="993236" y="1962411"/>
                    </a:lnTo>
                    <a:lnTo>
                      <a:pt x="1791052" y="2841870"/>
                    </a:lnTo>
                    <a:lnTo>
                      <a:pt x="2102644" y="1832165"/>
                    </a:lnTo>
                    <a:lnTo>
                      <a:pt x="2854344" y="2656816"/>
                    </a:lnTo>
                    <a:lnTo>
                      <a:pt x="1791051" y="2842222"/>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0" name="Freeform: Shape 129">
                <a:extLst>
                  <a:ext uri="{FF2B5EF4-FFF2-40B4-BE49-F238E27FC236}">
                    <a16:creationId xmlns:a16="http://schemas.microsoft.com/office/drawing/2014/main" id="{75EE61C3-0125-4475-804D-F2BBF8F3FA8E}"/>
                  </a:ext>
                </a:extLst>
              </p:cNvPr>
              <p:cNvSpPr/>
              <p:nvPr/>
            </p:nvSpPr>
            <p:spPr bwMode="auto">
              <a:xfrm>
                <a:off x="7388063" y="2586092"/>
                <a:ext cx="3611964" cy="2303503"/>
              </a:xfrm>
              <a:custGeom>
                <a:avLst/>
                <a:gdLst>
                  <a:gd name="connsiteX0" fmla="*/ 154859 w 3613355"/>
                  <a:gd name="connsiteY0" fmla="*/ 2278626 h 2278626"/>
                  <a:gd name="connsiteX1" fmla="*/ 1017639 w 3613355"/>
                  <a:gd name="connsiteY1" fmla="*/ 1718187 h 2278626"/>
                  <a:gd name="connsiteX2" fmla="*/ 2109020 w 3613355"/>
                  <a:gd name="connsiteY2" fmla="*/ 1563329 h 2278626"/>
                  <a:gd name="connsiteX3" fmla="*/ 3613355 w 3613355"/>
                  <a:gd name="connsiteY3" fmla="*/ 1275735 h 2278626"/>
                  <a:gd name="connsiteX4" fmla="*/ 2492478 w 3613355"/>
                  <a:gd name="connsiteY4" fmla="*/ 0 h 2278626"/>
                  <a:gd name="connsiteX5" fmla="*/ 2064775 w 3613355"/>
                  <a:gd name="connsiteY5" fmla="*/ 1563329 h 2278626"/>
                  <a:gd name="connsiteX6" fmla="*/ 1128252 w 3613355"/>
                  <a:gd name="connsiteY6" fmla="*/ 530942 h 2278626"/>
                  <a:gd name="connsiteX7" fmla="*/ 980768 w 3613355"/>
                  <a:gd name="connsiteY7" fmla="*/ 1740310 h 2278626"/>
                  <a:gd name="connsiteX8" fmla="*/ 0 w 3613355"/>
                  <a:gd name="connsiteY8" fmla="*/ 1275735 h 2278626"/>
                  <a:gd name="connsiteX0" fmla="*/ 154859 w 3613355"/>
                  <a:gd name="connsiteY0" fmla="*/ 2250047 h 2250047"/>
                  <a:gd name="connsiteX1" fmla="*/ 1017639 w 3613355"/>
                  <a:gd name="connsiteY1" fmla="*/ 1689608 h 2250047"/>
                  <a:gd name="connsiteX2" fmla="*/ 2109020 w 3613355"/>
                  <a:gd name="connsiteY2" fmla="*/ 1534750 h 2250047"/>
                  <a:gd name="connsiteX3" fmla="*/ 3613355 w 3613355"/>
                  <a:gd name="connsiteY3" fmla="*/ 1247156 h 2250047"/>
                  <a:gd name="connsiteX4" fmla="*/ 2497241 w 3613355"/>
                  <a:gd name="connsiteY4" fmla="*/ 0 h 2250047"/>
                  <a:gd name="connsiteX5" fmla="*/ 2064775 w 3613355"/>
                  <a:gd name="connsiteY5" fmla="*/ 1534750 h 2250047"/>
                  <a:gd name="connsiteX6" fmla="*/ 1128252 w 3613355"/>
                  <a:gd name="connsiteY6" fmla="*/ 502363 h 2250047"/>
                  <a:gd name="connsiteX7" fmla="*/ 980768 w 3613355"/>
                  <a:gd name="connsiteY7" fmla="*/ 1711731 h 2250047"/>
                  <a:gd name="connsiteX8" fmla="*/ 0 w 3613355"/>
                  <a:gd name="connsiteY8" fmla="*/ 1247156 h 2250047"/>
                  <a:gd name="connsiteX0" fmla="*/ 154859 w 3613355"/>
                  <a:gd name="connsiteY0" fmla="*/ 2281007 h 2281007"/>
                  <a:gd name="connsiteX1" fmla="*/ 1017639 w 3613355"/>
                  <a:gd name="connsiteY1" fmla="*/ 1720568 h 2281007"/>
                  <a:gd name="connsiteX2" fmla="*/ 2109020 w 3613355"/>
                  <a:gd name="connsiteY2" fmla="*/ 1565710 h 2281007"/>
                  <a:gd name="connsiteX3" fmla="*/ 3613355 w 3613355"/>
                  <a:gd name="connsiteY3" fmla="*/ 1278116 h 2281007"/>
                  <a:gd name="connsiteX4" fmla="*/ 2490097 w 3613355"/>
                  <a:gd name="connsiteY4" fmla="*/ 0 h 2281007"/>
                  <a:gd name="connsiteX5" fmla="*/ 2064775 w 3613355"/>
                  <a:gd name="connsiteY5" fmla="*/ 1565710 h 2281007"/>
                  <a:gd name="connsiteX6" fmla="*/ 1128252 w 3613355"/>
                  <a:gd name="connsiteY6" fmla="*/ 533323 h 2281007"/>
                  <a:gd name="connsiteX7" fmla="*/ 980768 w 3613355"/>
                  <a:gd name="connsiteY7" fmla="*/ 1742691 h 2281007"/>
                  <a:gd name="connsiteX8" fmla="*/ 0 w 3613355"/>
                  <a:gd name="connsiteY8" fmla="*/ 1278116 h 2281007"/>
                  <a:gd name="connsiteX0" fmla="*/ 154859 w 3613355"/>
                  <a:gd name="connsiteY0" fmla="*/ 2281007 h 2281007"/>
                  <a:gd name="connsiteX1" fmla="*/ 1017639 w 3613355"/>
                  <a:gd name="connsiteY1" fmla="*/ 1720568 h 2281007"/>
                  <a:gd name="connsiteX2" fmla="*/ 2109020 w 3613355"/>
                  <a:gd name="connsiteY2" fmla="*/ 1565710 h 2281007"/>
                  <a:gd name="connsiteX3" fmla="*/ 3613355 w 3613355"/>
                  <a:gd name="connsiteY3" fmla="*/ 1278116 h 2281007"/>
                  <a:gd name="connsiteX4" fmla="*/ 2490097 w 3613355"/>
                  <a:gd name="connsiteY4" fmla="*/ 0 h 2281007"/>
                  <a:gd name="connsiteX5" fmla="*/ 2064775 w 3613355"/>
                  <a:gd name="connsiteY5" fmla="*/ 1565710 h 2281007"/>
                  <a:gd name="connsiteX6" fmla="*/ 1137908 w 3613355"/>
                  <a:gd name="connsiteY6" fmla="*/ 561412 h 2281007"/>
                  <a:gd name="connsiteX7" fmla="*/ 980768 w 3613355"/>
                  <a:gd name="connsiteY7" fmla="*/ 1742691 h 2281007"/>
                  <a:gd name="connsiteX8" fmla="*/ 0 w 3613355"/>
                  <a:gd name="connsiteY8" fmla="*/ 1278116 h 2281007"/>
                  <a:gd name="connsiteX0" fmla="*/ 154859 w 3613355"/>
                  <a:gd name="connsiteY0" fmla="*/ 2281007 h 2281007"/>
                  <a:gd name="connsiteX1" fmla="*/ 1017639 w 3613355"/>
                  <a:gd name="connsiteY1" fmla="*/ 1720568 h 2281007"/>
                  <a:gd name="connsiteX2" fmla="*/ 2109020 w 3613355"/>
                  <a:gd name="connsiteY2" fmla="*/ 1565710 h 2281007"/>
                  <a:gd name="connsiteX3" fmla="*/ 3613355 w 3613355"/>
                  <a:gd name="connsiteY3" fmla="*/ 1278116 h 2281007"/>
                  <a:gd name="connsiteX4" fmla="*/ 2490097 w 3613355"/>
                  <a:gd name="connsiteY4" fmla="*/ 0 h 2281007"/>
                  <a:gd name="connsiteX5" fmla="*/ 2064775 w 3613355"/>
                  <a:gd name="connsiteY5" fmla="*/ 1565710 h 2281007"/>
                  <a:gd name="connsiteX6" fmla="*/ 1137908 w 3613355"/>
                  <a:gd name="connsiteY6" fmla="*/ 561412 h 2281007"/>
                  <a:gd name="connsiteX7" fmla="*/ 995690 w 3613355"/>
                  <a:gd name="connsiteY7" fmla="*/ 1699680 h 2281007"/>
                  <a:gd name="connsiteX8" fmla="*/ 0 w 3613355"/>
                  <a:gd name="connsiteY8" fmla="*/ 1278116 h 2281007"/>
                  <a:gd name="connsiteX0" fmla="*/ 154859 w 3613355"/>
                  <a:gd name="connsiteY0" fmla="*/ 2281007 h 2281007"/>
                  <a:gd name="connsiteX1" fmla="*/ 994817 w 3613355"/>
                  <a:gd name="connsiteY1" fmla="*/ 1699501 h 2281007"/>
                  <a:gd name="connsiteX2" fmla="*/ 2109020 w 3613355"/>
                  <a:gd name="connsiteY2" fmla="*/ 1565710 h 2281007"/>
                  <a:gd name="connsiteX3" fmla="*/ 3613355 w 3613355"/>
                  <a:gd name="connsiteY3" fmla="*/ 1278116 h 2281007"/>
                  <a:gd name="connsiteX4" fmla="*/ 2490097 w 3613355"/>
                  <a:gd name="connsiteY4" fmla="*/ 0 h 2281007"/>
                  <a:gd name="connsiteX5" fmla="*/ 2064775 w 3613355"/>
                  <a:gd name="connsiteY5" fmla="*/ 1565710 h 2281007"/>
                  <a:gd name="connsiteX6" fmla="*/ 1137908 w 3613355"/>
                  <a:gd name="connsiteY6" fmla="*/ 561412 h 2281007"/>
                  <a:gd name="connsiteX7" fmla="*/ 995690 w 3613355"/>
                  <a:gd name="connsiteY7" fmla="*/ 1699680 h 2281007"/>
                  <a:gd name="connsiteX8" fmla="*/ 0 w 3613355"/>
                  <a:gd name="connsiteY8" fmla="*/ 1278116 h 2281007"/>
                  <a:gd name="connsiteX0" fmla="*/ 167148 w 3613355"/>
                  <a:gd name="connsiteY0" fmla="*/ 2304707 h 2304707"/>
                  <a:gd name="connsiteX1" fmla="*/ 994817 w 3613355"/>
                  <a:gd name="connsiteY1" fmla="*/ 1699501 h 2304707"/>
                  <a:gd name="connsiteX2" fmla="*/ 2109020 w 3613355"/>
                  <a:gd name="connsiteY2" fmla="*/ 1565710 h 2304707"/>
                  <a:gd name="connsiteX3" fmla="*/ 3613355 w 3613355"/>
                  <a:gd name="connsiteY3" fmla="*/ 1278116 h 2304707"/>
                  <a:gd name="connsiteX4" fmla="*/ 2490097 w 3613355"/>
                  <a:gd name="connsiteY4" fmla="*/ 0 h 2304707"/>
                  <a:gd name="connsiteX5" fmla="*/ 2064775 w 3613355"/>
                  <a:gd name="connsiteY5" fmla="*/ 1565710 h 2304707"/>
                  <a:gd name="connsiteX6" fmla="*/ 1137908 w 3613355"/>
                  <a:gd name="connsiteY6" fmla="*/ 561412 h 2304707"/>
                  <a:gd name="connsiteX7" fmla="*/ 995690 w 3613355"/>
                  <a:gd name="connsiteY7" fmla="*/ 1699680 h 2304707"/>
                  <a:gd name="connsiteX8" fmla="*/ 0 w 3613355"/>
                  <a:gd name="connsiteY8" fmla="*/ 1278116 h 2304707"/>
                  <a:gd name="connsiteX0" fmla="*/ 169782 w 3613355"/>
                  <a:gd name="connsiteY0" fmla="*/ 2303829 h 2303829"/>
                  <a:gd name="connsiteX1" fmla="*/ 994817 w 3613355"/>
                  <a:gd name="connsiteY1" fmla="*/ 1699501 h 2303829"/>
                  <a:gd name="connsiteX2" fmla="*/ 2109020 w 3613355"/>
                  <a:gd name="connsiteY2" fmla="*/ 1565710 h 2303829"/>
                  <a:gd name="connsiteX3" fmla="*/ 3613355 w 3613355"/>
                  <a:gd name="connsiteY3" fmla="*/ 1278116 h 2303829"/>
                  <a:gd name="connsiteX4" fmla="*/ 2490097 w 3613355"/>
                  <a:gd name="connsiteY4" fmla="*/ 0 h 2303829"/>
                  <a:gd name="connsiteX5" fmla="*/ 2064775 w 3613355"/>
                  <a:gd name="connsiteY5" fmla="*/ 1565710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9020 w 3613355"/>
                  <a:gd name="connsiteY2" fmla="*/ 1565710 h 2303829"/>
                  <a:gd name="connsiteX3" fmla="*/ 3613355 w 3613355"/>
                  <a:gd name="connsiteY3" fmla="*/ 1278116 h 2303829"/>
                  <a:gd name="connsiteX4" fmla="*/ 2490097 w 3613355"/>
                  <a:gd name="connsiteY4" fmla="*/ 0 h 2303829"/>
                  <a:gd name="connsiteX5" fmla="*/ 2109717 w 3613355"/>
                  <a:gd name="connsiteY5" fmla="*/ 1568641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9020 w 3613355"/>
                  <a:gd name="connsiteY2" fmla="*/ 1565710 h 2303829"/>
                  <a:gd name="connsiteX3" fmla="*/ 3613355 w 3613355"/>
                  <a:gd name="connsiteY3" fmla="*/ 1278116 h 2303829"/>
                  <a:gd name="connsiteX4" fmla="*/ 2490097 w 3613355"/>
                  <a:gd name="connsiteY4" fmla="*/ 0 h 2303829"/>
                  <a:gd name="connsiteX5" fmla="*/ 2119487 w 3613355"/>
                  <a:gd name="connsiteY5" fmla="*/ 1591112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9020 w 3613355"/>
                  <a:gd name="connsiteY2" fmla="*/ 1565710 h 2303829"/>
                  <a:gd name="connsiteX3" fmla="*/ 3613355 w 3613355"/>
                  <a:gd name="connsiteY3" fmla="*/ 1278116 h 2303829"/>
                  <a:gd name="connsiteX4" fmla="*/ 2490097 w 3613355"/>
                  <a:gd name="connsiteY4" fmla="*/ 0 h 2303829"/>
                  <a:gd name="connsiteX5" fmla="*/ 2086269 w 3613355"/>
                  <a:gd name="connsiteY5" fmla="*/ 1548124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8043 w 3613355"/>
                  <a:gd name="connsiteY2" fmla="*/ 1560825 h 2303829"/>
                  <a:gd name="connsiteX3" fmla="*/ 3613355 w 3613355"/>
                  <a:gd name="connsiteY3" fmla="*/ 1278116 h 2303829"/>
                  <a:gd name="connsiteX4" fmla="*/ 2490097 w 3613355"/>
                  <a:gd name="connsiteY4" fmla="*/ 0 h 2303829"/>
                  <a:gd name="connsiteX5" fmla="*/ 2086269 w 3613355"/>
                  <a:gd name="connsiteY5" fmla="*/ 1548124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7066 w 3613355"/>
                  <a:gd name="connsiteY2" fmla="*/ 1567664 h 2303829"/>
                  <a:gd name="connsiteX3" fmla="*/ 3613355 w 3613355"/>
                  <a:gd name="connsiteY3" fmla="*/ 1278116 h 2303829"/>
                  <a:gd name="connsiteX4" fmla="*/ 2490097 w 3613355"/>
                  <a:gd name="connsiteY4" fmla="*/ 0 h 2303829"/>
                  <a:gd name="connsiteX5" fmla="*/ 2086269 w 3613355"/>
                  <a:gd name="connsiteY5" fmla="*/ 1548124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5112 w 3613355"/>
                  <a:gd name="connsiteY2" fmla="*/ 1567664 h 2303829"/>
                  <a:gd name="connsiteX3" fmla="*/ 3613355 w 3613355"/>
                  <a:gd name="connsiteY3" fmla="*/ 1278116 h 2303829"/>
                  <a:gd name="connsiteX4" fmla="*/ 2490097 w 3613355"/>
                  <a:gd name="connsiteY4" fmla="*/ 0 h 2303829"/>
                  <a:gd name="connsiteX5" fmla="*/ 2086269 w 3613355"/>
                  <a:gd name="connsiteY5" fmla="*/ 1548124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9782 w 3613355"/>
                  <a:gd name="connsiteY0" fmla="*/ 2303829 h 2303829"/>
                  <a:gd name="connsiteX1" fmla="*/ 994817 w 3613355"/>
                  <a:gd name="connsiteY1" fmla="*/ 1699501 h 2303829"/>
                  <a:gd name="connsiteX2" fmla="*/ 2105112 w 3613355"/>
                  <a:gd name="connsiteY2" fmla="*/ 1567664 h 2303829"/>
                  <a:gd name="connsiteX3" fmla="*/ 3613355 w 3613355"/>
                  <a:gd name="connsiteY3" fmla="*/ 1278116 h 2303829"/>
                  <a:gd name="connsiteX4" fmla="*/ 2490097 w 3613355"/>
                  <a:gd name="connsiteY4" fmla="*/ 0 h 2303829"/>
                  <a:gd name="connsiteX5" fmla="*/ 2104832 w 3613355"/>
                  <a:gd name="connsiteY5" fmla="*/ 1567664 h 2303829"/>
                  <a:gd name="connsiteX6" fmla="*/ 1137908 w 3613355"/>
                  <a:gd name="connsiteY6" fmla="*/ 561412 h 2303829"/>
                  <a:gd name="connsiteX7" fmla="*/ 995690 w 3613355"/>
                  <a:gd name="connsiteY7" fmla="*/ 1699680 h 2303829"/>
                  <a:gd name="connsiteX8" fmla="*/ 0 w 3613355"/>
                  <a:gd name="connsiteY8" fmla="*/ 1278116 h 2303829"/>
                  <a:gd name="connsiteX0" fmla="*/ 168904 w 3612477"/>
                  <a:gd name="connsiteY0" fmla="*/ 2303829 h 2303829"/>
                  <a:gd name="connsiteX1" fmla="*/ 993939 w 3612477"/>
                  <a:gd name="connsiteY1" fmla="*/ 1699501 h 2303829"/>
                  <a:gd name="connsiteX2" fmla="*/ 2104234 w 3612477"/>
                  <a:gd name="connsiteY2" fmla="*/ 1567664 h 2303829"/>
                  <a:gd name="connsiteX3" fmla="*/ 3612477 w 3612477"/>
                  <a:gd name="connsiteY3" fmla="*/ 1278116 h 2303829"/>
                  <a:gd name="connsiteX4" fmla="*/ 2489219 w 3612477"/>
                  <a:gd name="connsiteY4" fmla="*/ 0 h 2303829"/>
                  <a:gd name="connsiteX5" fmla="*/ 2103954 w 3612477"/>
                  <a:gd name="connsiteY5" fmla="*/ 1567664 h 2303829"/>
                  <a:gd name="connsiteX6" fmla="*/ 1137030 w 3612477"/>
                  <a:gd name="connsiteY6" fmla="*/ 561412 h 2303829"/>
                  <a:gd name="connsiteX7" fmla="*/ 994812 w 3612477"/>
                  <a:gd name="connsiteY7" fmla="*/ 1699680 h 2303829"/>
                  <a:gd name="connsiteX8" fmla="*/ 0 w 3612477"/>
                  <a:gd name="connsiteY8" fmla="*/ 1278116 h 230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2477" h="2303829">
                    <a:moveTo>
                      <a:pt x="168904" y="2303829"/>
                    </a:moveTo>
                    <a:lnTo>
                      <a:pt x="993939" y="1699501"/>
                    </a:lnTo>
                    <a:lnTo>
                      <a:pt x="2104234" y="1567664"/>
                    </a:lnTo>
                    <a:lnTo>
                      <a:pt x="3612477" y="1278116"/>
                    </a:lnTo>
                    <a:lnTo>
                      <a:pt x="2489219" y="0"/>
                    </a:lnTo>
                    <a:lnTo>
                      <a:pt x="2103954" y="1567664"/>
                    </a:lnTo>
                    <a:lnTo>
                      <a:pt x="1137030" y="561412"/>
                    </a:lnTo>
                    <a:lnTo>
                      <a:pt x="994812" y="1699680"/>
                    </a:lnTo>
                    <a:lnTo>
                      <a:pt x="0" y="1278116"/>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1" name="Freeform: Shape 130">
                <a:extLst>
                  <a:ext uri="{FF2B5EF4-FFF2-40B4-BE49-F238E27FC236}">
                    <a16:creationId xmlns:a16="http://schemas.microsoft.com/office/drawing/2014/main" id="{0CC1EAB3-2571-488A-ACCD-2926B46AB2B5}"/>
                  </a:ext>
                </a:extLst>
              </p:cNvPr>
              <p:cNvSpPr/>
              <p:nvPr/>
            </p:nvSpPr>
            <p:spPr bwMode="auto">
              <a:xfrm>
                <a:off x="11258980" y="4153931"/>
                <a:ext cx="455240" cy="461497"/>
              </a:xfrm>
              <a:custGeom>
                <a:avLst/>
                <a:gdLst>
                  <a:gd name="connsiteX0" fmla="*/ 0 w 460189"/>
                  <a:gd name="connsiteY0" fmla="*/ 442259 h 442259"/>
                  <a:gd name="connsiteX1" fmla="*/ 460189 w 460189"/>
                  <a:gd name="connsiteY1" fmla="*/ 0 h 442259"/>
                  <a:gd name="connsiteX0" fmla="*/ 0 w 457808"/>
                  <a:gd name="connsiteY0" fmla="*/ 420825 h 420825"/>
                  <a:gd name="connsiteX1" fmla="*/ 457808 w 457808"/>
                  <a:gd name="connsiteY1" fmla="*/ 0 h 420825"/>
                  <a:gd name="connsiteX0" fmla="*/ 0 w 453045"/>
                  <a:gd name="connsiteY0" fmla="*/ 425588 h 425588"/>
                  <a:gd name="connsiteX1" fmla="*/ 453045 w 453045"/>
                  <a:gd name="connsiteY1" fmla="*/ 0 h 425588"/>
                  <a:gd name="connsiteX0" fmla="*/ 0 w 450664"/>
                  <a:gd name="connsiteY0" fmla="*/ 437496 h 437496"/>
                  <a:gd name="connsiteX1" fmla="*/ 450664 w 450664"/>
                  <a:gd name="connsiteY1" fmla="*/ 0 h 437496"/>
                  <a:gd name="connsiteX0" fmla="*/ 0 w 448283"/>
                  <a:gd name="connsiteY0" fmla="*/ 458930 h 458930"/>
                  <a:gd name="connsiteX1" fmla="*/ 448283 w 448283"/>
                  <a:gd name="connsiteY1" fmla="*/ 0 h 458930"/>
                  <a:gd name="connsiteX0" fmla="*/ 0 w 451794"/>
                  <a:gd name="connsiteY0" fmla="*/ 457174 h 457174"/>
                  <a:gd name="connsiteX1" fmla="*/ 451794 w 451794"/>
                  <a:gd name="connsiteY1" fmla="*/ 0 h 457174"/>
                  <a:gd name="connsiteX0" fmla="*/ 0 w 455305"/>
                  <a:gd name="connsiteY0" fmla="*/ 461563 h 461563"/>
                  <a:gd name="connsiteX1" fmla="*/ 455305 w 455305"/>
                  <a:gd name="connsiteY1" fmla="*/ 0 h 461563"/>
                </a:gdLst>
                <a:ahLst/>
                <a:cxnLst>
                  <a:cxn ang="0">
                    <a:pos x="connsiteX0" y="connsiteY0"/>
                  </a:cxn>
                  <a:cxn ang="0">
                    <a:pos x="connsiteX1" y="connsiteY1"/>
                  </a:cxn>
                </a:cxnLst>
                <a:rect l="l" t="t" r="r" b="b"/>
                <a:pathLst>
                  <a:path w="455305" h="461563">
                    <a:moveTo>
                      <a:pt x="0" y="461563"/>
                    </a:moveTo>
                    <a:lnTo>
                      <a:pt x="455305" y="0"/>
                    </a:lnTo>
                  </a:path>
                </a:pathLst>
              </a:custGeom>
              <a:noFill/>
              <a:ln w="6350" cap="rnd">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3926"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2" name="Freeform: Shape 131">
                <a:extLst>
                  <a:ext uri="{FF2B5EF4-FFF2-40B4-BE49-F238E27FC236}">
                    <a16:creationId xmlns:a16="http://schemas.microsoft.com/office/drawing/2014/main" id="{79083E0E-A9F5-4F61-B08C-79EF3A499CEE}"/>
                  </a:ext>
                </a:extLst>
              </p:cNvPr>
              <p:cNvSpPr/>
              <p:nvPr/>
            </p:nvSpPr>
            <p:spPr bwMode="auto">
              <a:xfrm>
                <a:off x="6376807" y="2713874"/>
                <a:ext cx="178615" cy="1117009"/>
              </a:xfrm>
              <a:custGeom>
                <a:avLst/>
                <a:gdLst>
                  <a:gd name="connsiteX0" fmla="*/ 0 w 178615"/>
                  <a:gd name="connsiteY0" fmla="*/ 1122340 h 1122340"/>
                  <a:gd name="connsiteX1" fmla="*/ 178615 w 178615"/>
                  <a:gd name="connsiteY1" fmla="*/ 498522 h 1122340"/>
                  <a:gd name="connsiteX2" fmla="*/ 34657 w 178615"/>
                  <a:gd name="connsiteY2" fmla="*/ 0 h 1122340"/>
                  <a:gd name="connsiteX0" fmla="*/ 0 w 178615"/>
                  <a:gd name="connsiteY0" fmla="*/ 1122340 h 1122340"/>
                  <a:gd name="connsiteX1" fmla="*/ 178615 w 178615"/>
                  <a:gd name="connsiteY1" fmla="*/ 501188 h 1122340"/>
                  <a:gd name="connsiteX2" fmla="*/ 34657 w 178615"/>
                  <a:gd name="connsiteY2" fmla="*/ 0 h 1122340"/>
                  <a:gd name="connsiteX0" fmla="*/ 0 w 178615"/>
                  <a:gd name="connsiteY0" fmla="*/ 1117009 h 1117009"/>
                  <a:gd name="connsiteX1" fmla="*/ 178615 w 178615"/>
                  <a:gd name="connsiteY1" fmla="*/ 495857 h 1117009"/>
                  <a:gd name="connsiteX2" fmla="*/ 37322 w 178615"/>
                  <a:gd name="connsiteY2" fmla="*/ 0 h 1117009"/>
                </a:gdLst>
                <a:ahLst/>
                <a:cxnLst>
                  <a:cxn ang="0">
                    <a:pos x="connsiteX0" y="connsiteY0"/>
                  </a:cxn>
                  <a:cxn ang="0">
                    <a:pos x="connsiteX1" y="connsiteY1"/>
                  </a:cxn>
                  <a:cxn ang="0">
                    <a:pos x="connsiteX2" y="connsiteY2"/>
                  </a:cxn>
                </a:cxnLst>
                <a:rect l="l" t="t" r="r" b="b"/>
                <a:pathLst>
                  <a:path w="178615" h="1117009">
                    <a:moveTo>
                      <a:pt x="0" y="1117009"/>
                    </a:moveTo>
                    <a:lnTo>
                      <a:pt x="178615" y="495857"/>
                    </a:lnTo>
                    <a:lnTo>
                      <a:pt x="37322" y="0"/>
                    </a:lnTo>
                  </a:path>
                </a:pathLst>
              </a:custGeom>
              <a:noFill/>
              <a:ln w="63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33" name="Straight Connector 132">
                <a:extLst>
                  <a:ext uri="{FF2B5EF4-FFF2-40B4-BE49-F238E27FC236}">
                    <a16:creationId xmlns:a16="http://schemas.microsoft.com/office/drawing/2014/main" id="{2BED3E86-7D09-49AB-8ACB-DF26FB909328}"/>
                  </a:ext>
                </a:extLst>
              </p:cNvPr>
              <p:cNvCxnSpPr>
                <a:cxnSpLocks/>
                <a:stCxn id="122" idx="11"/>
                <a:endCxn id="130" idx="3"/>
              </p:cNvCxnSpPr>
              <p:nvPr/>
            </p:nvCxnSpPr>
            <p:spPr>
              <a:xfrm flipV="1">
                <a:off x="10243224" y="3864027"/>
                <a:ext cx="756803" cy="1115101"/>
              </a:xfrm>
              <a:prstGeom prst="line">
                <a:avLst/>
              </a:prstGeom>
              <a:ln w="63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C43CC046-8E68-499A-A96B-673CB8A2CD59}"/>
                </a:ext>
              </a:extLst>
            </p:cNvPr>
            <p:cNvGrpSpPr/>
            <p:nvPr/>
          </p:nvGrpSpPr>
          <p:grpSpPr>
            <a:xfrm>
              <a:off x="-109067" y="2702335"/>
              <a:ext cx="12406349" cy="12507127"/>
              <a:chOff x="5525248" y="636377"/>
              <a:chExt cx="5623581" cy="5669262"/>
            </a:xfrm>
            <a:solidFill>
              <a:srgbClr val="E81123"/>
            </a:solidFill>
          </p:grpSpPr>
          <p:sp>
            <p:nvSpPr>
              <p:cNvPr id="74" name="Oval 73">
                <a:extLst>
                  <a:ext uri="{FF2B5EF4-FFF2-40B4-BE49-F238E27FC236}">
                    <a16:creationId xmlns:a16="http://schemas.microsoft.com/office/drawing/2014/main" id="{B0FB3723-7092-4855-A1BF-B6EA115935C2}"/>
                  </a:ext>
                </a:extLst>
              </p:cNvPr>
              <p:cNvSpPr/>
              <p:nvPr/>
            </p:nvSpPr>
            <p:spPr bwMode="auto">
              <a:xfrm>
                <a:off x="7934348" y="186169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5" name="Oval 74">
                <a:extLst>
                  <a:ext uri="{FF2B5EF4-FFF2-40B4-BE49-F238E27FC236}">
                    <a16:creationId xmlns:a16="http://schemas.microsoft.com/office/drawing/2014/main" id="{02FCAAA2-2B28-49DC-8AB2-91E3E6B99E55}"/>
                  </a:ext>
                </a:extLst>
              </p:cNvPr>
              <p:cNvSpPr/>
              <p:nvPr/>
            </p:nvSpPr>
            <p:spPr bwMode="auto">
              <a:xfrm>
                <a:off x="9017330" y="2577644"/>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Oval 75">
                <a:extLst>
                  <a:ext uri="{FF2B5EF4-FFF2-40B4-BE49-F238E27FC236}">
                    <a16:creationId xmlns:a16="http://schemas.microsoft.com/office/drawing/2014/main" id="{ACBB22DA-FF6F-4E6C-8877-638AEF36092C}"/>
                  </a:ext>
                </a:extLst>
              </p:cNvPr>
              <p:cNvSpPr/>
              <p:nvPr/>
            </p:nvSpPr>
            <p:spPr bwMode="auto">
              <a:xfrm>
                <a:off x="10143240" y="3846850"/>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C0ACD50F-7692-4D20-8095-A9CB9A9E85AA}"/>
                  </a:ext>
                </a:extLst>
              </p:cNvPr>
              <p:cNvSpPr/>
              <p:nvPr/>
            </p:nvSpPr>
            <p:spPr bwMode="auto">
              <a:xfrm>
                <a:off x="8620477" y="4135706"/>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Oval 77">
                <a:extLst>
                  <a:ext uri="{FF2B5EF4-FFF2-40B4-BE49-F238E27FC236}">
                    <a16:creationId xmlns:a16="http://schemas.microsoft.com/office/drawing/2014/main" id="{BA380AB4-BAAE-48B3-8CBF-222D57A04858}"/>
                  </a:ext>
                </a:extLst>
              </p:cNvPr>
              <p:cNvSpPr/>
              <p:nvPr/>
            </p:nvSpPr>
            <p:spPr bwMode="auto">
              <a:xfrm>
                <a:off x="7664892" y="313012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a16="http://schemas.microsoft.com/office/drawing/2014/main" id="{3CB519ED-DB2B-46DC-8B1A-51AACF92D244}"/>
                  </a:ext>
                </a:extLst>
              </p:cNvPr>
              <p:cNvSpPr/>
              <p:nvPr/>
            </p:nvSpPr>
            <p:spPr bwMode="auto">
              <a:xfrm>
                <a:off x="6620589" y="2302794"/>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E7AD062D-6E04-4747-94A2-73A156D2C60F}"/>
                  </a:ext>
                </a:extLst>
              </p:cNvPr>
              <p:cNvSpPr/>
              <p:nvPr/>
            </p:nvSpPr>
            <p:spPr bwMode="auto">
              <a:xfrm>
                <a:off x="5989158" y="1753903"/>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1" name="Oval 80">
                <a:extLst>
                  <a:ext uri="{FF2B5EF4-FFF2-40B4-BE49-F238E27FC236}">
                    <a16:creationId xmlns:a16="http://schemas.microsoft.com/office/drawing/2014/main" id="{B9D3ACDA-A817-491F-B091-EB72ADDC895A}"/>
                  </a:ext>
                </a:extLst>
              </p:cNvPr>
              <p:cNvSpPr/>
              <p:nvPr/>
            </p:nvSpPr>
            <p:spPr bwMode="auto">
              <a:xfrm>
                <a:off x="7132665" y="1123775"/>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Oval 81">
                <a:extLst>
                  <a:ext uri="{FF2B5EF4-FFF2-40B4-BE49-F238E27FC236}">
                    <a16:creationId xmlns:a16="http://schemas.microsoft.com/office/drawing/2014/main" id="{A6DF1DE7-C4D6-4A8E-A4C6-0EAA17BF974D}"/>
                  </a:ext>
                </a:extLst>
              </p:cNvPr>
              <p:cNvSpPr/>
              <p:nvPr/>
            </p:nvSpPr>
            <p:spPr bwMode="auto">
              <a:xfrm>
                <a:off x="8176181" y="110794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5BAF50B2-D43D-4B8E-95C5-F703D2199B08}"/>
                  </a:ext>
                </a:extLst>
              </p:cNvPr>
              <p:cNvSpPr/>
              <p:nvPr/>
            </p:nvSpPr>
            <p:spPr bwMode="auto">
              <a:xfrm>
                <a:off x="9126871" y="863320"/>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Oval 83">
                <a:extLst>
                  <a:ext uri="{FF2B5EF4-FFF2-40B4-BE49-F238E27FC236}">
                    <a16:creationId xmlns:a16="http://schemas.microsoft.com/office/drawing/2014/main" id="{3763E3B0-859E-422F-9B25-3A042FD846D0}"/>
                  </a:ext>
                </a:extLst>
              </p:cNvPr>
              <p:cNvSpPr/>
              <p:nvPr/>
            </p:nvSpPr>
            <p:spPr bwMode="auto">
              <a:xfrm>
                <a:off x="9094068" y="1458438"/>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Oval 84">
                <a:extLst>
                  <a:ext uri="{FF2B5EF4-FFF2-40B4-BE49-F238E27FC236}">
                    <a16:creationId xmlns:a16="http://schemas.microsoft.com/office/drawing/2014/main" id="{94D414DF-0683-45EF-AFF2-D5E83B7C0E2D}"/>
                  </a:ext>
                </a:extLst>
              </p:cNvPr>
              <p:cNvSpPr/>
              <p:nvPr/>
            </p:nvSpPr>
            <p:spPr bwMode="auto">
              <a:xfrm>
                <a:off x="9983450" y="1442703"/>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B70A3256-72D4-4D80-BB08-186A94AE60CB}"/>
                  </a:ext>
                </a:extLst>
              </p:cNvPr>
              <p:cNvSpPr/>
              <p:nvPr/>
            </p:nvSpPr>
            <p:spPr bwMode="auto">
              <a:xfrm>
                <a:off x="10353571" y="225216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Oval 86">
                <a:extLst>
                  <a:ext uri="{FF2B5EF4-FFF2-40B4-BE49-F238E27FC236}">
                    <a16:creationId xmlns:a16="http://schemas.microsoft.com/office/drawing/2014/main" id="{2E22A391-13C9-4DB7-8DE6-F1A7FF59DB18}"/>
                  </a:ext>
                </a:extLst>
              </p:cNvPr>
              <p:cNvSpPr/>
              <p:nvPr/>
            </p:nvSpPr>
            <p:spPr bwMode="auto">
              <a:xfrm>
                <a:off x="10799544" y="232404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Oval 87">
                <a:extLst>
                  <a:ext uri="{FF2B5EF4-FFF2-40B4-BE49-F238E27FC236}">
                    <a16:creationId xmlns:a16="http://schemas.microsoft.com/office/drawing/2014/main" id="{506216E1-59DE-4CDB-935A-FB5342EAF8B1}"/>
                  </a:ext>
                </a:extLst>
              </p:cNvPr>
              <p:cNvSpPr/>
              <p:nvPr/>
            </p:nvSpPr>
            <p:spPr bwMode="auto">
              <a:xfrm>
                <a:off x="10873533" y="3460790"/>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7A6672B-DA41-455C-B4F7-1DA0201A6B77}"/>
                  </a:ext>
                </a:extLst>
              </p:cNvPr>
              <p:cNvSpPr/>
              <p:nvPr/>
            </p:nvSpPr>
            <p:spPr bwMode="auto">
              <a:xfrm>
                <a:off x="10855405" y="4143194"/>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Oval 89">
                <a:extLst>
                  <a:ext uri="{FF2B5EF4-FFF2-40B4-BE49-F238E27FC236}">
                    <a16:creationId xmlns:a16="http://schemas.microsoft.com/office/drawing/2014/main" id="{AED1B6D5-661E-416B-A197-88F0A2C86732}"/>
                  </a:ext>
                </a:extLst>
              </p:cNvPr>
              <p:cNvSpPr/>
              <p:nvPr/>
            </p:nvSpPr>
            <p:spPr bwMode="auto">
              <a:xfrm>
                <a:off x="10418422" y="4610950"/>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Oval 90">
                <a:extLst>
                  <a:ext uri="{FF2B5EF4-FFF2-40B4-BE49-F238E27FC236}">
                    <a16:creationId xmlns:a16="http://schemas.microsoft.com/office/drawing/2014/main" id="{B410C26C-0727-404B-A97A-64BB486F0323}"/>
                  </a:ext>
                </a:extLst>
              </p:cNvPr>
              <p:cNvSpPr/>
              <p:nvPr/>
            </p:nvSpPr>
            <p:spPr bwMode="auto">
              <a:xfrm>
                <a:off x="9378993" y="496101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81C133EF-DB41-4E6D-929D-FBA61B1C2A4C}"/>
                  </a:ext>
                </a:extLst>
              </p:cNvPr>
              <p:cNvSpPr/>
              <p:nvPr/>
            </p:nvSpPr>
            <p:spPr bwMode="auto">
              <a:xfrm>
                <a:off x="8316700" y="5143988"/>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Oval 92">
                <a:extLst>
                  <a:ext uri="{FF2B5EF4-FFF2-40B4-BE49-F238E27FC236}">
                    <a16:creationId xmlns:a16="http://schemas.microsoft.com/office/drawing/2014/main" id="{6C61AE54-0279-40AA-A9EF-08DA761883C9}"/>
                  </a:ext>
                </a:extLst>
              </p:cNvPr>
              <p:cNvSpPr/>
              <p:nvPr/>
            </p:nvSpPr>
            <p:spPr bwMode="auto">
              <a:xfrm>
                <a:off x="9979439" y="5623116"/>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a:extLst>
                  <a:ext uri="{FF2B5EF4-FFF2-40B4-BE49-F238E27FC236}">
                    <a16:creationId xmlns:a16="http://schemas.microsoft.com/office/drawing/2014/main" id="{4355738B-4148-45DE-B0A9-54D82643C9EC}"/>
                  </a:ext>
                </a:extLst>
              </p:cNvPr>
              <p:cNvSpPr/>
              <p:nvPr/>
            </p:nvSpPr>
            <p:spPr bwMode="auto">
              <a:xfrm>
                <a:off x="8524526" y="587274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27405600-487E-4DD5-A9DC-AF700E90E818}"/>
                  </a:ext>
                </a:extLst>
              </p:cNvPr>
              <p:cNvSpPr/>
              <p:nvPr/>
            </p:nvSpPr>
            <p:spPr bwMode="auto">
              <a:xfrm>
                <a:off x="7594505" y="6046000"/>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Oval 95">
                <a:extLst>
                  <a:ext uri="{FF2B5EF4-FFF2-40B4-BE49-F238E27FC236}">
                    <a16:creationId xmlns:a16="http://schemas.microsoft.com/office/drawing/2014/main" id="{47E4D0B3-27DE-49D6-B756-1EC0E7253BB8}"/>
                  </a:ext>
                </a:extLst>
              </p:cNvPr>
              <p:cNvSpPr/>
              <p:nvPr/>
            </p:nvSpPr>
            <p:spPr bwMode="auto">
              <a:xfrm>
                <a:off x="6638185" y="5432326"/>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a:extLst>
                  <a:ext uri="{FF2B5EF4-FFF2-40B4-BE49-F238E27FC236}">
                    <a16:creationId xmlns:a16="http://schemas.microsoft.com/office/drawing/2014/main" id="{CA427BF5-B27B-48DB-BA34-42BE79AA3B9D}"/>
                  </a:ext>
                </a:extLst>
              </p:cNvPr>
              <p:cNvSpPr/>
              <p:nvPr/>
            </p:nvSpPr>
            <p:spPr bwMode="auto">
              <a:xfrm>
                <a:off x="7443976" y="5080179"/>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8" name="Oval 97">
                <a:extLst>
                  <a:ext uri="{FF2B5EF4-FFF2-40B4-BE49-F238E27FC236}">
                    <a16:creationId xmlns:a16="http://schemas.microsoft.com/office/drawing/2014/main" id="{B0E48828-70D2-4DEF-9D5A-51A486DDA828}"/>
                  </a:ext>
                </a:extLst>
              </p:cNvPr>
              <p:cNvSpPr/>
              <p:nvPr/>
            </p:nvSpPr>
            <p:spPr bwMode="auto">
              <a:xfrm>
                <a:off x="7520356" y="4268818"/>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Oval 98">
                <a:extLst>
                  <a:ext uri="{FF2B5EF4-FFF2-40B4-BE49-F238E27FC236}">
                    <a16:creationId xmlns:a16="http://schemas.microsoft.com/office/drawing/2014/main" id="{09904348-1084-404B-A31F-5ECFFC5BF614}"/>
                  </a:ext>
                </a:extLst>
              </p:cNvPr>
              <p:cNvSpPr/>
              <p:nvPr/>
            </p:nvSpPr>
            <p:spPr bwMode="auto">
              <a:xfrm>
                <a:off x="6522780" y="3850704"/>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Oval 99">
                <a:extLst>
                  <a:ext uri="{FF2B5EF4-FFF2-40B4-BE49-F238E27FC236}">
                    <a16:creationId xmlns:a16="http://schemas.microsoft.com/office/drawing/2014/main" id="{9434B8F7-3196-4904-A424-E25FFC42D7F9}"/>
                  </a:ext>
                </a:extLst>
              </p:cNvPr>
              <p:cNvSpPr/>
              <p:nvPr/>
            </p:nvSpPr>
            <p:spPr bwMode="auto">
              <a:xfrm>
                <a:off x="5982407" y="4420643"/>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Oval 100">
                <a:extLst>
                  <a:ext uri="{FF2B5EF4-FFF2-40B4-BE49-F238E27FC236}">
                    <a16:creationId xmlns:a16="http://schemas.microsoft.com/office/drawing/2014/main" id="{E7F0635B-1821-498F-BDC5-DFD5004C7D15}"/>
                  </a:ext>
                </a:extLst>
              </p:cNvPr>
              <p:cNvSpPr/>
              <p:nvPr/>
            </p:nvSpPr>
            <p:spPr bwMode="auto">
              <a:xfrm>
                <a:off x="6699284" y="4872890"/>
                <a:ext cx="81708" cy="8170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Oval 101">
                <a:extLst>
                  <a:ext uri="{FF2B5EF4-FFF2-40B4-BE49-F238E27FC236}">
                    <a16:creationId xmlns:a16="http://schemas.microsoft.com/office/drawing/2014/main" id="{AFBCDD0D-0CFA-4A1F-BC4B-AEE9E3FABF4B}"/>
                  </a:ext>
                </a:extLst>
              </p:cNvPr>
              <p:cNvSpPr/>
              <p:nvPr/>
            </p:nvSpPr>
            <p:spPr bwMode="auto">
              <a:xfrm>
                <a:off x="8375559" y="642382"/>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Oval 102">
                <a:extLst>
                  <a:ext uri="{FF2B5EF4-FFF2-40B4-BE49-F238E27FC236}">
                    <a16:creationId xmlns:a16="http://schemas.microsoft.com/office/drawing/2014/main" id="{476B6C5C-C262-4B99-9A43-C204B1308314}"/>
                  </a:ext>
                </a:extLst>
              </p:cNvPr>
              <p:cNvSpPr/>
              <p:nvPr/>
            </p:nvSpPr>
            <p:spPr bwMode="auto">
              <a:xfrm>
                <a:off x="7617487" y="834499"/>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Oval 103">
                <a:extLst>
                  <a:ext uri="{FF2B5EF4-FFF2-40B4-BE49-F238E27FC236}">
                    <a16:creationId xmlns:a16="http://schemas.microsoft.com/office/drawing/2014/main" id="{A4C2E20F-2CBE-4040-AFA3-E08C952BFA38}"/>
                  </a:ext>
                </a:extLst>
              </p:cNvPr>
              <p:cNvSpPr/>
              <p:nvPr/>
            </p:nvSpPr>
            <p:spPr bwMode="auto">
              <a:xfrm>
                <a:off x="9390394" y="786540"/>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Oval 104">
                <a:extLst>
                  <a:ext uri="{FF2B5EF4-FFF2-40B4-BE49-F238E27FC236}">
                    <a16:creationId xmlns:a16="http://schemas.microsoft.com/office/drawing/2014/main" id="{FC4B69C1-D1A8-4420-994A-51CB53BCC2C1}"/>
                  </a:ext>
                </a:extLst>
              </p:cNvPr>
              <p:cNvSpPr/>
              <p:nvPr/>
            </p:nvSpPr>
            <p:spPr bwMode="auto">
              <a:xfrm>
                <a:off x="10449578" y="1516735"/>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Oval 105">
                <a:extLst>
                  <a:ext uri="{FF2B5EF4-FFF2-40B4-BE49-F238E27FC236}">
                    <a16:creationId xmlns:a16="http://schemas.microsoft.com/office/drawing/2014/main" id="{295D2A7A-D6E2-4850-A5D1-8A864CF58D8A}"/>
                  </a:ext>
                </a:extLst>
              </p:cNvPr>
              <p:cNvSpPr/>
              <p:nvPr/>
            </p:nvSpPr>
            <p:spPr bwMode="auto">
              <a:xfrm>
                <a:off x="11023258" y="262210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Oval 106">
                <a:extLst>
                  <a:ext uri="{FF2B5EF4-FFF2-40B4-BE49-F238E27FC236}">
                    <a16:creationId xmlns:a16="http://schemas.microsoft.com/office/drawing/2014/main" id="{9EB4611C-DB1B-4A9E-B0AC-E8892722FE32}"/>
                  </a:ext>
                </a:extLst>
              </p:cNvPr>
              <p:cNvSpPr/>
              <p:nvPr/>
            </p:nvSpPr>
            <p:spPr bwMode="auto">
              <a:xfrm>
                <a:off x="11004239" y="317360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Oval 107">
                <a:extLst>
                  <a:ext uri="{FF2B5EF4-FFF2-40B4-BE49-F238E27FC236}">
                    <a16:creationId xmlns:a16="http://schemas.microsoft.com/office/drawing/2014/main" id="{372F28AC-516A-49C0-9C84-16453E47D927}"/>
                  </a:ext>
                </a:extLst>
              </p:cNvPr>
              <p:cNvSpPr/>
              <p:nvPr/>
            </p:nvSpPr>
            <p:spPr bwMode="auto">
              <a:xfrm>
                <a:off x="11089561" y="382258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Oval 108">
                <a:extLst>
                  <a:ext uri="{FF2B5EF4-FFF2-40B4-BE49-F238E27FC236}">
                    <a16:creationId xmlns:a16="http://schemas.microsoft.com/office/drawing/2014/main" id="{1D897D9F-130E-4CA9-B148-D86DFB435E63}"/>
                  </a:ext>
                </a:extLst>
              </p:cNvPr>
              <p:cNvSpPr/>
              <p:nvPr/>
            </p:nvSpPr>
            <p:spPr bwMode="auto">
              <a:xfrm>
                <a:off x="10862715" y="4408362"/>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Oval 109">
                <a:extLst>
                  <a:ext uri="{FF2B5EF4-FFF2-40B4-BE49-F238E27FC236}">
                    <a16:creationId xmlns:a16="http://schemas.microsoft.com/office/drawing/2014/main" id="{F6F873CD-8E61-49E7-86FA-EF00024F5C19}"/>
                  </a:ext>
                </a:extLst>
              </p:cNvPr>
              <p:cNvSpPr/>
              <p:nvPr/>
            </p:nvSpPr>
            <p:spPr bwMode="auto">
              <a:xfrm>
                <a:off x="10614378" y="5015205"/>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E251D167-DF8F-419B-A659-D2E3D0BDC901}"/>
                  </a:ext>
                </a:extLst>
              </p:cNvPr>
              <p:cNvSpPr/>
              <p:nvPr/>
            </p:nvSpPr>
            <p:spPr bwMode="auto">
              <a:xfrm>
                <a:off x="8704206" y="624637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483AED15-DC52-4ECB-8625-D841A6278AE6}"/>
                  </a:ext>
                </a:extLst>
              </p:cNvPr>
              <p:cNvSpPr/>
              <p:nvPr/>
            </p:nvSpPr>
            <p:spPr bwMode="auto">
              <a:xfrm>
                <a:off x="6755896" y="5885468"/>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8E6566B3-32BC-48D2-AF03-CC9B0265724E}"/>
                  </a:ext>
                </a:extLst>
              </p:cNvPr>
              <p:cNvSpPr/>
              <p:nvPr/>
            </p:nvSpPr>
            <p:spPr bwMode="auto">
              <a:xfrm>
                <a:off x="6182396" y="5216296"/>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Oval 113">
                <a:extLst>
                  <a:ext uri="{FF2B5EF4-FFF2-40B4-BE49-F238E27FC236}">
                    <a16:creationId xmlns:a16="http://schemas.microsoft.com/office/drawing/2014/main" id="{A05BB6D0-B3EE-4E2D-BD39-93CD28C0BDC5}"/>
                  </a:ext>
                </a:extLst>
              </p:cNvPr>
              <p:cNvSpPr/>
              <p:nvPr/>
            </p:nvSpPr>
            <p:spPr bwMode="auto">
              <a:xfrm>
                <a:off x="5790907" y="4925559"/>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A39BE191-E4FC-4C09-8EEF-60F7FD349B11}"/>
                  </a:ext>
                </a:extLst>
              </p:cNvPr>
              <p:cNvSpPr/>
              <p:nvPr/>
            </p:nvSpPr>
            <p:spPr bwMode="auto">
              <a:xfrm>
                <a:off x="6719799" y="985485"/>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Oval 115">
                <a:extLst>
                  <a:ext uri="{FF2B5EF4-FFF2-40B4-BE49-F238E27FC236}">
                    <a16:creationId xmlns:a16="http://schemas.microsoft.com/office/drawing/2014/main" id="{81427AC1-0619-402E-8205-DB7EC9FE4549}"/>
                  </a:ext>
                </a:extLst>
              </p:cNvPr>
              <p:cNvSpPr/>
              <p:nvPr/>
            </p:nvSpPr>
            <p:spPr bwMode="auto">
              <a:xfrm>
                <a:off x="7697446" y="636377"/>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Oval 116">
                <a:extLst>
                  <a:ext uri="{FF2B5EF4-FFF2-40B4-BE49-F238E27FC236}">
                    <a16:creationId xmlns:a16="http://schemas.microsoft.com/office/drawing/2014/main" id="{4088675C-B8DF-46AB-BD02-1BFB6E4EFBA8}"/>
                  </a:ext>
                </a:extLst>
              </p:cNvPr>
              <p:cNvSpPr/>
              <p:nvPr/>
            </p:nvSpPr>
            <p:spPr bwMode="auto">
              <a:xfrm>
                <a:off x="5525248" y="3822581"/>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Oval 117">
                <a:extLst>
                  <a:ext uri="{FF2B5EF4-FFF2-40B4-BE49-F238E27FC236}">
                    <a16:creationId xmlns:a16="http://schemas.microsoft.com/office/drawing/2014/main" id="{AC2B9566-1375-4123-92FA-6FE189742805}"/>
                  </a:ext>
                </a:extLst>
              </p:cNvPr>
              <p:cNvSpPr/>
              <p:nvPr/>
            </p:nvSpPr>
            <p:spPr bwMode="auto">
              <a:xfrm>
                <a:off x="5565069" y="2702494"/>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Oval 118">
                <a:extLst>
                  <a:ext uri="{FF2B5EF4-FFF2-40B4-BE49-F238E27FC236}">
                    <a16:creationId xmlns:a16="http://schemas.microsoft.com/office/drawing/2014/main" id="{98A2083D-EEB5-4DC7-BB9D-45F2AA69079F}"/>
                  </a:ext>
                </a:extLst>
              </p:cNvPr>
              <p:cNvSpPr/>
              <p:nvPr/>
            </p:nvSpPr>
            <p:spPr bwMode="auto">
              <a:xfrm>
                <a:off x="5715528" y="3208904"/>
                <a:ext cx="59268" cy="5926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69" name="Picture 68">
            <a:extLst>
              <a:ext uri="{FF2B5EF4-FFF2-40B4-BE49-F238E27FC236}">
                <a16:creationId xmlns:a16="http://schemas.microsoft.com/office/drawing/2014/main" id="{0467AD42-6093-4335-BF06-385FD4716102}"/>
              </a:ext>
            </a:extLst>
          </p:cNvPr>
          <p:cNvPicPr>
            <a:picLocks noChangeAspect="1"/>
          </p:cNvPicPr>
          <p:nvPr/>
        </p:nvPicPr>
        <p:blipFill>
          <a:blip r:embed="rId3">
            <a:extLst>
              <a:ext uri="{BEBA8EAE-BF5A-486C-A8C5-ECC9F3942E4B}">
                <a14:imgProps xmlns:a14="http://schemas.microsoft.com/office/drawing/2010/main">
                  <a14:imgLayer r:embed="rId4">
                    <a14:imgEffect>
                      <a14:artisticBlur/>
                    </a14:imgEffect>
                  </a14:imgLayer>
                </a14:imgProps>
              </a:ext>
            </a:extLst>
          </a:blip>
          <a:stretch>
            <a:fillRect/>
          </a:stretch>
        </p:blipFill>
        <p:spPr>
          <a:xfrm>
            <a:off x="3553154" y="1985528"/>
            <a:ext cx="2132082" cy="565923"/>
          </a:xfrm>
          <a:prstGeom prst="rect">
            <a:avLst/>
          </a:prstGeom>
        </p:spPr>
      </p:pic>
      <p:sp>
        <p:nvSpPr>
          <p:cNvPr id="57" name="Rectangle 56">
            <a:extLst>
              <a:ext uri="{FF2B5EF4-FFF2-40B4-BE49-F238E27FC236}">
                <a16:creationId xmlns:a16="http://schemas.microsoft.com/office/drawing/2014/main" id="{38E0FEBE-02D5-4ACF-B8A2-7F0844D8A47E}"/>
              </a:ext>
            </a:extLst>
          </p:cNvPr>
          <p:cNvSpPr/>
          <p:nvPr/>
        </p:nvSpPr>
        <p:spPr>
          <a:xfrm>
            <a:off x="593344" y="2581011"/>
            <a:ext cx="2914870" cy="701731"/>
          </a:xfrm>
          <a:prstGeom prst="rect">
            <a:avLst/>
          </a:prstGeom>
        </p:spPr>
        <p:txBody>
          <a:bodyPr wrap="square" lIns="0" tIns="0" rIns="0" bIns="0" anchor="ctr">
            <a:spAutoFit/>
          </a:bodyPr>
          <a:lstStyle/>
          <a:p>
            <a:pPr marL="94818" marR="0" lvl="0" indent="-94818" algn="l" defTabSz="760311" rtl="0" eaLnBrk="1" fontAlgn="base" latinLnBrk="0" hangingPunct="1">
              <a:lnSpc>
                <a:spcPct val="95000"/>
              </a:lnSpc>
              <a:spcBef>
                <a:spcPts val="0"/>
              </a:spcBef>
              <a:spcAft>
                <a:spcPts val="0"/>
              </a:spcAft>
              <a:buClrTx/>
              <a:buSzTx/>
              <a:buFontTx/>
              <a:buNone/>
              <a:tabLst/>
              <a:defRPr/>
            </a:pPr>
            <a:r>
              <a:rPr kumimoji="0" lang="en-US" sz="16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“When smart gadgets spy on you: Your home life is less private than you think”</a:t>
            </a:r>
          </a:p>
        </p:txBody>
      </p:sp>
      <p:sp>
        <p:nvSpPr>
          <p:cNvPr id="59" name="Rectangle 58">
            <a:extLst>
              <a:ext uri="{FF2B5EF4-FFF2-40B4-BE49-F238E27FC236}">
                <a16:creationId xmlns:a16="http://schemas.microsoft.com/office/drawing/2014/main" id="{AA3F34B5-82EC-44A6-829A-54ADB99B8707}"/>
              </a:ext>
            </a:extLst>
          </p:cNvPr>
          <p:cNvSpPr/>
          <p:nvPr/>
        </p:nvSpPr>
        <p:spPr>
          <a:xfrm>
            <a:off x="1852709" y="1365412"/>
            <a:ext cx="2512719" cy="526298"/>
          </a:xfrm>
          <a:prstGeom prst="rect">
            <a:avLst/>
          </a:prstGeom>
        </p:spPr>
        <p:txBody>
          <a:bodyPr wrap="square" lIns="0" tIns="0" rIns="0" bIns="0" anchor="ctr">
            <a:spAutoFit/>
          </a:bodyPr>
          <a:lstStyle/>
          <a:p>
            <a:pPr marL="108363" marR="0" lvl="0" indent="-108363" algn="l" defTabSz="760311" rtl="0" eaLnBrk="1" fontAlgn="base" latinLnBrk="0" hangingPunct="1">
              <a:lnSpc>
                <a:spcPct val="95000"/>
              </a:lnSpc>
              <a:spcBef>
                <a:spcPts val="0"/>
              </a:spcBef>
              <a:spcAft>
                <a:spcPts val="0"/>
              </a:spcAft>
              <a:buClrTx/>
              <a:buSzTx/>
              <a:buFontTx/>
              <a:buNone/>
              <a:tabLst/>
              <a:defRPr/>
            </a:pPr>
            <a:r>
              <a:rPr kumimoji="0" lang="en-US" sz="12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“Industrial IoT to equip new era of corporate intruders coming</a:t>
            </a:r>
            <a:br>
              <a:rPr kumimoji="0" lang="en-US" sz="12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br>
            <a:r>
              <a:rPr kumimoji="0" lang="en-US" sz="12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in through devices”</a:t>
            </a:r>
          </a:p>
        </p:txBody>
      </p:sp>
      <p:sp>
        <p:nvSpPr>
          <p:cNvPr id="63" name="Rectangle 62">
            <a:extLst>
              <a:ext uri="{FF2B5EF4-FFF2-40B4-BE49-F238E27FC236}">
                <a16:creationId xmlns:a16="http://schemas.microsoft.com/office/drawing/2014/main" id="{25C3BB4C-8C38-40A6-8C1F-AE8A42BA9B44}"/>
              </a:ext>
            </a:extLst>
          </p:cNvPr>
          <p:cNvSpPr/>
          <p:nvPr/>
        </p:nvSpPr>
        <p:spPr>
          <a:xfrm>
            <a:off x="9099916" y="1082424"/>
            <a:ext cx="2512719" cy="738664"/>
          </a:xfrm>
          <a:prstGeom prst="rect">
            <a:avLst/>
          </a:prstGeom>
        </p:spPr>
        <p:txBody>
          <a:bodyPr wrap="square" lIns="0" tIns="0" rIns="0" bIns="0" anchor="ctr">
            <a:spAutoFit/>
          </a:bodyPr>
          <a:lstStyle/>
          <a:p>
            <a:pPr marL="60954" marR="0" lvl="0" indent="-60954" algn="l" defTabSz="760311" rtl="0" eaLnBrk="1" fontAlgn="base"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 Cyberattacks On IOT Devices Surge 300% In 2019, ‘Measured In Billions’, Report Claims</a:t>
            </a:r>
          </a:p>
          <a:p>
            <a:pPr marL="60954" marR="0" lvl="0" indent="-60954" algn="l" defTabSz="760311"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14" normalizeH="0" baseline="0" noProof="0">
              <a:ln>
                <a:noFill/>
              </a:ln>
              <a:solidFill>
                <a:srgbClr val="FFFFFF"/>
              </a:solidFill>
              <a:effectLst/>
              <a:uLnTx/>
              <a:uFillTx/>
              <a:latin typeface="Segoe UI Semibold"/>
              <a:ea typeface="+mn-ea"/>
              <a:cs typeface="+mn-cs"/>
            </a:endParaRPr>
          </a:p>
        </p:txBody>
      </p:sp>
      <p:grpSp>
        <p:nvGrpSpPr>
          <p:cNvPr id="5" name="Group 4">
            <a:extLst>
              <a:ext uri="{FF2B5EF4-FFF2-40B4-BE49-F238E27FC236}">
                <a16:creationId xmlns:a16="http://schemas.microsoft.com/office/drawing/2014/main" id="{0BA71C82-9C66-412E-B541-A53AFCBD963D}"/>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BC4DEA9B-237F-4DB1-81E7-78D83B5858CB}"/>
                </a:ext>
              </a:extLst>
            </p:cNvPr>
            <p:cNvSpPr/>
            <p:nvPr/>
          </p:nvSpPr>
          <p:spPr bwMode="auto">
            <a:xfrm>
              <a:off x="0" y="6629400"/>
              <a:ext cx="12188216" cy="228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FC5565D9-E6E0-48A7-9ECA-D6902CDD584D}"/>
                </a:ext>
              </a:extLst>
            </p:cNvPr>
            <p:cNvSpPr/>
            <p:nvPr/>
          </p:nvSpPr>
          <p:spPr bwMode="auto">
            <a:xfrm>
              <a:off x="0" y="0"/>
              <a:ext cx="12188216" cy="228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Rectangle 54">
              <a:extLst>
                <a:ext uri="{FF2B5EF4-FFF2-40B4-BE49-F238E27FC236}">
                  <a16:creationId xmlns:a16="http://schemas.microsoft.com/office/drawing/2014/main" id="{31603319-503E-47CD-9754-D8782136F0FD}"/>
                </a:ext>
              </a:extLst>
            </p:cNvPr>
            <p:cNvSpPr/>
            <p:nvPr/>
          </p:nvSpPr>
          <p:spPr bwMode="auto">
            <a:xfrm>
              <a:off x="1" y="0"/>
              <a:ext cx="228599"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a:extLst>
                <a:ext uri="{FF2B5EF4-FFF2-40B4-BE49-F238E27FC236}">
                  <a16:creationId xmlns:a16="http://schemas.microsoft.com/office/drawing/2014/main" id="{727841A1-8A81-4758-A9FC-9CE8B8F22F8D}"/>
                </a:ext>
              </a:extLst>
            </p:cNvPr>
            <p:cNvSpPr/>
            <p:nvPr/>
          </p:nvSpPr>
          <p:spPr bwMode="auto">
            <a:xfrm>
              <a:off x="11963401" y="0"/>
              <a:ext cx="228599"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62" name="Rectangle 61">
            <a:extLst>
              <a:ext uri="{FF2B5EF4-FFF2-40B4-BE49-F238E27FC236}">
                <a16:creationId xmlns:a16="http://schemas.microsoft.com/office/drawing/2014/main" id="{62958C62-C28A-410B-8D7F-77F4A4D2E040}"/>
              </a:ext>
            </a:extLst>
          </p:cNvPr>
          <p:cNvSpPr/>
          <p:nvPr/>
        </p:nvSpPr>
        <p:spPr>
          <a:xfrm>
            <a:off x="3926351" y="4160236"/>
            <a:ext cx="2454217" cy="560153"/>
          </a:xfrm>
          <a:prstGeom prst="rect">
            <a:avLst/>
          </a:prstGeom>
        </p:spPr>
        <p:txBody>
          <a:bodyPr wrap="square" lIns="0">
            <a:spAutoFit/>
          </a:bodyPr>
          <a:lstStyle/>
          <a:p>
            <a:pPr marL="60954" marR="0" lvl="0" indent="-60954" algn="l" defTabSz="760311" rtl="0" eaLnBrk="1" fontAlgn="base" latinLnBrk="0" hangingPunct="1">
              <a:lnSpc>
                <a:spcPct val="95000"/>
              </a:lnSpc>
              <a:spcBef>
                <a:spcPts val="0"/>
              </a:spcBef>
              <a:spcAft>
                <a:spcPts val="0"/>
              </a:spcAft>
              <a:buClrTx/>
              <a:buSzTx/>
              <a:buFontTx/>
              <a:buNone/>
              <a:tabLst/>
              <a:defRPr/>
            </a:pPr>
            <a:r>
              <a:rPr kumimoji="0" lang="en-US" sz="16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“The Lurking Danger of Medical Device Hackers”</a:t>
            </a:r>
          </a:p>
        </p:txBody>
      </p:sp>
      <p:sp>
        <p:nvSpPr>
          <p:cNvPr id="64" name="Rectangle 63">
            <a:extLst>
              <a:ext uri="{FF2B5EF4-FFF2-40B4-BE49-F238E27FC236}">
                <a16:creationId xmlns:a16="http://schemas.microsoft.com/office/drawing/2014/main" id="{54BBCD0B-3150-4903-A3D0-21B8AA179DF0}"/>
              </a:ext>
            </a:extLst>
          </p:cNvPr>
          <p:cNvSpPr/>
          <p:nvPr/>
        </p:nvSpPr>
        <p:spPr>
          <a:xfrm>
            <a:off x="6385742" y="2062738"/>
            <a:ext cx="3022099" cy="467820"/>
          </a:xfrm>
          <a:prstGeom prst="rect">
            <a:avLst/>
          </a:prstGeom>
        </p:spPr>
        <p:txBody>
          <a:bodyPr wrap="square" lIns="0" tIns="0" rIns="0" bIns="0" anchor="ctr">
            <a:spAutoFit/>
          </a:bodyPr>
          <a:lstStyle/>
          <a:p>
            <a:pPr marL="121908" marR="0" lvl="0" indent="-121908" algn="l" defTabSz="760311" rtl="0" eaLnBrk="1" fontAlgn="base" latinLnBrk="0" hangingPunct="1">
              <a:lnSpc>
                <a:spcPct val="95000"/>
              </a:lnSpc>
              <a:spcBef>
                <a:spcPts val="0"/>
              </a:spcBef>
              <a:spcAft>
                <a:spcPts val="0"/>
              </a:spcAft>
              <a:buClrTx/>
              <a:buSzTx/>
              <a:buFontTx/>
              <a:buNone/>
              <a:tabLst/>
              <a:defRPr/>
            </a:pPr>
            <a:r>
              <a:rPr kumimoji="0" lang="en-US" sz="16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“The IoT ransomware threat is more serious than you think”</a:t>
            </a:r>
          </a:p>
        </p:txBody>
      </p:sp>
      <p:sp>
        <p:nvSpPr>
          <p:cNvPr id="66" name="Rectangle 65">
            <a:extLst>
              <a:ext uri="{FF2B5EF4-FFF2-40B4-BE49-F238E27FC236}">
                <a16:creationId xmlns:a16="http://schemas.microsoft.com/office/drawing/2014/main" id="{F916F71B-4BFA-4F76-B2AF-E199BE4C9B8F}"/>
              </a:ext>
            </a:extLst>
          </p:cNvPr>
          <p:cNvSpPr/>
          <p:nvPr/>
        </p:nvSpPr>
        <p:spPr>
          <a:xfrm>
            <a:off x="6624626" y="5228174"/>
            <a:ext cx="4316302" cy="584775"/>
          </a:xfrm>
          <a:prstGeom prst="rect">
            <a:avLst/>
          </a:prstGeom>
        </p:spPr>
        <p:txBody>
          <a:bodyPr wrap="square" lIns="0" tIns="0" rIns="0" bIns="0" anchor="ctr">
            <a:spAutoFit/>
          </a:bodyPr>
          <a:lstStyle/>
          <a:p>
            <a:pPr marL="60954" marR="0" lvl="0" indent="-60954" algn="l" defTabSz="760311" rtl="0" eaLnBrk="1" fontAlgn="base" latinLnBrk="0" hangingPunct="1">
              <a:lnSpc>
                <a:spcPct val="95000"/>
              </a:lnSpc>
              <a:spcBef>
                <a:spcPts val="0"/>
              </a:spcBef>
              <a:spcAft>
                <a:spcPts val="0"/>
              </a:spcAft>
              <a:buClrTx/>
              <a:buSzTx/>
              <a:buFontTx/>
              <a:buNone/>
              <a:tabLst/>
              <a:defRPr/>
            </a:pPr>
            <a:r>
              <a:rPr kumimoji="0" lang="en-US" sz="20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“Hackers exploit casino’s smart thermometer to steal database info”</a:t>
            </a:r>
          </a:p>
        </p:txBody>
      </p:sp>
      <p:sp>
        <p:nvSpPr>
          <p:cNvPr id="67" name="Rectangle 66">
            <a:extLst>
              <a:ext uri="{FF2B5EF4-FFF2-40B4-BE49-F238E27FC236}">
                <a16:creationId xmlns:a16="http://schemas.microsoft.com/office/drawing/2014/main" id="{AC75AC41-8597-4F16-B64D-6A0E3CE0A1DB}"/>
              </a:ext>
            </a:extLst>
          </p:cNvPr>
          <p:cNvSpPr/>
          <p:nvPr/>
        </p:nvSpPr>
        <p:spPr>
          <a:xfrm>
            <a:off x="1387853" y="5626310"/>
            <a:ext cx="3363131" cy="467820"/>
          </a:xfrm>
          <a:prstGeom prst="rect">
            <a:avLst/>
          </a:prstGeom>
        </p:spPr>
        <p:txBody>
          <a:bodyPr wrap="square" lIns="0" tIns="0" rIns="0" bIns="0" anchor="ctr">
            <a:spAutoFit/>
          </a:bodyPr>
          <a:lstStyle/>
          <a:p>
            <a:pPr marL="94818" marR="0" lvl="0" indent="-94818" algn="l" defTabSz="760311" rtl="0" eaLnBrk="1" fontAlgn="base" latinLnBrk="0" hangingPunct="1">
              <a:lnSpc>
                <a:spcPct val="95000"/>
              </a:lnSpc>
              <a:spcBef>
                <a:spcPts val="0"/>
              </a:spcBef>
              <a:spcAft>
                <a:spcPts val="0"/>
              </a:spcAft>
              <a:buClrTx/>
              <a:buSzTx/>
              <a:buFontTx/>
              <a:buNone/>
              <a:tabLst/>
              <a:defRPr/>
            </a:pPr>
            <a:r>
              <a:rPr kumimoji="0" lang="en-US" sz="1600" b="0" i="0" u="none" strike="noStrike" kern="1200" cap="none" spc="-14" normalizeH="0" baseline="0" noProof="0">
                <a:ln>
                  <a:noFill/>
                </a:ln>
                <a:solidFill>
                  <a:srgbClr val="FFFFFF"/>
                </a:solidFill>
                <a:effectLst/>
                <a:highlight>
                  <a:srgbClr val="000000"/>
                </a:highlight>
                <a:uLnTx/>
                <a:uFillTx/>
                <a:latin typeface="Segoe UI Semibold"/>
                <a:ea typeface="+mn-ea"/>
                <a:cs typeface="+mn-cs"/>
              </a:rPr>
              <a:t>“Hacking critical infrastructure via a vending machine? The IOT reality”</a:t>
            </a:r>
          </a:p>
        </p:txBody>
      </p:sp>
      <p:sp>
        <p:nvSpPr>
          <p:cNvPr id="71" name="Rectangle 70">
            <a:extLst>
              <a:ext uri="{FF2B5EF4-FFF2-40B4-BE49-F238E27FC236}">
                <a16:creationId xmlns:a16="http://schemas.microsoft.com/office/drawing/2014/main" id="{C5230933-119C-46CC-A6DB-4E040CD69FD4}"/>
              </a:ext>
            </a:extLst>
          </p:cNvPr>
          <p:cNvSpPr/>
          <p:nvPr/>
        </p:nvSpPr>
        <p:spPr>
          <a:xfrm>
            <a:off x="8392794" y="3740819"/>
            <a:ext cx="3298385" cy="409343"/>
          </a:xfrm>
          <a:prstGeom prst="rect">
            <a:avLst/>
          </a:prstGeom>
        </p:spPr>
        <p:txBody>
          <a:bodyPr wrap="square" lIns="0" tIns="0" rIns="0" bIns="0" anchor="ctr">
            <a:spAutoFit/>
          </a:bodyPr>
          <a:lstStyle/>
          <a:p>
            <a:pPr marL="60954" marR="0" lvl="0" indent="-60954" algn="l" defTabSz="760311" rtl="0" eaLnBrk="1" fontAlgn="base" latinLnBrk="0" hangingPunct="1">
              <a:lnSpc>
                <a:spcPct val="95000"/>
              </a:lnSpc>
              <a:spcBef>
                <a:spcPts val="0"/>
              </a:spcBef>
              <a:spcAft>
                <a:spcPts val="0"/>
              </a:spcAft>
              <a:buClrTx/>
              <a:buSzTx/>
              <a:buFontTx/>
              <a:buNone/>
              <a:tabLst/>
              <a:defRPr/>
            </a:pPr>
            <a:r>
              <a:rPr kumimoji="0" lang="en-US" sz="1400" b="1" i="0" u="none" strike="noStrike" kern="1200" cap="none" spc="-14" normalizeH="0" baseline="0" noProof="0">
                <a:ln>
                  <a:noFill/>
                </a:ln>
                <a:solidFill>
                  <a:srgbClr val="FFFFFF"/>
                </a:solidFill>
                <a:effectLst/>
                <a:highlight>
                  <a:srgbClr val="000000"/>
                </a:highlight>
                <a:uLnTx/>
                <a:uFillTx/>
                <a:latin typeface="Segoe UI Light" panose="020B0502040204020203" pitchFamily="34" charset="0"/>
                <a:ea typeface="+mn-ea"/>
                <a:cs typeface="Segoe UI Light" panose="020B0502040204020203" pitchFamily="34" charset="0"/>
              </a:rPr>
              <a:t>“</a:t>
            </a:r>
            <a:r>
              <a:rPr kumimoji="0" lang="en-US" sz="1400" b="1" i="0" u="none" strike="noStrike" kern="1200" cap="none" spc="0" normalizeH="0" baseline="0" noProof="0">
                <a:ln>
                  <a:noFill/>
                </a:ln>
                <a:solidFill>
                  <a:srgbClr val="FFFFFF"/>
                </a:solidFill>
                <a:effectLst/>
                <a:highlight>
                  <a:srgbClr val="000000"/>
                </a:highlight>
                <a:uLnTx/>
                <a:uFillTx/>
                <a:latin typeface="Segoe UI"/>
                <a:ea typeface="+mn-ea"/>
                <a:cs typeface="Segoe UI Light" panose="020B0502040204020203" pitchFamily="34" charset="0"/>
              </a:rPr>
              <a:t>Webcam firm recalls hackable devices after mighty </a:t>
            </a:r>
            <a:r>
              <a:rPr kumimoji="0" lang="en-US" sz="1400" b="1" i="0" u="none" strike="noStrike" kern="1200" cap="none" spc="0" normalizeH="0" baseline="0" noProof="0" err="1">
                <a:ln>
                  <a:noFill/>
                </a:ln>
                <a:solidFill>
                  <a:srgbClr val="FFFFFF"/>
                </a:solidFill>
                <a:effectLst/>
                <a:highlight>
                  <a:srgbClr val="000000"/>
                </a:highlight>
                <a:uLnTx/>
                <a:uFillTx/>
                <a:latin typeface="Segoe UI"/>
                <a:ea typeface="+mn-ea"/>
                <a:cs typeface="Segoe UI Light" panose="020B0502040204020203" pitchFamily="34" charset="0"/>
              </a:rPr>
              <a:t>Mirai</a:t>
            </a:r>
            <a:r>
              <a:rPr kumimoji="0" lang="en-US" sz="1400" b="1" i="0" u="none" strike="noStrike" kern="1200" cap="none" spc="0" normalizeH="0" baseline="0" noProof="0">
                <a:ln>
                  <a:noFill/>
                </a:ln>
                <a:solidFill>
                  <a:srgbClr val="FFFFFF"/>
                </a:solidFill>
                <a:effectLst/>
                <a:highlight>
                  <a:srgbClr val="000000"/>
                </a:highlight>
                <a:uLnTx/>
                <a:uFillTx/>
                <a:latin typeface="Segoe UI"/>
                <a:ea typeface="+mn-ea"/>
                <a:cs typeface="Segoe UI Light" panose="020B0502040204020203" pitchFamily="34" charset="0"/>
              </a:rPr>
              <a:t> botnet attack</a:t>
            </a:r>
            <a:r>
              <a:rPr kumimoji="0" lang="en-US" sz="1400" b="1" i="0" u="none" strike="noStrike" kern="1200" cap="none" spc="-14" normalizeH="0" baseline="0" noProof="0">
                <a:ln>
                  <a:noFill/>
                </a:ln>
                <a:solidFill>
                  <a:srgbClr val="FFFFFF"/>
                </a:solidFill>
                <a:effectLst/>
                <a:highlight>
                  <a:srgbClr val="000000"/>
                </a:highlight>
                <a:uLnTx/>
                <a:uFillTx/>
                <a:latin typeface="Segoe UI"/>
                <a:ea typeface="+mn-ea"/>
                <a:cs typeface="Segoe UI Light" panose="020B0502040204020203" pitchFamily="34" charset="0"/>
              </a:rPr>
              <a:t>”</a:t>
            </a:r>
          </a:p>
        </p:txBody>
      </p:sp>
      <p:pic>
        <p:nvPicPr>
          <p:cNvPr id="3" name="Picture 2">
            <a:extLst>
              <a:ext uri="{FF2B5EF4-FFF2-40B4-BE49-F238E27FC236}">
                <a16:creationId xmlns:a16="http://schemas.microsoft.com/office/drawing/2014/main" id="{1378D708-0C0D-4D3C-A58F-524745B3DE8E}"/>
              </a:ext>
            </a:extLst>
          </p:cNvPr>
          <p:cNvPicPr>
            <a:picLocks noChangeAspect="1"/>
          </p:cNvPicPr>
          <p:nvPr/>
        </p:nvPicPr>
        <p:blipFill>
          <a:blip r:embed="rId5">
            <a:extLst>
              <a:ext uri="{BEBA8EAE-BF5A-486C-A8C5-ECC9F3942E4B}">
                <a14:imgProps xmlns:a14="http://schemas.microsoft.com/office/drawing/2010/main">
                  <a14:imgLayer r:embed="rId6">
                    <a14:imgEffect>
                      <a14:artisticBlur radius="6"/>
                    </a14:imgEffect>
                  </a14:imgLayer>
                </a14:imgProps>
              </a:ext>
            </a:extLst>
          </a:blip>
          <a:stretch>
            <a:fillRect/>
          </a:stretch>
        </p:blipFill>
        <p:spPr>
          <a:xfrm>
            <a:off x="5993484" y="814198"/>
            <a:ext cx="2418458" cy="478653"/>
          </a:xfrm>
          <a:prstGeom prst="rect">
            <a:avLst/>
          </a:prstGeom>
        </p:spPr>
      </p:pic>
      <p:pic>
        <p:nvPicPr>
          <p:cNvPr id="51" name="Picture 50">
            <a:extLst>
              <a:ext uri="{FF2B5EF4-FFF2-40B4-BE49-F238E27FC236}">
                <a16:creationId xmlns:a16="http://schemas.microsoft.com/office/drawing/2014/main" id="{2F6374B1-9B76-4067-ABAB-F5CED3D9F7E3}"/>
              </a:ext>
            </a:extLst>
          </p:cNvPr>
          <p:cNvPicPr>
            <a:picLocks noChangeAspect="1"/>
          </p:cNvPicPr>
          <p:nvPr/>
        </p:nvPicPr>
        <p:blipFill>
          <a:blip r:embed="rId7">
            <a:extLst>
              <a:ext uri="{BEBA8EAE-BF5A-486C-A8C5-ECC9F3942E4B}">
                <a14:imgProps xmlns:a14="http://schemas.microsoft.com/office/drawing/2010/main">
                  <a14:imgLayer r:embed="rId8">
                    <a14:imgEffect>
                      <a14:artisticBlur/>
                    </a14:imgEffect>
                  </a14:imgLayer>
                </a14:imgProps>
              </a:ext>
            </a:extLst>
          </a:blip>
          <a:stretch>
            <a:fillRect/>
          </a:stretch>
        </p:blipFill>
        <p:spPr>
          <a:xfrm>
            <a:off x="504939" y="446424"/>
            <a:ext cx="1844657" cy="537157"/>
          </a:xfrm>
          <a:prstGeom prst="rect">
            <a:avLst/>
          </a:prstGeom>
        </p:spPr>
      </p:pic>
      <p:pic>
        <p:nvPicPr>
          <p:cNvPr id="52" name="Picture 51">
            <a:extLst>
              <a:ext uri="{FF2B5EF4-FFF2-40B4-BE49-F238E27FC236}">
                <a16:creationId xmlns:a16="http://schemas.microsoft.com/office/drawing/2014/main" id="{F4641545-E50F-48DA-A250-1C6156C8E1B7}"/>
              </a:ext>
            </a:extLst>
          </p:cNvPr>
          <p:cNvPicPr>
            <a:picLocks noChangeAspect="1"/>
          </p:cNvPicPr>
          <p:nvPr/>
        </p:nvPicPr>
        <p:blipFill>
          <a:blip r:embed="rId3" cstate="print">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a:ext>
            </a:extLst>
          </a:blip>
          <a:stretch>
            <a:fillRect/>
          </a:stretch>
        </p:blipFill>
        <p:spPr>
          <a:xfrm>
            <a:off x="9975477" y="2658914"/>
            <a:ext cx="1867724" cy="495754"/>
          </a:xfrm>
          <a:prstGeom prst="rect">
            <a:avLst/>
          </a:prstGeom>
        </p:spPr>
      </p:pic>
    </p:spTree>
    <p:extLst>
      <p:ext uri="{BB962C8B-B14F-4D97-AF65-F5344CB8AC3E}">
        <p14:creationId xmlns:p14="http://schemas.microsoft.com/office/powerpoint/2010/main" val="2036915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350"/>
                                        <p:tgtEl>
                                          <p:spTgt spid="5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350"/>
                                        <p:tgtEl>
                                          <p:spTgt spid="59"/>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350"/>
                                        <p:tgtEl>
                                          <p:spTgt spid="63"/>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350"/>
                                        <p:tgtEl>
                                          <p:spTgt spid="62"/>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350"/>
                                        <p:tgtEl>
                                          <p:spTgt spid="64"/>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350"/>
                                        <p:tgtEl>
                                          <p:spTgt spid="66"/>
                                        </p:tgtEl>
                                      </p:cBhvr>
                                    </p:animEffect>
                                  </p:childTnLst>
                                </p:cTn>
                              </p:par>
                              <p:par>
                                <p:cTn id="23" presetID="10" presetClass="entr" presetSubtype="0" fill="hold" grpId="0" nodeType="withEffect">
                                  <p:stCondLst>
                                    <p:cond delay="120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350"/>
                                        <p:tgtEl>
                                          <p:spTgt spid="67"/>
                                        </p:tgtEl>
                                      </p:cBhvr>
                                    </p:animEffect>
                                  </p:childTnLst>
                                </p:cTn>
                              </p:par>
                              <p:par>
                                <p:cTn id="26" presetID="10" presetClass="entr" presetSubtype="0" fill="hold" grpId="0" nodeType="withEffect">
                                  <p:stCondLst>
                                    <p:cond delay="1400"/>
                                  </p:stCondLst>
                                  <p:childTnLst>
                                    <p:set>
                                      <p:cBhvr>
                                        <p:cTn id="27" dur="1" fill="hold">
                                          <p:stCondLst>
                                            <p:cond delay="0"/>
                                          </p:stCondLst>
                                        </p:cTn>
                                        <p:tgtEl>
                                          <p:spTgt spid="71"/>
                                        </p:tgtEl>
                                        <p:attrNameLst>
                                          <p:attrName>style.visibility</p:attrName>
                                        </p:attrNameLst>
                                      </p:cBhvr>
                                      <p:to>
                                        <p:strVal val="visible"/>
                                      </p:to>
                                    </p:set>
                                    <p:animEffect transition="in" filter="fade">
                                      <p:cBhvr>
                                        <p:cTn id="28" dur="350"/>
                                        <p:tgtEl>
                                          <p:spTgt spid="71"/>
                                        </p:tgtEl>
                                      </p:cBhvr>
                                    </p:animEffect>
                                  </p:childTnLst>
                                </p:cTn>
                              </p:par>
                              <p:par>
                                <p:cTn id="29" presetID="10" presetClass="entr" presetSubtype="0" fill="hold" nodeType="withEffect">
                                  <p:stCondLst>
                                    <p:cond delay="160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350"/>
                                        <p:tgtEl>
                                          <p:spTgt spid="51"/>
                                        </p:tgtEl>
                                      </p:cBhvr>
                                    </p:animEffect>
                                  </p:childTnLst>
                                </p:cTn>
                              </p:par>
                              <p:par>
                                <p:cTn id="32" presetID="10" presetClass="entr" presetSubtype="0" fill="hold" nodeType="withEffect">
                                  <p:stCondLst>
                                    <p:cond delay="180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350"/>
                                        <p:tgtEl>
                                          <p:spTgt spid="3"/>
                                        </p:tgtEl>
                                      </p:cBhvr>
                                    </p:animEffect>
                                  </p:childTnLst>
                                </p:cTn>
                              </p:par>
                              <p:par>
                                <p:cTn id="35" presetID="10" presetClass="entr" presetSubtype="0" fill="hold" nodeType="withEffect">
                                  <p:stCondLst>
                                    <p:cond delay="200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350"/>
                                        <p:tgtEl>
                                          <p:spTgt spid="69"/>
                                        </p:tgtEl>
                                      </p:cBhvr>
                                    </p:animEffect>
                                  </p:childTnLst>
                                </p:cTn>
                              </p:par>
                              <p:par>
                                <p:cTn id="38" presetID="10" presetClass="entr" presetSubtype="0" fill="hold" nodeType="withEffect">
                                  <p:stCondLst>
                                    <p:cond delay="210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3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3" grpId="0"/>
      <p:bldP spid="62" grpId="0"/>
      <p:bldP spid="64" grpId="0"/>
      <p:bldP spid="66" grpId="0"/>
      <p:bldP spid="67" grpId="0"/>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nected Fish Tank">
            <a:extLst>
              <a:ext uri="{FF2B5EF4-FFF2-40B4-BE49-F238E27FC236}">
                <a16:creationId xmlns:a16="http://schemas.microsoft.com/office/drawing/2014/main" id="{BBAAFFBA-4323-4106-87FF-C4B2E6715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50" y="1252053"/>
            <a:ext cx="6560499" cy="43538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FB0B97-8FEE-4139-ADD1-EA9BCF571AE4}"/>
              </a:ext>
            </a:extLst>
          </p:cNvPr>
          <p:cNvSpPr>
            <a:spLocks noGrp="1"/>
          </p:cNvSpPr>
          <p:nvPr>
            <p:ph type="title"/>
          </p:nvPr>
        </p:nvSpPr>
        <p:spPr/>
        <p:txBody>
          <a:bodyPr/>
          <a:lstStyle/>
          <a:p>
            <a:pPr algn="ctr"/>
            <a:r>
              <a:rPr lang="en-US" dirty="0"/>
              <a:t>Casino Fish Tank Attack</a:t>
            </a:r>
            <a:endParaRPr lang="en-AU" dirty="0"/>
          </a:p>
        </p:txBody>
      </p:sp>
      <p:sp>
        <p:nvSpPr>
          <p:cNvPr id="5" name="Content Placeholder 4">
            <a:extLst>
              <a:ext uri="{FF2B5EF4-FFF2-40B4-BE49-F238E27FC236}">
                <a16:creationId xmlns:a16="http://schemas.microsoft.com/office/drawing/2014/main" id="{5343BE81-FD96-42FA-AC49-7BE21CC939C7}"/>
              </a:ext>
            </a:extLst>
          </p:cNvPr>
          <p:cNvSpPr>
            <a:spLocks noGrp="1"/>
          </p:cNvSpPr>
          <p:nvPr>
            <p:ph sz="quarter" idx="10"/>
          </p:nvPr>
        </p:nvSpPr>
        <p:spPr>
          <a:xfrm>
            <a:off x="586580" y="5846802"/>
            <a:ext cx="11018838" cy="430887"/>
          </a:xfrm>
        </p:spPr>
        <p:txBody>
          <a:bodyPr/>
          <a:lstStyle/>
          <a:p>
            <a:pPr algn="ctr"/>
            <a:r>
              <a:rPr lang="en-US">
                <a:hlinkClick r:id="rId4"/>
              </a:rPr>
              <a:t>Criminals Hacked A Fish Tank To Steal Data From A Casino</a:t>
            </a:r>
            <a:endParaRPr lang="en-US"/>
          </a:p>
        </p:txBody>
      </p:sp>
    </p:spTree>
    <p:extLst>
      <p:ext uri="{BB962C8B-B14F-4D97-AF65-F5344CB8AC3E}">
        <p14:creationId xmlns:p14="http://schemas.microsoft.com/office/powerpoint/2010/main" val="31091765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581B-63E6-42E7-818B-633A80C1879C}"/>
              </a:ext>
            </a:extLst>
          </p:cNvPr>
          <p:cNvSpPr>
            <a:spLocks noGrp="1"/>
          </p:cNvSpPr>
          <p:nvPr>
            <p:ph type="title"/>
          </p:nvPr>
        </p:nvSpPr>
        <p:spPr/>
        <p:txBody>
          <a:bodyPr/>
          <a:lstStyle/>
          <a:p>
            <a:r>
              <a:rPr lang="en-AU"/>
              <a:t>Mitigating Security Risks</a:t>
            </a:r>
          </a:p>
        </p:txBody>
      </p:sp>
      <p:sp>
        <p:nvSpPr>
          <p:cNvPr id="3" name="TextBox 2">
            <a:extLst>
              <a:ext uri="{FF2B5EF4-FFF2-40B4-BE49-F238E27FC236}">
                <a16:creationId xmlns:a16="http://schemas.microsoft.com/office/drawing/2014/main" id="{C85403CD-02AB-4815-9BCE-A8C1E4B39385}"/>
              </a:ext>
            </a:extLst>
          </p:cNvPr>
          <p:cNvSpPr txBox="1"/>
          <p:nvPr/>
        </p:nvSpPr>
        <p:spPr>
          <a:xfrm>
            <a:off x="585216" y="4030810"/>
            <a:ext cx="3701463" cy="307777"/>
          </a:xfrm>
          <a:prstGeom prst="rect">
            <a:avLst/>
          </a:prstGeom>
          <a:noFill/>
        </p:spPr>
        <p:txBody>
          <a:bodyPr wrap="none" lIns="0" tIns="0" rIns="0" bIns="0" rtlCol="0">
            <a:spAutoFit/>
          </a:bodyPr>
          <a:lstStyle/>
          <a:p>
            <a:pPr marL="342900" indent="-342900" algn="l">
              <a:buFont typeface="Arial" panose="020B0604020202020204" pitchFamily="34" charset="0"/>
              <a:buChar char="•"/>
            </a:pPr>
            <a:r>
              <a:rPr lang="en-AU" sz="2000">
                <a:gradFill>
                  <a:gsLst>
                    <a:gs pos="2917">
                      <a:schemeClr val="tx1"/>
                    </a:gs>
                    <a:gs pos="30000">
                      <a:schemeClr val="tx1"/>
                    </a:gs>
                  </a:gsLst>
                  <a:lin ang="5400000" scaled="0"/>
                </a:gradFill>
              </a:rPr>
              <a:t>Complex, Expensive, Ongoing</a:t>
            </a:r>
          </a:p>
        </p:txBody>
      </p:sp>
    </p:spTree>
    <p:extLst>
      <p:ext uri="{BB962C8B-B14F-4D97-AF65-F5344CB8AC3E}">
        <p14:creationId xmlns:p14="http://schemas.microsoft.com/office/powerpoint/2010/main" val="2494459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3.1.8"/>
  <p:tag name="AS_OS" val="Microsoft Windows NT 6.2.9200.0"/>
  <p:tag name="AS_RELEASE_DATE" val="2020.05.14"/>
  <p:tag name="AS_TITLE" val="Aspose.Slides for .NET Standard 2.0"/>
  <p:tag name="AS_VERSION" val="20.5"/>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1_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3749</Words>
  <Application>Microsoft Office PowerPoint</Application>
  <PresentationFormat>Widescreen</PresentationFormat>
  <Paragraphs>501</Paragraphs>
  <Slides>37</Slides>
  <Notes>37</Notes>
  <HiddenSlides>1</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37</vt:i4>
      </vt:variant>
    </vt:vector>
  </HeadingPairs>
  <TitlesOfParts>
    <vt:vector size="54" baseType="lpstr">
      <vt:lpstr>-apple-system</vt:lpstr>
      <vt:lpstr>Arial</vt:lpstr>
      <vt:lpstr>Bitter</vt:lpstr>
      <vt:lpstr>Calibri</vt:lpstr>
      <vt:lpstr>Consolas</vt:lpstr>
      <vt:lpstr>Helvetica Neue</vt:lpstr>
      <vt:lpstr>Open Sans</vt:lpstr>
      <vt:lpstr>Segoe UI</vt:lpstr>
      <vt:lpstr>Segoe UI Light</vt:lpstr>
      <vt:lpstr>Segoe UI Semibold</vt:lpstr>
      <vt:lpstr>Segoe UI Semilight</vt:lpstr>
      <vt:lpstr>Times</vt:lpstr>
      <vt:lpstr>Verdana</vt:lpstr>
      <vt:lpstr>Wingdings</vt:lpstr>
      <vt:lpstr>Microsoft_Learn_White_Template</vt:lpstr>
      <vt:lpstr>Microsoft_Learn_White_Template</vt:lpstr>
      <vt:lpstr>1_Microsoft_Learn_White_Template</vt:lpstr>
      <vt:lpstr>PowerPoint Presentation</vt:lpstr>
      <vt:lpstr>Building secure IoT Solutions with Azure Sphere and Azure IoT Hub</vt:lpstr>
      <vt:lpstr>/learn</vt:lpstr>
      <vt:lpstr>Q &amp; A</vt:lpstr>
      <vt:lpstr>Agenda</vt:lpstr>
      <vt:lpstr>Lab scenario: Measuring a lab environment</vt:lpstr>
      <vt:lpstr>PowerPoint Presentation</vt:lpstr>
      <vt:lpstr>Casino Fish Tank Attack</vt:lpstr>
      <vt:lpstr>Mitigating Security Risks</vt:lpstr>
      <vt:lpstr>The 7 properties of highly secured devices Is your device highly secured or does it just have some security features?</vt:lpstr>
      <vt:lpstr>Azure Sphere 3 components implement the 7 properties</vt:lpstr>
      <vt:lpstr>Azure Sphere Microcontroller Silicon Design</vt:lpstr>
      <vt:lpstr>Azure Sphere Developer Boards</vt:lpstr>
      <vt:lpstr>Components needed</vt:lpstr>
      <vt:lpstr>IoT Reference Architecture</vt:lpstr>
      <vt:lpstr>Provisioning Demo  Azure IoT Hub Device Provisioning Service</vt:lpstr>
      <vt:lpstr>Demo   Connect an Azure Sphere to Azure IoT Hub</vt:lpstr>
      <vt:lpstr>Remote control lab light switch with Azure IoT Direct Methods</vt:lpstr>
      <vt:lpstr>The direct method pattern</vt:lpstr>
      <vt:lpstr>Demo  Lab light control with  Azure IoT Direct methods</vt:lpstr>
      <vt:lpstr>Setting Lab Environment Sensor rate with Azure IoT Device Twins</vt:lpstr>
      <vt:lpstr>Setting Device Twins on Device Properties</vt:lpstr>
      <vt:lpstr>Azure IoT Device twins  (Azure IoT Explorer)</vt:lpstr>
      <vt:lpstr>Demo  Set lab environment sensor sample rate with Device Twins Sphere and Device Twins</vt:lpstr>
      <vt:lpstr>Knowledge Check</vt:lpstr>
      <vt:lpstr>Question 1</vt:lpstr>
      <vt:lpstr>Question 1</vt:lpstr>
      <vt:lpstr>Question 2</vt:lpstr>
      <vt:lpstr>Question 2</vt:lpstr>
      <vt:lpstr>Question 3</vt:lpstr>
      <vt:lpstr>Question 3</vt:lpstr>
      <vt:lpstr>Summary</vt:lpstr>
      <vt:lpstr>Summary</vt:lpstr>
      <vt:lpstr>/learn</vt:lpstr>
      <vt:lpstr>Upcoming sessions       Mark your calendar</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at Microsoft</dc:creator>
  <cp:lastModifiedBy>Dave Glover</cp:lastModifiedBy>
  <cp:revision>1</cp:revision>
  <cp:lastPrinted>2020-10-13T01:16:45Z</cp:lastPrinted>
  <dcterms:created xsi:type="dcterms:W3CDTF">2020-09-28T23:09:32Z</dcterms:created>
  <dcterms:modified xsi:type="dcterms:W3CDTF">2020-10-20T01:35:17Z</dcterms:modified>
</cp:coreProperties>
</file>