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0E22-A39C-4D3B-BE21-C20B05C4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3029D-37CC-47EF-8EDF-6D31ECD88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85BA-9881-4DEA-A026-EA8741EE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13F2-D82F-4517-997D-E91F5BD9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35D7-B4E2-4EB2-9599-067E421D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71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48EE-C530-432B-B011-FC66F746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E7128-94F9-4AC9-8DE7-084DD4C04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AC09-E36D-499A-9C68-C59CF733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3AFC-FEC1-4F48-99C3-442449F8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ACE1-0B13-494A-943D-BE33F7B7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89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0D0C-0FB4-49AE-988A-78F8656B1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14A23-5D36-4ABA-A941-4EADE0C3E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D08C-EE98-4854-BCD3-1757B955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7D24-5F29-403B-8502-9E35635B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02EC-136A-4B42-88D7-5D9E540F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2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B844-ED93-457F-9688-B2CDB5C4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A2ED-41E3-4524-92F5-1B954D6A6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BDBD-DF89-4618-981D-CEBE30D5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1CA65-30E0-4CFD-A023-C98C738B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7152-9CE4-4266-9845-F5F9A226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70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FFC3-AD21-45DE-83B4-CED858C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E5F3-8F24-43B1-9711-81839465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760A-682B-48C7-B9E5-4D74A02C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3D75-2CB8-40CA-9653-B3380D43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DB8B1-FA4F-40B8-9EA1-EA7A83C2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9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8703-A2BE-4C9D-A6EE-1655D03E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5763-A16A-4807-AC17-E22CA8A30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6C98-3C83-47F5-AE51-FAD6477A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9D49-B404-4DE2-B5F8-CE38615C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E6A3F-F8B4-4847-868A-C59C18B7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FD766-6979-4DCB-AE4A-EFFDFA88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52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CE22-9632-4CAA-ADFF-A5F8F291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16F2F-F52C-42A5-9D70-726B1D2D3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02D78-F7F9-464B-A16D-930EB73FE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FCC97-231C-4762-80A7-7CA745F66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7B2A-58F9-494D-8CEE-3EA3608D9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6A7AB-BFB4-49E0-90BF-29443D5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FF770-8F93-4250-8CC9-94CA7F0C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3638E-5047-416E-82D3-5A37EA80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78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1BC9-587B-40C7-B079-367FF8FD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07261-E9A1-47E3-BB01-625BF033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3AB3C-ED76-4857-9836-06765CDC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8A6D1-3A6F-40D4-8625-4F51A443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69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9D030-26E2-4CB0-BFE6-257916F8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08869-EF94-4BAF-9CC3-6F9EED36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18B60-4210-4647-A81C-4D480FD6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94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5FBF-F82E-4138-BEB5-5BBA6413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18A7-53D4-455B-89DA-B0EF7CFA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53C9E-2026-4377-88B5-D360C6D8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F190-E271-4FCF-9D6B-AA116B06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8B655-8068-437C-AB28-9CE56D2D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BD395-C607-4A31-B135-EDD2A1CB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99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4191-1CD2-4400-8706-8FA000F3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6AABA-C40C-42D0-AE9B-35BE34C6C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BCF43-A068-44FC-B014-140B57F1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AA1A-11CB-4A78-B16B-DCBCAD9B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F603-6D86-48FA-8B40-55AB2B88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AF90-5600-40E9-B6DA-10A192F5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65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975CB-9693-40C1-BFDE-FD0567E7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2E31-9422-4C80-99A8-136E4CD9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4F09-9FB3-4BCF-81BE-914DC1417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ABD4D-9266-40A2-8134-424B35C51FFB}" type="datetimeFigureOut">
              <a:rPr lang="en-AU" smtClean="0"/>
              <a:t>12/10/2020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56C5-5685-43E9-8D8E-D9AC30917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666A-2ED4-4A10-ADCA-95F690234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CFEC-82BA-4ACC-BF15-DA4DFD18E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05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CB8D2D-00BD-4691-9728-72976040B079}"/>
              </a:ext>
            </a:extLst>
          </p:cNvPr>
          <p:cNvSpPr txBox="1"/>
          <p:nvPr/>
        </p:nvSpPr>
        <p:spPr>
          <a:xfrm>
            <a:off x="371201" y="1423343"/>
            <a:ext cx="168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Azure Storage </a:t>
            </a:r>
          </a:p>
          <a:p>
            <a:r>
              <a:rPr lang="en-AU" sz="2000" dirty="0">
                <a:solidFill>
                  <a:srgbClr val="0070C0"/>
                </a:solidFill>
              </a:rPr>
              <a:t>Static Website</a:t>
            </a:r>
          </a:p>
        </p:txBody>
      </p:sp>
      <p:pic>
        <p:nvPicPr>
          <p:cNvPr id="1026" name="Picture 2" descr="Things I Learnt in My First Azure Functions Project">
            <a:extLst>
              <a:ext uri="{FF2B5EF4-FFF2-40B4-BE49-F238E27FC236}">
                <a16:creationId xmlns:a16="http://schemas.microsoft.com/office/drawing/2014/main" id="{E8F1D809-BE61-4338-B93F-685105711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r="11300"/>
          <a:stretch/>
        </p:blipFill>
        <p:spPr bwMode="auto">
          <a:xfrm>
            <a:off x="4274641" y="472705"/>
            <a:ext cx="757589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6BB1C4-6B6C-42BD-B51D-C99E2C1E97E3}"/>
              </a:ext>
            </a:extLst>
          </p:cNvPr>
          <p:cNvSpPr/>
          <p:nvPr/>
        </p:nvSpPr>
        <p:spPr>
          <a:xfrm>
            <a:off x="2937556" y="3364210"/>
            <a:ext cx="3524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19427D-844C-4752-9436-BE86D990E13B}"/>
              </a:ext>
            </a:extLst>
          </p:cNvPr>
          <p:cNvSpPr txBox="1"/>
          <p:nvPr/>
        </p:nvSpPr>
        <p:spPr>
          <a:xfrm>
            <a:off x="3439302" y="1423343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Azure Function “Control”</a:t>
            </a:r>
          </a:p>
        </p:txBody>
      </p:sp>
      <p:pic>
        <p:nvPicPr>
          <p:cNvPr id="1030" name="Picture 6" descr="Azure IoT Hub logo">
            <a:extLst>
              <a:ext uri="{FF2B5EF4-FFF2-40B4-BE49-F238E27FC236}">
                <a16:creationId xmlns:a16="http://schemas.microsoft.com/office/drawing/2014/main" id="{A63A68C4-24B9-42C0-8AF0-1CF4A2083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30" y="478505"/>
            <a:ext cx="702130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5771B9-0505-4365-87C6-4EA852161FD5}"/>
              </a:ext>
            </a:extLst>
          </p:cNvPr>
          <p:cNvGrpSpPr/>
          <p:nvPr/>
        </p:nvGrpSpPr>
        <p:grpSpPr>
          <a:xfrm>
            <a:off x="6882549" y="1959589"/>
            <a:ext cx="3170365" cy="3239334"/>
            <a:chOff x="7445765" y="1213618"/>
            <a:chExt cx="4433633" cy="37270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69EFB1-ED74-4FCA-907C-05A883A9FBDE}"/>
                </a:ext>
              </a:extLst>
            </p:cNvPr>
            <p:cNvSpPr/>
            <p:nvPr/>
          </p:nvSpPr>
          <p:spPr>
            <a:xfrm>
              <a:off x="7445765" y="1213618"/>
              <a:ext cx="1755430" cy="3727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Azure Function Control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7DC48E-47BA-4B88-AFF8-E2280FAB70DC}"/>
                </a:ext>
              </a:extLst>
            </p:cNvPr>
            <p:cNvSpPr/>
            <p:nvPr/>
          </p:nvSpPr>
          <p:spPr>
            <a:xfrm>
              <a:off x="7590868" y="1868950"/>
              <a:ext cx="1445521" cy="26005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Invoke </a:t>
              </a:r>
              <a:r>
                <a:rPr lang="en-AU" sz="900" b="1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LightControl</a:t>
              </a:r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 direct method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0B9FAAF-CECE-494D-992E-C93AB2D0452D}"/>
                </a:ext>
              </a:extLst>
            </p:cNvPr>
            <p:cNvSpPr/>
            <p:nvPr/>
          </p:nvSpPr>
          <p:spPr>
            <a:xfrm>
              <a:off x="8835538" y="1728915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9C728-9904-4AB2-99FE-3FD2AAC167E8}"/>
                </a:ext>
              </a:extLst>
            </p:cNvPr>
            <p:cNvSpPr txBox="1"/>
            <p:nvPr/>
          </p:nvSpPr>
          <p:spPr>
            <a:xfrm>
              <a:off x="9181204" y="1832503"/>
              <a:ext cx="1327607" cy="42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Method Request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95BDC0-2947-4DE0-AE9B-1C06847603FA}"/>
                </a:ext>
              </a:extLst>
            </p:cNvPr>
            <p:cNvSpPr txBox="1"/>
            <p:nvPr/>
          </p:nvSpPr>
          <p:spPr>
            <a:xfrm>
              <a:off x="9106067" y="3819809"/>
              <a:ext cx="1430201" cy="42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Method Response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3FF06C-3BB5-47D5-A4F2-ECDA6984367C}"/>
                </a:ext>
              </a:extLst>
            </p:cNvPr>
            <p:cNvSpPr/>
            <p:nvPr/>
          </p:nvSpPr>
          <p:spPr>
            <a:xfrm>
              <a:off x="10215573" y="1213618"/>
              <a:ext cx="1663825" cy="3727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RPi Rover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20C4FF-79CE-418C-AEE9-08D1CB25995D}"/>
                </a:ext>
              </a:extLst>
            </p:cNvPr>
            <p:cNvSpPr/>
            <p:nvPr/>
          </p:nvSpPr>
          <p:spPr>
            <a:xfrm>
              <a:off x="10332827" y="1743043"/>
              <a:ext cx="1383702" cy="8478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Direct method </a:t>
              </a:r>
              <a:r>
                <a:rPr lang="en-AU" sz="900" b="1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LightControl</a:t>
              </a:r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 handler function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9EA4F6-CA63-41F2-A487-DF28C86166EF}"/>
                </a:ext>
              </a:extLst>
            </p:cNvPr>
            <p:cNvSpPr/>
            <p:nvPr/>
          </p:nvSpPr>
          <p:spPr>
            <a:xfrm>
              <a:off x="10332828" y="2892582"/>
              <a:ext cx="1366179" cy="7218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Apply action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D8BAB9-97F1-4461-A3BA-6F69DC3285AF}"/>
                </a:ext>
              </a:extLst>
            </p:cNvPr>
            <p:cNvSpPr/>
            <p:nvPr/>
          </p:nvSpPr>
          <p:spPr>
            <a:xfrm>
              <a:off x="10332828" y="3916215"/>
              <a:ext cx="1366179" cy="7218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Direct method handler response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9670708-3062-4016-B84E-200FA9949716}"/>
                </a:ext>
              </a:extLst>
            </p:cNvPr>
            <p:cNvSpPr/>
            <p:nvPr/>
          </p:nvSpPr>
          <p:spPr>
            <a:xfrm>
              <a:off x="11570670" y="2466518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7B9203-046F-4EAA-AB37-84F1CAE178FE}"/>
                </a:ext>
              </a:extLst>
            </p:cNvPr>
            <p:cNvSpPr/>
            <p:nvPr/>
          </p:nvSpPr>
          <p:spPr>
            <a:xfrm>
              <a:off x="11570670" y="3490284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3AA9E02-B350-4CFF-A23E-9BE764AD62EB}"/>
                </a:ext>
              </a:extLst>
            </p:cNvPr>
            <p:cNvSpPr/>
            <p:nvPr/>
          </p:nvSpPr>
          <p:spPr>
            <a:xfrm>
              <a:off x="11570670" y="4499989"/>
              <a:ext cx="256674" cy="2486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9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A36D17D-B2D2-44F6-8705-CD0DF218F2BE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 flipH="1">
              <a:off x="11015918" y="2590846"/>
              <a:ext cx="8760" cy="3017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B222A7-9D87-4319-91FB-4B6008CF9064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11015918" y="3614477"/>
              <a:ext cx="0" cy="3017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98DDC8-6D09-4368-A2BA-45C717477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6389" y="4217203"/>
              <a:ext cx="1296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9DEFB23-1042-437C-A5FE-CEEC195A5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36389" y="2257443"/>
              <a:ext cx="1296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4F18010-AD16-40CA-BD89-220E8675034D}"/>
              </a:ext>
            </a:extLst>
          </p:cNvPr>
          <p:cNvSpPr/>
          <p:nvPr/>
        </p:nvSpPr>
        <p:spPr>
          <a:xfrm>
            <a:off x="6438665" y="3364210"/>
            <a:ext cx="3524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9BCA1-421A-47C9-8CCB-B088977358C5}"/>
              </a:ext>
            </a:extLst>
          </p:cNvPr>
          <p:cNvSpPr txBox="1"/>
          <p:nvPr/>
        </p:nvSpPr>
        <p:spPr>
          <a:xfrm>
            <a:off x="7174196" y="1423343"/>
            <a:ext cx="26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IoT Hub Direct Methods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07F484-B691-48C9-814D-D34D3D7637DD}"/>
              </a:ext>
            </a:extLst>
          </p:cNvPr>
          <p:cNvSpPr txBox="1"/>
          <p:nvPr/>
        </p:nvSpPr>
        <p:spPr>
          <a:xfrm>
            <a:off x="10480527" y="1423343"/>
            <a:ext cx="16418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</a:rPr>
              <a:t>Azure Sphere</a:t>
            </a:r>
          </a:p>
          <a:p>
            <a:r>
              <a:rPr lang="en-AU" sz="2000" dirty="0">
                <a:solidFill>
                  <a:srgbClr val="0070C0"/>
                </a:solidFill>
              </a:rPr>
              <a:t>IoT Hub Client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19F3A9C-E270-4964-973D-0509C0B7321C}"/>
              </a:ext>
            </a:extLst>
          </p:cNvPr>
          <p:cNvSpPr/>
          <p:nvPr/>
        </p:nvSpPr>
        <p:spPr>
          <a:xfrm>
            <a:off x="10169319" y="3364210"/>
            <a:ext cx="352425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6" name="Picture 12" descr="Archiving Data with Azure Blob Storage Archive Tier and PowerShell ...">
            <a:extLst>
              <a:ext uri="{FF2B5EF4-FFF2-40B4-BE49-F238E27FC236}">
                <a16:creationId xmlns:a16="http://schemas.microsoft.com/office/drawing/2014/main" id="{D4BD4CDF-DFAB-49B5-9043-F68820267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0"/>
          <a:stretch/>
        </p:blipFill>
        <p:spPr bwMode="auto">
          <a:xfrm>
            <a:off x="802772" y="467473"/>
            <a:ext cx="826616" cy="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C51BA7-4906-4E78-9D66-63F05F32876F}"/>
              </a:ext>
            </a:extLst>
          </p:cNvPr>
          <p:cNvSpPr txBox="1"/>
          <p:nvPr/>
        </p:nvSpPr>
        <p:spPr>
          <a:xfrm>
            <a:off x="287383" y="5646788"/>
            <a:ext cx="2483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Azure Storage Static Website HTML/JavaScript page calls Azure Function HTTP Trigger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474A43-03BD-4244-9632-1A93D8A5D9D0}"/>
              </a:ext>
            </a:extLst>
          </p:cNvPr>
          <p:cNvSpPr txBox="1"/>
          <p:nvPr/>
        </p:nvSpPr>
        <p:spPr>
          <a:xfrm>
            <a:off x="3487929" y="5646788"/>
            <a:ext cx="2483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Azure Function invokes IoT Hub Direct Method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9BA019-2B3C-49F4-B37C-0EEA87C8B978}"/>
              </a:ext>
            </a:extLst>
          </p:cNvPr>
          <p:cNvSpPr txBox="1"/>
          <p:nvPr/>
        </p:nvSpPr>
        <p:spPr>
          <a:xfrm>
            <a:off x="6882549" y="5646788"/>
            <a:ext cx="2483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Azure IoT Hub sends Direct Method “</a:t>
            </a:r>
            <a:r>
              <a:rPr lang="en-AU" sz="1400" dirty="0" err="1"/>
              <a:t>LightControl</a:t>
            </a:r>
            <a:r>
              <a:rPr lang="en-AU" sz="1400" dirty="0"/>
              <a:t>” msg with payload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62029E-3E13-4E11-8403-17C011DE7A01}"/>
              </a:ext>
            </a:extLst>
          </p:cNvPr>
          <p:cNvSpPr txBox="1"/>
          <p:nvPr/>
        </p:nvSpPr>
        <p:spPr>
          <a:xfrm>
            <a:off x="10455231" y="5646788"/>
            <a:ext cx="1667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Azure Sphere with </a:t>
            </a:r>
            <a:r>
              <a:rPr lang="en-AU" sz="1400"/>
              <a:t>Azure IoT </a:t>
            </a:r>
            <a:r>
              <a:rPr lang="en-AU" sz="1400" dirty="0"/>
              <a:t>C SDK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165D1-D3C1-488F-A6F7-DAA6F35E7D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568" r="31954"/>
          <a:stretch/>
        </p:blipFill>
        <p:spPr>
          <a:xfrm>
            <a:off x="113904" y="2894681"/>
            <a:ext cx="2731883" cy="13646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8C853B6-C16A-49F4-B621-948502224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301" y="2098139"/>
            <a:ext cx="3020558" cy="2957702"/>
          </a:xfrm>
          <a:prstGeom prst="rect">
            <a:avLst/>
          </a:prstGeom>
        </p:spPr>
      </p:pic>
      <p:pic>
        <p:nvPicPr>
          <p:cNvPr id="1028" name="Picture 4" descr="Azure Sphere MT3620 Starter Kit for Creating Secured IoT Edge Devices -  Electronics-Lab.com">
            <a:extLst>
              <a:ext uri="{FF2B5EF4-FFF2-40B4-BE49-F238E27FC236}">
                <a16:creationId xmlns:a16="http://schemas.microsoft.com/office/drawing/2014/main" id="{728D5C9E-C336-4AA5-AF1F-E33FADA7D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0" t="11132" r="19976" b="12538"/>
          <a:stretch/>
        </p:blipFill>
        <p:spPr bwMode="auto">
          <a:xfrm rot="5400000">
            <a:off x="10344925" y="2889193"/>
            <a:ext cx="1887709" cy="137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C72519-241E-4AA0-B973-8D9EFDB33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876" y="371553"/>
            <a:ext cx="1641805" cy="91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5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</cp:lastModifiedBy>
  <cp:revision>17</cp:revision>
  <dcterms:created xsi:type="dcterms:W3CDTF">2020-07-06T04:56:38Z</dcterms:created>
  <dcterms:modified xsi:type="dcterms:W3CDTF">2020-10-12T01:30:13Z</dcterms:modified>
</cp:coreProperties>
</file>